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98" r:id="rId5"/>
    <p:sldId id="300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505B39-C96F-4F4A-9BF2-6F0DD628A8EE}" v="134" dt="2022-07-27T13:54:31.3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1" d="100"/>
          <a:sy n="61" d="100"/>
        </p:scale>
        <p:origin x="3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4"/>
    </p:cViewPr>
  </p:sorterViewPr>
  <p:notesViewPr>
    <p:cSldViewPr snapToGrid="0">
      <p:cViewPr varScale="1">
        <p:scale>
          <a:sx n="87" d="100"/>
          <a:sy n="87" d="100"/>
        </p:scale>
        <p:origin x="38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M White" userId="b92fc835b70f50ca" providerId="LiveId" clId="{1A505B39-C96F-4F4A-9BF2-6F0DD628A8EE}"/>
    <pc:docChg chg="undo custSel delSld modSld">
      <pc:chgData name="SHM White" userId="b92fc835b70f50ca" providerId="LiveId" clId="{1A505B39-C96F-4F4A-9BF2-6F0DD628A8EE}" dt="2022-07-27T14:16:28.178" v="1975" actId="20577"/>
      <pc:docMkLst>
        <pc:docMk/>
      </pc:docMkLst>
      <pc:sldChg chg="addSp delSp modSp mod modAnim">
        <pc:chgData name="SHM White" userId="b92fc835b70f50ca" providerId="LiveId" clId="{1A505B39-C96F-4F4A-9BF2-6F0DD628A8EE}" dt="2022-07-27T13:47:05.279" v="335" actId="166"/>
        <pc:sldMkLst>
          <pc:docMk/>
          <pc:sldMk cId="3301625043" sldId="259"/>
        </pc:sldMkLst>
        <pc:spChg chg="ord">
          <ac:chgData name="SHM White" userId="b92fc835b70f50ca" providerId="LiveId" clId="{1A505B39-C96F-4F4A-9BF2-6F0DD628A8EE}" dt="2022-07-27T13:41:03.286" v="175" actId="166"/>
          <ac:spMkLst>
            <pc:docMk/>
            <pc:sldMk cId="3301625043" sldId="259"/>
            <ac:spMk id="2" creationId="{49FEEBE7-E7F1-4974-9AD8-52B85B7FA2B0}"/>
          </ac:spMkLst>
        </pc:spChg>
        <pc:spChg chg="mod ord">
          <ac:chgData name="SHM White" userId="b92fc835b70f50ca" providerId="LiveId" clId="{1A505B39-C96F-4F4A-9BF2-6F0DD628A8EE}" dt="2022-07-27T13:46:54.611" v="333" actId="20577"/>
          <ac:spMkLst>
            <pc:docMk/>
            <pc:sldMk cId="3301625043" sldId="259"/>
            <ac:spMk id="7" creationId="{A22D4E41-F0EA-66AD-8F5F-F42D805DE620}"/>
          </ac:spMkLst>
        </pc:spChg>
        <pc:spChg chg="add mod ord">
          <ac:chgData name="SHM White" userId="b92fc835b70f50ca" providerId="LiveId" clId="{1A505B39-C96F-4F4A-9BF2-6F0DD628A8EE}" dt="2022-07-27T13:47:05.279" v="335" actId="166"/>
          <ac:spMkLst>
            <pc:docMk/>
            <pc:sldMk cId="3301625043" sldId="259"/>
            <ac:spMk id="9" creationId="{755B38B3-37CC-1F2F-1F3F-8BB8419E131D}"/>
          </ac:spMkLst>
        </pc:spChg>
        <pc:spChg chg="add del mod">
          <ac:chgData name="SHM White" userId="b92fc835b70f50ca" providerId="LiveId" clId="{1A505B39-C96F-4F4A-9BF2-6F0DD628A8EE}" dt="2022-07-27T13:45:09.997" v="234" actId="767"/>
          <ac:spMkLst>
            <pc:docMk/>
            <pc:sldMk cId="3301625043" sldId="259"/>
            <ac:spMk id="10" creationId="{6091D677-AD44-B81F-D963-D3A271BB5EA2}"/>
          </ac:spMkLst>
        </pc:spChg>
        <pc:graphicFrameChg chg="add mod">
          <ac:chgData name="SHM White" userId="b92fc835b70f50ca" providerId="LiveId" clId="{1A505B39-C96F-4F4A-9BF2-6F0DD628A8EE}" dt="2022-07-27T13:20:18.618" v="13" actId="1076"/>
          <ac:graphicFrameMkLst>
            <pc:docMk/>
            <pc:sldMk cId="3301625043" sldId="259"/>
            <ac:graphicFrameMk id="3" creationId="{0927335E-B63E-428C-8762-0BF50D3CDB79}"/>
          </ac:graphicFrameMkLst>
        </pc:graphicFrameChg>
        <pc:graphicFrameChg chg="add mod modGraphic">
          <ac:chgData name="SHM White" userId="b92fc835b70f50ca" providerId="LiveId" clId="{1A505B39-C96F-4F4A-9BF2-6F0DD628A8EE}" dt="2022-07-27T13:46:59.112" v="334" actId="1076"/>
          <ac:graphicFrameMkLst>
            <pc:docMk/>
            <pc:sldMk cId="3301625043" sldId="259"/>
            <ac:graphicFrameMk id="4" creationId="{A758CEE6-A96A-A6A3-823E-3C058C122C37}"/>
          </ac:graphicFrameMkLst>
        </pc:graphicFrameChg>
        <pc:graphicFrameChg chg="add mod">
          <ac:chgData name="SHM White" userId="b92fc835b70f50ca" providerId="LiveId" clId="{1A505B39-C96F-4F4A-9BF2-6F0DD628A8EE}" dt="2022-07-27T13:40:08.686" v="166" actId="1076"/>
          <ac:graphicFrameMkLst>
            <pc:docMk/>
            <pc:sldMk cId="3301625043" sldId="259"/>
            <ac:graphicFrameMk id="8" creationId="{7E8B771E-B667-0FDB-03D9-6611214451C1}"/>
          </ac:graphicFrameMkLst>
        </pc:graphicFrameChg>
      </pc:sldChg>
      <pc:sldChg chg="addSp modSp mod">
        <pc:chgData name="SHM White" userId="b92fc835b70f50ca" providerId="LiveId" clId="{1A505B39-C96F-4F4A-9BF2-6F0DD628A8EE}" dt="2022-07-27T13:49:03.112" v="469" actId="20577"/>
        <pc:sldMkLst>
          <pc:docMk/>
          <pc:sldMk cId="2202034435" sldId="260"/>
        </pc:sldMkLst>
        <pc:spChg chg="mod">
          <ac:chgData name="SHM White" userId="b92fc835b70f50ca" providerId="LiveId" clId="{1A505B39-C96F-4F4A-9BF2-6F0DD628A8EE}" dt="2022-07-27T13:22:11.712" v="26" actId="20577"/>
          <ac:spMkLst>
            <pc:docMk/>
            <pc:sldMk cId="2202034435" sldId="260"/>
            <ac:spMk id="2" creationId="{02B88031-AE0E-51B3-D088-9311B3AB34FF}"/>
          </ac:spMkLst>
        </pc:spChg>
        <pc:spChg chg="add mod">
          <ac:chgData name="SHM White" userId="b92fc835b70f50ca" providerId="LiveId" clId="{1A505B39-C96F-4F4A-9BF2-6F0DD628A8EE}" dt="2022-07-27T13:49:03.112" v="469" actId="20577"/>
          <ac:spMkLst>
            <pc:docMk/>
            <pc:sldMk cId="2202034435" sldId="260"/>
            <ac:spMk id="3" creationId="{0A0B28CA-85BC-F2B0-869C-46C5662CE427}"/>
          </ac:spMkLst>
        </pc:spChg>
      </pc:sldChg>
      <pc:sldChg chg="addSp modSp mod">
        <pc:chgData name="SHM White" userId="b92fc835b70f50ca" providerId="LiveId" clId="{1A505B39-C96F-4F4A-9BF2-6F0DD628A8EE}" dt="2022-07-27T14:16:28.178" v="1975" actId="20577"/>
        <pc:sldMkLst>
          <pc:docMk/>
          <pc:sldMk cId="2548265695" sldId="261"/>
        </pc:sldMkLst>
        <pc:spChg chg="mod">
          <ac:chgData name="SHM White" userId="b92fc835b70f50ca" providerId="LiveId" clId="{1A505B39-C96F-4F4A-9BF2-6F0DD628A8EE}" dt="2022-07-27T14:09:56.727" v="1518" actId="1076"/>
          <ac:spMkLst>
            <pc:docMk/>
            <pc:sldMk cId="2548265695" sldId="261"/>
            <ac:spMk id="2" creationId="{8E17D555-4335-9EF0-55CB-98D3CA885D4E}"/>
          </ac:spMkLst>
        </pc:spChg>
        <pc:spChg chg="mod">
          <ac:chgData name="SHM White" userId="b92fc835b70f50ca" providerId="LiveId" clId="{1A505B39-C96F-4F4A-9BF2-6F0DD628A8EE}" dt="2022-07-27T14:09:53.696" v="1517" actId="1076"/>
          <ac:spMkLst>
            <pc:docMk/>
            <pc:sldMk cId="2548265695" sldId="261"/>
            <ac:spMk id="3" creationId="{DAFFE653-6B0B-BD15-C606-6F0D790C84F5}"/>
          </ac:spMkLst>
        </pc:spChg>
        <pc:spChg chg="add mod">
          <ac:chgData name="SHM White" userId="b92fc835b70f50ca" providerId="LiveId" clId="{1A505B39-C96F-4F4A-9BF2-6F0DD628A8EE}" dt="2022-07-27T14:16:28.178" v="1975" actId="20577"/>
          <ac:spMkLst>
            <pc:docMk/>
            <pc:sldMk cId="2548265695" sldId="261"/>
            <ac:spMk id="4" creationId="{134AEF1A-F36A-8796-A7C6-59BA0EA5F981}"/>
          </ac:spMkLst>
        </pc:spChg>
        <pc:picChg chg="mod">
          <ac:chgData name="SHM White" userId="b92fc835b70f50ca" providerId="LiveId" clId="{1A505B39-C96F-4F4A-9BF2-6F0DD628A8EE}" dt="2022-07-27T14:09:30.363" v="1508" actId="1076"/>
          <ac:picMkLst>
            <pc:docMk/>
            <pc:sldMk cId="2548265695" sldId="261"/>
            <ac:picMk id="5" creationId="{A96F0E5F-1CAE-87EF-9A07-2111089BD28F}"/>
          </ac:picMkLst>
        </pc:picChg>
      </pc:sldChg>
      <pc:sldChg chg="del">
        <pc:chgData name="SHM White" userId="b92fc835b70f50ca" providerId="LiveId" clId="{1A505B39-C96F-4F4A-9BF2-6F0DD628A8EE}" dt="2022-07-27T13:21:25.025" v="18" actId="2696"/>
        <pc:sldMkLst>
          <pc:docMk/>
          <pc:sldMk cId="226386609" sldId="301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M_white\Desktop\&#24320;&#23398;&#20132;\10000%2055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M_white\Desktop\&#24320;&#23398;&#20132;\10000%2055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b92fc835b70f50ca/&#24320;&#23398;&#20132;/10000%2055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file:///C:\Users\SHM_white\Desktop\&#24320;&#23398;&#20132;\10000%2055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Sheet1!$H$1</c:f>
              <c:strCache>
                <c:ptCount val="1"/>
                <c:pt idx="0">
                  <c:v>赋得分数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Sheet1!$A$2:$A$10001</c:f>
              <c:numCache>
                <c:formatCode>General</c:formatCode>
                <c:ptCount val="10000"/>
                <c:pt idx="0">
                  <c:v>50</c:v>
                </c:pt>
                <c:pt idx="1">
                  <c:v>61</c:v>
                </c:pt>
                <c:pt idx="2">
                  <c:v>58</c:v>
                </c:pt>
                <c:pt idx="3">
                  <c:v>55</c:v>
                </c:pt>
                <c:pt idx="4">
                  <c:v>50</c:v>
                </c:pt>
                <c:pt idx="5">
                  <c:v>47</c:v>
                </c:pt>
                <c:pt idx="6">
                  <c:v>51</c:v>
                </c:pt>
                <c:pt idx="7">
                  <c:v>58</c:v>
                </c:pt>
                <c:pt idx="8">
                  <c:v>52</c:v>
                </c:pt>
                <c:pt idx="9">
                  <c:v>61</c:v>
                </c:pt>
                <c:pt idx="10">
                  <c:v>42</c:v>
                </c:pt>
                <c:pt idx="11">
                  <c:v>47</c:v>
                </c:pt>
                <c:pt idx="12">
                  <c:v>52</c:v>
                </c:pt>
                <c:pt idx="13">
                  <c:v>46</c:v>
                </c:pt>
                <c:pt idx="14">
                  <c:v>44</c:v>
                </c:pt>
                <c:pt idx="15">
                  <c:v>45</c:v>
                </c:pt>
                <c:pt idx="16">
                  <c:v>59</c:v>
                </c:pt>
                <c:pt idx="17">
                  <c:v>60</c:v>
                </c:pt>
                <c:pt idx="18">
                  <c:v>50</c:v>
                </c:pt>
                <c:pt idx="19">
                  <c:v>48</c:v>
                </c:pt>
                <c:pt idx="20">
                  <c:v>58</c:v>
                </c:pt>
                <c:pt idx="21">
                  <c:v>66</c:v>
                </c:pt>
                <c:pt idx="22">
                  <c:v>55</c:v>
                </c:pt>
                <c:pt idx="23">
                  <c:v>56</c:v>
                </c:pt>
                <c:pt idx="24">
                  <c:v>72</c:v>
                </c:pt>
                <c:pt idx="25">
                  <c:v>61</c:v>
                </c:pt>
                <c:pt idx="26">
                  <c:v>43</c:v>
                </c:pt>
                <c:pt idx="27">
                  <c:v>69</c:v>
                </c:pt>
                <c:pt idx="28">
                  <c:v>44</c:v>
                </c:pt>
                <c:pt idx="29">
                  <c:v>39</c:v>
                </c:pt>
                <c:pt idx="30">
                  <c:v>57</c:v>
                </c:pt>
                <c:pt idx="31">
                  <c:v>69</c:v>
                </c:pt>
                <c:pt idx="32">
                  <c:v>71</c:v>
                </c:pt>
                <c:pt idx="33">
                  <c:v>59</c:v>
                </c:pt>
                <c:pt idx="34">
                  <c:v>58</c:v>
                </c:pt>
                <c:pt idx="35">
                  <c:v>53</c:v>
                </c:pt>
                <c:pt idx="36">
                  <c:v>62</c:v>
                </c:pt>
                <c:pt idx="37">
                  <c:v>45</c:v>
                </c:pt>
                <c:pt idx="38">
                  <c:v>52</c:v>
                </c:pt>
                <c:pt idx="39">
                  <c:v>60</c:v>
                </c:pt>
                <c:pt idx="40">
                  <c:v>72</c:v>
                </c:pt>
                <c:pt idx="41">
                  <c:v>68</c:v>
                </c:pt>
                <c:pt idx="42">
                  <c:v>41</c:v>
                </c:pt>
                <c:pt idx="43">
                  <c:v>73</c:v>
                </c:pt>
                <c:pt idx="44">
                  <c:v>69</c:v>
                </c:pt>
                <c:pt idx="45">
                  <c:v>55</c:v>
                </c:pt>
                <c:pt idx="46">
                  <c:v>49</c:v>
                </c:pt>
                <c:pt idx="47">
                  <c:v>52</c:v>
                </c:pt>
                <c:pt idx="48">
                  <c:v>56</c:v>
                </c:pt>
                <c:pt idx="49">
                  <c:v>51</c:v>
                </c:pt>
                <c:pt idx="50">
                  <c:v>55</c:v>
                </c:pt>
                <c:pt idx="51">
                  <c:v>57</c:v>
                </c:pt>
                <c:pt idx="52">
                  <c:v>52</c:v>
                </c:pt>
                <c:pt idx="53">
                  <c:v>57</c:v>
                </c:pt>
                <c:pt idx="54">
                  <c:v>42</c:v>
                </c:pt>
                <c:pt idx="55">
                  <c:v>47</c:v>
                </c:pt>
                <c:pt idx="56">
                  <c:v>61</c:v>
                </c:pt>
                <c:pt idx="57">
                  <c:v>62</c:v>
                </c:pt>
                <c:pt idx="58">
                  <c:v>47</c:v>
                </c:pt>
                <c:pt idx="59">
                  <c:v>49</c:v>
                </c:pt>
                <c:pt idx="60">
                  <c:v>51</c:v>
                </c:pt>
                <c:pt idx="61">
                  <c:v>53</c:v>
                </c:pt>
                <c:pt idx="62">
                  <c:v>67</c:v>
                </c:pt>
                <c:pt idx="63">
                  <c:v>67</c:v>
                </c:pt>
                <c:pt idx="64">
                  <c:v>54</c:v>
                </c:pt>
                <c:pt idx="65">
                  <c:v>66</c:v>
                </c:pt>
                <c:pt idx="66">
                  <c:v>51</c:v>
                </c:pt>
                <c:pt idx="67">
                  <c:v>57</c:v>
                </c:pt>
                <c:pt idx="68">
                  <c:v>59</c:v>
                </c:pt>
                <c:pt idx="69">
                  <c:v>39</c:v>
                </c:pt>
                <c:pt idx="70">
                  <c:v>45</c:v>
                </c:pt>
                <c:pt idx="71">
                  <c:v>57</c:v>
                </c:pt>
                <c:pt idx="72">
                  <c:v>59</c:v>
                </c:pt>
                <c:pt idx="73">
                  <c:v>52</c:v>
                </c:pt>
                <c:pt idx="74">
                  <c:v>59</c:v>
                </c:pt>
                <c:pt idx="75">
                  <c:v>51</c:v>
                </c:pt>
                <c:pt idx="76">
                  <c:v>63</c:v>
                </c:pt>
                <c:pt idx="77">
                  <c:v>66</c:v>
                </c:pt>
                <c:pt idx="78">
                  <c:v>49</c:v>
                </c:pt>
                <c:pt idx="79">
                  <c:v>57</c:v>
                </c:pt>
                <c:pt idx="80">
                  <c:v>69</c:v>
                </c:pt>
                <c:pt idx="81">
                  <c:v>70</c:v>
                </c:pt>
                <c:pt idx="82">
                  <c:v>39</c:v>
                </c:pt>
                <c:pt idx="83">
                  <c:v>42</c:v>
                </c:pt>
                <c:pt idx="84">
                  <c:v>60</c:v>
                </c:pt>
                <c:pt idx="85">
                  <c:v>49</c:v>
                </c:pt>
                <c:pt idx="86">
                  <c:v>59</c:v>
                </c:pt>
                <c:pt idx="87">
                  <c:v>46</c:v>
                </c:pt>
                <c:pt idx="88">
                  <c:v>68</c:v>
                </c:pt>
                <c:pt idx="89">
                  <c:v>69</c:v>
                </c:pt>
                <c:pt idx="90">
                  <c:v>39</c:v>
                </c:pt>
                <c:pt idx="91">
                  <c:v>60</c:v>
                </c:pt>
                <c:pt idx="92">
                  <c:v>62</c:v>
                </c:pt>
                <c:pt idx="93">
                  <c:v>60</c:v>
                </c:pt>
                <c:pt idx="94">
                  <c:v>59</c:v>
                </c:pt>
                <c:pt idx="95">
                  <c:v>62</c:v>
                </c:pt>
                <c:pt idx="96">
                  <c:v>59</c:v>
                </c:pt>
                <c:pt idx="97">
                  <c:v>42</c:v>
                </c:pt>
                <c:pt idx="98">
                  <c:v>56</c:v>
                </c:pt>
                <c:pt idx="99">
                  <c:v>69</c:v>
                </c:pt>
                <c:pt idx="100">
                  <c:v>47</c:v>
                </c:pt>
                <c:pt idx="101">
                  <c:v>39</c:v>
                </c:pt>
                <c:pt idx="102">
                  <c:v>58</c:v>
                </c:pt>
                <c:pt idx="103">
                  <c:v>54</c:v>
                </c:pt>
                <c:pt idx="104">
                  <c:v>35</c:v>
                </c:pt>
                <c:pt idx="105">
                  <c:v>52</c:v>
                </c:pt>
                <c:pt idx="106">
                  <c:v>59</c:v>
                </c:pt>
                <c:pt idx="107">
                  <c:v>70</c:v>
                </c:pt>
                <c:pt idx="108">
                  <c:v>45</c:v>
                </c:pt>
                <c:pt idx="109">
                  <c:v>60</c:v>
                </c:pt>
                <c:pt idx="110">
                  <c:v>50</c:v>
                </c:pt>
                <c:pt idx="111">
                  <c:v>61</c:v>
                </c:pt>
                <c:pt idx="112">
                  <c:v>57</c:v>
                </c:pt>
                <c:pt idx="113">
                  <c:v>63</c:v>
                </c:pt>
                <c:pt idx="114">
                  <c:v>66</c:v>
                </c:pt>
                <c:pt idx="115">
                  <c:v>45</c:v>
                </c:pt>
                <c:pt idx="116">
                  <c:v>50</c:v>
                </c:pt>
                <c:pt idx="117">
                  <c:v>44</c:v>
                </c:pt>
                <c:pt idx="118">
                  <c:v>71</c:v>
                </c:pt>
                <c:pt idx="119">
                  <c:v>71</c:v>
                </c:pt>
                <c:pt idx="120">
                  <c:v>52</c:v>
                </c:pt>
                <c:pt idx="121">
                  <c:v>67</c:v>
                </c:pt>
                <c:pt idx="122">
                  <c:v>60</c:v>
                </c:pt>
                <c:pt idx="123">
                  <c:v>56</c:v>
                </c:pt>
                <c:pt idx="124">
                  <c:v>48</c:v>
                </c:pt>
                <c:pt idx="125">
                  <c:v>48</c:v>
                </c:pt>
                <c:pt idx="126">
                  <c:v>39</c:v>
                </c:pt>
                <c:pt idx="127">
                  <c:v>38</c:v>
                </c:pt>
                <c:pt idx="128">
                  <c:v>59</c:v>
                </c:pt>
                <c:pt idx="129">
                  <c:v>56</c:v>
                </c:pt>
                <c:pt idx="130">
                  <c:v>55</c:v>
                </c:pt>
                <c:pt idx="131">
                  <c:v>48</c:v>
                </c:pt>
                <c:pt idx="132">
                  <c:v>48</c:v>
                </c:pt>
                <c:pt idx="133">
                  <c:v>48</c:v>
                </c:pt>
                <c:pt idx="134">
                  <c:v>64</c:v>
                </c:pt>
                <c:pt idx="135">
                  <c:v>58</c:v>
                </c:pt>
                <c:pt idx="136">
                  <c:v>58</c:v>
                </c:pt>
                <c:pt idx="137">
                  <c:v>64</c:v>
                </c:pt>
                <c:pt idx="138">
                  <c:v>57</c:v>
                </c:pt>
                <c:pt idx="139">
                  <c:v>37</c:v>
                </c:pt>
                <c:pt idx="140">
                  <c:v>55</c:v>
                </c:pt>
                <c:pt idx="141">
                  <c:v>64</c:v>
                </c:pt>
                <c:pt idx="142">
                  <c:v>58</c:v>
                </c:pt>
                <c:pt idx="143">
                  <c:v>34</c:v>
                </c:pt>
                <c:pt idx="144">
                  <c:v>70</c:v>
                </c:pt>
                <c:pt idx="145">
                  <c:v>55</c:v>
                </c:pt>
                <c:pt idx="146">
                  <c:v>56</c:v>
                </c:pt>
                <c:pt idx="147">
                  <c:v>52</c:v>
                </c:pt>
                <c:pt idx="148">
                  <c:v>62</c:v>
                </c:pt>
                <c:pt idx="149">
                  <c:v>70</c:v>
                </c:pt>
                <c:pt idx="150">
                  <c:v>59</c:v>
                </c:pt>
                <c:pt idx="151">
                  <c:v>64</c:v>
                </c:pt>
                <c:pt idx="152">
                  <c:v>48</c:v>
                </c:pt>
                <c:pt idx="153">
                  <c:v>42</c:v>
                </c:pt>
                <c:pt idx="154">
                  <c:v>50</c:v>
                </c:pt>
                <c:pt idx="155">
                  <c:v>44</c:v>
                </c:pt>
                <c:pt idx="156">
                  <c:v>48</c:v>
                </c:pt>
                <c:pt idx="157">
                  <c:v>70</c:v>
                </c:pt>
                <c:pt idx="158">
                  <c:v>52</c:v>
                </c:pt>
                <c:pt idx="159">
                  <c:v>48</c:v>
                </c:pt>
                <c:pt idx="160">
                  <c:v>51</c:v>
                </c:pt>
                <c:pt idx="161">
                  <c:v>62</c:v>
                </c:pt>
                <c:pt idx="162">
                  <c:v>53</c:v>
                </c:pt>
                <c:pt idx="163">
                  <c:v>58</c:v>
                </c:pt>
                <c:pt idx="164">
                  <c:v>50</c:v>
                </c:pt>
                <c:pt idx="165">
                  <c:v>52</c:v>
                </c:pt>
                <c:pt idx="166">
                  <c:v>55</c:v>
                </c:pt>
                <c:pt idx="167">
                  <c:v>66</c:v>
                </c:pt>
                <c:pt idx="168">
                  <c:v>44</c:v>
                </c:pt>
                <c:pt idx="169">
                  <c:v>47</c:v>
                </c:pt>
                <c:pt idx="170">
                  <c:v>70</c:v>
                </c:pt>
                <c:pt idx="171">
                  <c:v>43</c:v>
                </c:pt>
                <c:pt idx="172">
                  <c:v>64</c:v>
                </c:pt>
                <c:pt idx="173">
                  <c:v>47</c:v>
                </c:pt>
                <c:pt idx="174">
                  <c:v>53</c:v>
                </c:pt>
                <c:pt idx="175">
                  <c:v>59</c:v>
                </c:pt>
                <c:pt idx="176">
                  <c:v>62</c:v>
                </c:pt>
                <c:pt idx="177">
                  <c:v>67</c:v>
                </c:pt>
                <c:pt idx="178">
                  <c:v>38</c:v>
                </c:pt>
                <c:pt idx="179">
                  <c:v>60</c:v>
                </c:pt>
                <c:pt idx="180">
                  <c:v>65</c:v>
                </c:pt>
                <c:pt idx="181">
                  <c:v>60</c:v>
                </c:pt>
                <c:pt idx="182">
                  <c:v>53</c:v>
                </c:pt>
                <c:pt idx="183">
                  <c:v>46</c:v>
                </c:pt>
                <c:pt idx="184">
                  <c:v>52</c:v>
                </c:pt>
                <c:pt idx="185">
                  <c:v>60</c:v>
                </c:pt>
                <c:pt idx="186">
                  <c:v>55</c:v>
                </c:pt>
                <c:pt idx="187">
                  <c:v>62</c:v>
                </c:pt>
                <c:pt idx="188">
                  <c:v>66</c:v>
                </c:pt>
                <c:pt idx="189">
                  <c:v>56</c:v>
                </c:pt>
                <c:pt idx="190">
                  <c:v>58</c:v>
                </c:pt>
                <c:pt idx="191">
                  <c:v>65</c:v>
                </c:pt>
                <c:pt idx="192">
                  <c:v>74</c:v>
                </c:pt>
                <c:pt idx="193">
                  <c:v>61</c:v>
                </c:pt>
                <c:pt idx="194">
                  <c:v>62</c:v>
                </c:pt>
                <c:pt idx="195">
                  <c:v>50</c:v>
                </c:pt>
                <c:pt idx="196">
                  <c:v>63</c:v>
                </c:pt>
                <c:pt idx="197">
                  <c:v>58</c:v>
                </c:pt>
                <c:pt idx="198">
                  <c:v>62</c:v>
                </c:pt>
                <c:pt idx="199">
                  <c:v>61</c:v>
                </c:pt>
                <c:pt idx="200">
                  <c:v>55</c:v>
                </c:pt>
                <c:pt idx="201">
                  <c:v>56</c:v>
                </c:pt>
                <c:pt idx="202">
                  <c:v>67</c:v>
                </c:pt>
                <c:pt idx="203">
                  <c:v>52</c:v>
                </c:pt>
                <c:pt idx="204">
                  <c:v>54</c:v>
                </c:pt>
                <c:pt idx="205">
                  <c:v>46</c:v>
                </c:pt>
                <c:pt idx="206">
                  <c:v>38</c:v>
                </c:pt>
                <c:pt idx="207">
                  <c:v>46</c:v>
                </c:pt>
                <c:pt idx="208">
                  <c:v>56</c:v>
                </c:pt>
                <c:pt idx="209">
                  <c:v>57</c:v>
                </c:pt>
                <c:pt idx="210">
                  <c:v>75</c:v>
                </c:pt>
                <c:pt idx="211">
                  <c:v>55</c:v>
                </c:pt>
                <c:pt idx="212">
                  <c:v>69</c:v>
                </c:pt>
                <c:pt idx="213">
                  <c:v>48</c:v>
                </c:pt>
                <c:pt idx="214">
                  <c:v>69</c:v>
                </c:pt>
                <c:pt idx="215">
                  <c:v>58</c:v>
                </c:pt>
                <c:pt idx="216">
                  <c:v>47</c:v>
                </c:pt>
                <c:pt idx="217">
                  <c:v>65</c:v>
                </c:pt>
                <c:pt idx="218">
                  <c:v>50</c:v>
                </c:pt>
                <c:pt idx="219">
                  <c:v>64</c:v>
                </c:pt>
                <c:pt idx="220">
                  <c:v>55</c:v>
                </c:pt>
                <c:pt idx="221">
                  <c:v>59</c:v>
                </c:pt>
                <c:pt idx="222">
                  <c:v>54</c:v>
                </c:pt>
                <c:pt idx="223">
                  <c:v>55</c:v>
                </c:pt>
                <c:pt idx="224">
                  <c:v>70</c:v>
                </c:pt>
                <c:pt idx="225">
                  <c:v>68</c:v>
                </c:pt>
                <c:pt idx="226">
                  <c:v>43</c:v>
                </c:pt>
                <c:pt idx="227">
                  <c:v>68</c:v>
                </c:pt>
                <c:pt idx="228">
                  <c:v>55</c:v>
                </c:pt>
                <c:pt idx="229">
                  <c:v>71</c:v>
                </c:pt>
                <c:pt idx="230">
                  <c:v>37</c:v>
                </c:pt>
                <c:pt idx="231">
                  <c:v>66</c:v>
                </c:pt>
                <c:pt idx="232">
                  <c:v>48</c:v>
                </c:pt>
                <c:pt idx="233">
                  <c:v>61</c:v>
                </c:pt>
                <c:pt idx="234">
                  <c:v>40</c:v>
                </c:pt>
                <c:pt idx="235">
                  <c:v>50</c:v>
                </c:pt>
                <c:pt idx="236">
                  <c:v>69</c:v>
                </c:pt>
                <c:pt idx="237">
                  <c:v>38</c:v>
                </c:pt>
                <c:pt idx="238">
                  <c:v>42</c:v>
                </c:pt>
                <c:pt idx="239">
                  <c:v>60</c:v>
                </c:pt>
                <c:pt idx="240">
                  <c:v>62</c:v>
                </c:pt>
                <c:pt idx="241">
                  <c:v>58</c:v>
                </c:pt>
                <c:pt idx="242">
                  <c:v>49</c:v>
                </c:pt>
                <c:pt idx="243">
                  <c:v>50</c:v>
                </c:pt>
                <c:pt idx="244">
                  <c:v>53</c:v>
                </c:pt>
                <c:pt idx="245">
                  <c:v>37</c:v>
                </c:pt>
                <c:pt idx="246">
                  <c:v>52</c:v>
                </c:pt>
                <c:pt idx="247">
                  <c:v>33</c:v>
                </c:pt>
                <c:pt idx="248">
                  <c:v>56</c:v>
                </c:pt>
                <c:pt idx="249">
                  <c:v>53</c:v>
                </c:pt>
                <c:pt idx="250">
                  <c:v>53</c:v>
                </c:pt>
                <c:pt idx="251">
                  <c:v>38</c:v>
                </c:pt>
                <c:pt idx="252">
                  <c:v>59</c:v>
                </c:pt>
                <c:pt idx="253">
                  <c:v>56</c:v>
                </c:pt>
                <c:pt idx="254">
                  <c:v>43</c:v>
                </c:pt>
                <c:pt idx="255">
                  <c:v>44</c:v>
                </c:pt>
                <c:pt idx="256">
                  <c:v>62</c:v>
                </c:pt>
                <c:pt idx="257">
                  <c:v>56</c:v>
                </c:pt>
                <c:pt idx="258">
                  <c:v>40</c:v>
                </c:pt>
                <c:pt idx="259">
                  <c:v>53</c:v>
                </c:pt>
                <c:pt idx="260">
                  <c:v>56</c:v>
                </c:pt>
                <c:pt idx="261">
                  <c:v>60</c:v>
                </c:pt>
                <c:pt idx="262">
                  <c:v>59</c:v>
                </c:pt>
                <c:pt idx="263">
                  <c:v>62</c:v>
                </c:pt>
                <c:pt idx="264">
                  <c:v>71</c:v>
                </c:pt>
                <c:pt idx="265">
                  <c:v>58</c:v>
                </c:pt>
                <c:pt idx="266">
                  <c:v>36</c:v>
                </c:pt>
                <c:pt idx="267">
                  <c:v>66</c:v>
                </c:pt>
                <c:pt idx="268">
                  <c:v>34</c:v>
                </c:pt>
                <c:pt idx="269">
                  <c:v>52</c:v>
                </c:pt>
                <c:pt idx="270">
                  <c:v>67</c:v>
                </c:pt>
                <c:pt idx="271">
                  <c:v>34</c:v>
                </c:pt>
                <c:pt idx="272">
                  <c:v>47</c:v>
                </c:pt>
                <c:pt idx="273">
                  <c:v>52</c:v>
                </c:pt>
                <c:pt idx="274">
                  <c:v>45</c:v>
                </c:pt>
                <c:pt idx="275">
                  <c:v>56</c:v>
                </c:pt>
                <c:pt idx="276">
                  <c:v>41</c:v>
                </c:pt>
                <c:pt idx="277">
                  <c:v>49</c:v>
                </c:pt>
                <c:pt idx="278">
                  <c:v>60</c:v>
                </c:pt>
                <c:pt idx="279">
                  <c:v>37</c:v>
                </c:pt>
                <c:pt idx="280">
                  <c:v>63</c:v>
                </c:pt>
                <c:pt idx="281">
                  <c:v>68</c:v>
                </c:pt>
                <c:pt idx="282">
                  <c:v>63</c:v>
                </c:pt>
                <c:pt idx="283">
                  <c:v>51</c:v>
                </c:pt>
                <c:pt idx="284">
                  <c:v>67</c:v>
                </c:pt>
                <c:pt idx="285">
                  <c:v>62</c:v>
                </c:pt>
                <c:pt idx="286">
                  <c:v>56</c:v>
                </c:pt>
                <c:pt idx="287">
                  <c:v>64</c:v>
                </c:pt>
                <c:pt idx="288">
                  <c:v>40</c:v>
                </c:pt>
                <c:pt idx="289">
                  <c:v>69</c:v>
                </c:pt>
                <c:pt idx="290">
                  <c:v>40</c:v>
                </c:pt>
                <c:pt idx="291">
                  <c:v>57</c:v>
                </c:pt>
                <c:pt idx="292">
                  <c:v>62</c:v>
                </c:pt>
                <c:pt idx="293">
                  <c:v>48</c:v>
                </c:pt>
                <c:pt idx="294">
                  <c:v>55</c:v>
                </c:pt>
                <c:pt idx="295">
                  <c:v>44</c:v>
                </c:pt>
                <c:pt idx="296">
                  <c:v>51</c:v>
                </c:pt>
                <c:pt idx="297">
                  <c:v>60</c:v>
                </c:pt>
                <c:pt idx="298">
                  <c:v>54</c:v>
                </c:pt>
                <c:pt idx="299">
                  <c:v>56</c:v>
                </c:pt>
                <c:pt idx="300">
                  <c:v>53</c:v>
                </c:pt>
                <c:pt idx="301">
                  <c:v>56</c:v>
                </c:pt>
                <c:pt idx="302">
                  <c:v>58</c:v>
                </c:pt>
                <c:pt idx="303">
                  <c:v>56</c:v>
                </c:pt>
                <c:pt idx="304">
                  <c:v>58</c:v>
                </c:pt>
                <c:pt idx="305">
                  <c:v>47</c:v>
                </c:pt>
                <c:pt idx="306">
                  <c:v>44</c:v>
                </c:pt>
                <c:pt idx="307">
                  <c:v>67</c:v>
                </c:pt>
                <c:pt idx="308">
                  <c:v>66</c:v>
                </c:pt>
                <c:pt idx="309">
                  <c:v>46</c:v>
                </c:pt>
                <c:pt idx="310">
                  <c:v>77</c:v>
                </c:pt>
                <c:pt idx="311">
                  <c:v>60</c:v>
                </c:pt>
                <c:pt idx="312">
                  <c:v>56</c:v>
                </c:pt>
                <c:pt idx="313">
                  <c:v>41</c:v>
                </c:pt>
                <c:pt idx="314">
                  <c:v>55</c:v>
                </c:pt>
                <c:pt idx="315">
                  <c:v>75</c:v>
                </c:pt>
                <c:pt idx="316">
                  <c:v>62</c:v>
                </c:pt>
                <c:pt idx="317">
                  <c:v>41</c:v>
                </c:pt>
                <c:pt idx="318">
                  <c:v>64</c:v>
                </c:pt>
                <c:pt idx="319">
                  <c:v>54</c:v>
                </c:pt>
                <c:pt idx="320">
                  <c:v>62</c:v>
                </c:pt>
                <c:pt idx="321">
                  <c:v>67</c:v>
                </c:pt>
                <c:pt idx="322">
                  <c:v>51</c:v>
                </c:pt>
                <c:pt idx="323">
                  <c:v>51</c:v>
                </c:pt>
                <c:pt idx="324">
                  <c:v>51</c:v>
                </c:pt>
                <c:pt idx="325">
                  <c:v>59</c:v>
                </c:pt>
                <c:pt idx="326">
                  <c:v>47</c:v>
                </c:pt>
                <c:pt idx="327">
                  <c:v>58</c:v>
                </c:pt>
                <c:pt idx="328">
                  <c:v>59</c:v>
                </c:pt>
                <c:pt idx="329">
                  <c:v>59</c:v>
                </c:pt>
                <c:pt idx="330">
                  <c:v>45</c:v>
                </c:pt>
                <c:pt idx="331">
                  <c:v>49</c:v>
                </c:pt>
                <c:pt idx="332">
                  <c:v>57</c:v>
                </c:pt>
                <c:pt idx="333">
                  <c:v>38</c:v>
                </c:pt>
                <c:pt idx="334">
                  <c:v>68</c:v>
                </c:pt>
                <c:pt idx="335">
                  <c:v>40</c:v>
                </c:pt>
                <c:pt idx="336">
                  <c:v>51</c:v>
                </c:pt>
                <c:pt idx="337">
                  <c:v>35</c:v>
                </c:pt>
                <c:pt idx="338">
                  <c:v>53</c:v>
                </c:pt>
                <c:pt idx="339">
                  <c:v>57</c:v>
                </c:pt>
                <c:pt idx="340">
                  <c:v>56</c:v>
                </c:pt>
                <c:pt idx="341">
                  <c:v>68</c:v>
                </c:pt>
                <c:pt idx="342">
                  <c:v>43</c:v>
                </c:pt>
                <c:pt idx="343">
                  <c:v>54</c:v>
                </c:pt>
                <c:pt idx="344">
                  <c:v>68</c:v>
                </c:pt>
                <c:pt idx="345">
                  <c:v>53</c:v>
                </c:pt>
                <c:pt idx="346">
                  <c:v>56</c:v>
                </c:pt>
                <c:pt idx="347">
                  <c:v>41</c:v>
                </c:pt>
                <c:pt idx="348">
                  <c:v>54</c:v>
                </c:pt>
                <c:pt idx="349">
                  <c:v>52</c:v>
                </c:pt>
                <c:pt idx="350">
                  <c:v>65</c:v>
                </c:pt>
                <c:pt idx="351">
                  <c:v>55</c:v>
                </c:pt>
                <c:pt idx="352">
                  <c:v>73</c:v>
                </c:pt>
                <c:pt idx="353">
                  <c:v>44</c:v>
                </c:pt>
                <c:pt idx="354">
                  <c:v>46</c:v>
                </c:pt>
                <c:pt idx="355">
                  <c:v>76</c:v>
                </c:pt>
                <c:pt idx="356">
                  <c:v>66</c:v>
                </c:pt>
                <c:pt idx="357">
                  <c:v>39</c:v>
                </c:pt>
                <c:pt idx="358">
                  <c:v>66</c:v>
                </c:pt>
                <c:pt idx="359">
                  <c:v>54</c:v>
                </c:pt>
                <c:pt idx="360">
                  <c:v>63</c:v>
                </c:pt>
                <c:pt idx="361">
                  <c:v>51</c:v>
                </c:pt>
                <c:pt idx="362">
                  <c:v>39</c:v>
                </c:pt>
                <c:pt idx="363">
                  <c:v>50</c:v>
                </c:pt>
                <c:pt idx="364">
                  <c:v>62</c:v>
                </c:pt>
                <c:pt idx="365">
                  <c:v>56</c:v>
                </c:pt>
                <c:pt idx="366">
                  <c:v>59</c:v>
                </c:pt>
                <c:pt idx="367">
                  <c:v>74</c:v>
                </c:pt>
                <c:pt idx="368">
                  <c:v>50</c:v>
                </c:pt>
                <c:pt idx="369">
                  <c:v>70</c:v>
                </c:pt>
                <c:pt idx="370">
                  <c:v>53</c:v>
                </c:pt>
                <c:pt idx="371">
                  <c:v>74</c:v>
                </c:pt>
                <c:pt idx="372">
                  <c:v>67</c:v>
                </c:pt>
                <c:pt idx="373">
                  <c:v>49</c:v>
                </c:pt>
                <c:pt idx="374">
                  <c:v>45</c:v>
                </c:pt>
                <c:pt idx="375">
                  <c:v>51</c:v>
                </c:pt>
                <c:pt idx="376">
                  <c:v>56</c:v>
                </c:pt>
                <c:pt idx="377">
                  <c:v>54</c:v>
                </c:pt>
                <c:pt idx="378">
                  <c:v>61</c:v>
                </c:pt>
                <c:pt idx="379">
                  <c:v>62</c:v>
                </c:pt>
                <c:pt idx="380">
                  <c:v>46</c:v>
                </c:pt>
                <c:pt idx="381">
                  <c:v>63</c:v>
                </c:pt>
                <c:pt idx="382">
                  <c:v>59</c:v>
                </c:pt>
                <c:pt idx="383">
                  <c:v>41</c:v>
                </c:pt>
                <c:pt idx="384">
                  <c:v>43</c:v>
                </c:pt>
                <c:pt idx="385">
                  <c:v>51</c:v>
                </c:pt>
                <c:pt idx="386">
                  <c:v>55</c:v>
                </c:pt>
                <c:pt idx="387">
                  <c:v>59</c:v>
                </c:pt>
                <c:pt idx="388">
                  <c:v>50</c:v>
                </c:pt>
                <c:pt idx="389">
                  <c:v>62</c:v>
                </c:pt>
                <c:pt idx="390">
                  <c:v>45</c:v>
                </c:pt>
                <c:pt idx="391">
                  <c:v>64</c:v>
                </c:pt>
                <c:pt idx="392">
                  <c:v>57</c:v>
                </c:pt>
                <c:pt idx="393">
                  <c:v>48</c:v>
                </c:pt>
                <c:pt idx="394">
                  <c:v>54</c:v>
                </c:pt>
                <c:pt idx="395">
                  <c:v>42</c:v>
                </c:pt>
                <c:pt idx="396">
                  <c:v>69</c:v>
                </c:pt>
                <c:pt idx="397">
                  <c:v>54</c:v>
                </c:pt>
                <c:pt idx="398">
                  <c:v>58</c:v>
                </c:pt>
                <c:pt idx="399">
                  <c:v>68</c:v>
                </c:pt>
                <c:pt idx="400">
                  <c:v>64</c:v>
                </c:pt>
                <c:pt idx="401">
                  <c:v>46</c:v>
                </c:pt>
                <c:pt idx="402">
                  <c:v>45</c:v>
                </c:pt>
                <c:pt idx="403">
                  <c:v>58</c:v>
                </c:pt>
                <c:pt idx="404">
                  <c:v>53</c:v>
                </c:pt>
                <c:pt idx="405">
                  <c:v>59</c:v>
                </c:pt>
                <c:pt idx="406">
                  <c:v>59</c:v>
                </c:pt>
                <c:pt idx="407">
                  <c:v>70</c:v>
                </c:pt>
                <c:pt idx="408">
                  <c:v>69</c:v>
                </c:pt>
                <c:pt idx="409">
                  <c:v>63</c:v>
                </c:pt>
                <c:pt idx="410">
                  <c:v>57</c:v>
                </c:pt>
                <c:pt idx="411">
                  <c:v>50</c:v>
                </c:pt>
                <c:pt idx="412">
                  <c:v>66</c:v>
                </c:pt>
                <c:pt idx="413">
                  <c:v>45</c:v>
                </c:pt>
                <c:pt idx="414">
                  <c:v>53</c:v>
                </c:pt>
                <c:pt idx="415">
                  <c:v>42</c:v>
                </c:pt>
                <c:pt idx="416">
                  <c:v>47</c:v>
                </c:pt>
                <c:pt idx="417">
                  <c:v>59</c:v>
                </c:pt>
                <c:pt idx="418">
                  <c:v>47</c:v>
                </c:pt>
                <c:pt idx="419">
                  <c:v>54</c:v>
                </c:pt>
                <c:pt idx="420">
                  <c:v>29</c:v>
                </c:pt>
                <c:pt idx="421">
                  <c:v>46</c:v>
                </c:pt>
                <c:pt idx="422">
                  <c:v>46</c:v>
                </c:pt>
                <c:pt idx="423">
                  <c:v>58</c:v>
                </c:pt>
                <c:pt idx="424">
                  <c:v>67</c:v>
                </c:pt>
                <c:pt idx="425">
                  <c:v>54</c:v>
                </c:pt>
                <c:pt idx="426">
                  <c:v>53</c:v>
                </c:pt>
                <c:pt idx="427">
                  <c:v>63</c:v>
                </c:pt>
                <c:pt idx="428">
                  <c:v>49</c:v>
                </c:pt>
                <c:pt idx="429">
                  <c:v>65</c:v>
                </c:pt>
                <c:pt idx="430">
                  <c:v>45</c:v>
                </c:pt>
                <c:pt idx="431">
                  <c:v>69</c:v>
                </c:pt>
                <c:pt idx="432">
                  <c:v>57</c:v>
                </c:pt>
                <c:pt idx="433">
                  <c:v>54</c:v>
                </c:pt>
                <c:pt idx="434">
                  <c:v>50</c:v>
                </c:pt>
                <c:pt idx="435">
                  <c:v>51</c:v>
                </c:pt>
                <c:pt idx="436">
                  <c:v>41</c:v>
                </c:pt>
                <c:pt idx="437">
                  <c:v>58</c:v>
                </c:pt>
                <c:pt idx="438">
                  <c:v>52</c:v>
                </c:pt>
                <c:pt idx="439">
                  <c:v>62</c:v>
                </c:pt>
                <c:pt idx="440">
                  <c:v>60</c:v>
                </c:pt>
                <c:pt idx="441">
                  <c:v>54</c:v>
                </c:pt>
                <c:pt idx="442">
                  <c:v>51</c:v>
                </c:pt>
                <c:pt idx="443">
                  <c:v>51</c:v>
                </c:pt>
                <c:pt idx="444">
                  <c:v>44</c:v>
                </c:pt>
                <c:pt idx="445">
                  <c:v>51</c:v>
                </c:pt>
                <c:pt idx="446">
                  <c:v>48</c:v>
                </c:pt>
                <c:pt idx="447">
                  <c:v>65</c:v>
                </c:pt>
                <c:pt idx="448">
                  <c:v>23</c:v>
                </c:pt>
                <c:pt idx="449">
                  <c:v>34</c:v>
                </c:pt>
                <c:pt idx="450">
                  <c:v>50</c:v>
                </c:pt>
                <c:pt idx="451">
                  <c:v>44</c:v>
                </c:pt>
                <c:pt idx="452">
                  <c:v>52</c:v>
                </c:pt>
                <c:pt idx="453">
                  <c:v>63</c:v>
                </c:pt>
                <c:pt idx="454">
                  <c:v>65</c:v>
                </c:pt>
                <c:pt idx="455">
                  <c:v>47</c:v>
                </c:pt>
                <c:pt idx="456">
                  <c:v>48</c:v>
                </c:pt>
                <c:pt idx="457">
                  <c:v>55</c:v>
                </c:pt>
                <c:pt idx="458">
                  <c:v>42</c:v>
                </c:pt>
                <c:pt idx="459">
                  <c:v>52</c:v>
                </c:pt>
                <c:pt idx="460">
                  <c:v>41</c:v>
                </c:pt>
                <c:pt idx="461">
                  <c:v>48</c:v>
                </c:pt>
                <c:pt idx="462">
                  <c:v>51</c:v>
                </c:pt>
                <c:pt idx="463">
                  <c:v>55</c:v>
                </c:pt>
                <c:pt idx="464">
                  <c:v>52</c:v>
                </c:pt>
                <c:pt idx="465">
                  <c:v>61</c:v>
                </c:pt>
                <c:pt idx="466">
                  <c:v>59</c:v>
                </c:pt>
                <c:pt idx="467">
                  <c:v>49</c:v>
                </c:pt>
                <c:pt idx="468">
                  <c:v>49</c:v>
                </c:pt>
                <c:pt idx="469">
                  <c:v>55</c:v>
                </c:pt>
                <c:pt idx="470">
                  <c:v>59</c:v>
                </c:pt>
                <c:pt idx="471">
                  <c:v>47</c:v>
                </c:pt>
                <c:pt idx="472">
                  <c:v>31</c:v>
                </c:pt>
                <c:pt idx="473">
                  <c:v>54</c:v>
                </c:pt>
                <c:pt idx="474">
                  <c:v>33</c:v>
                </c:pt>
                <c:pt idx="475">
                  <c:v>55</c:v>
                </c:pt>
                <c:pt idx="476">
                  <c:v>55</c:v>
                </c:pt>
                <c:pt idx="477">
                  <c:v>57</c:v>
                </c:pt>
                <c:pt idx="478">
                  <c:v>40</c:v>
                </c:pt>
                <c:pt idx="479">
                  <c:v>51</c:v>
                </c:pt>
                <c:pt idx="480">
                  <c:v>47</c:v>
                </c:pt>
                <c:pt idx="481">
                  <c:v>60</c:v>
                </c:pt>
                <c:pt idx="482">
                  <c:v>57</c:v>
                </c:pt>
                <c:pt idx="483">
                  <c:v>71</c:v>
                </c:pt>
                <c:pt idx="484">
                  <c:v>64</c:v>
                </c:pt>
                <c:pt idx="485">
                  <c:v>50</c:v>
                </c:pt>
                <c:pt idx="486">
                  <c:v>54</c:v>
                </c:pt>
                <c:pt idx="487">
                  <c:v>64</c:v>
                </c:pt>
                <c:pt idx="488">
                  <c:v>51</c:v>
                </c:pt>
                <c:pt idx="489">
                  <c:v>67</c:v>
                </c:pt>
                <c:pt idx="490">
                  <c:v>56</c:v>
                </c:pt>
                <c:pt idx="491">
                  <c:v>45</c:v>
                </c:pt>
                <c:pt idx="492">
                  <c:v>64</c:v>
                </c:pt>
                <c:pt idx="493">
                  <c:v>56</c:v>
                </c:pt>
                <c:pt idx="494">
                  <c:v>59</c:v>
                </c:pt>
                <c:pt idx="495">
                  <c:v>32</c:v>
                </c:pt>
                <c:pt idx="496">
                  <c:v>35</c:v>
                </c:pt>
                <c:pt idx="497">
                  <c:v>53</c:v>
                </c:pt>
                <c:pt idx="498">
                  <c:v>55</c:v>
                </c:pt>
                <c:pt idx="499">
                  <c:v>57</c:v>
                </c:pt>
                <c:pt idx="500">
                  <c:v>48</c:v>
                </c:pt>
                <c:pt idx="501">
                  <c:v>50</c:v>
                </c:pt>
                <c:pt idx="502">
                  <c:v>55</c:v>
                </c:pt>
                <c:pt idx="503">
                  <c:v>58</c:v>
                </c:pt>
                <c:pt idx="504">
                  <c:v>68</c:v>
                </c:pt>
                <c:pt idx="505">
                  <c:v>62</c:v>
                </c:pt>
                <c:pt idx="506">
                  <c:v>77</c:v>
                </c:pt>
                <c:pt idx="507">
                  <c:v>45</c:v>
                </c:pt>
                <c:pt idx="508">
                  <c:v>55</c:v>
                </c:pt>
                <c:pt idx="509">
                  <c:v>66</c:v>
                </c:pt>
                <c:pt idx="510">
                  <c:v>52</c:v>
                </c:pt>
                <c:pt idx="511">
                  <c:v>58</c:v>
                </c:pt>
                <c:pt idx="512">
                  <c:v>46</c:v>
                </c:pt>
                <c:pt idx="513">
                  <c:v>49</c:v>
                </c:pt>
                <c:pt idx="514">
                  <c:v>60</c:v>
                </c:pt>
                <c:pt idx="515">
                  <c:v>59</c:v>
                </c:pt>
                <c:pt idx="516">
                  <c:v>46</c:v>
                </c:pt>
                <c:pt idx="517">
                  <c:v>40</c:v>
                </c:pt>
                <c:pt idx="518">
                  <c:v>54</c:v>
                </c:pt>
                <c:pt idx="519">
                  <c:v>49</c:v>
                </c:pt>
                <c:pt idx="520">
                  <c:v>75</c:v>
                </c:pt>
                <c:pt idx="521">
                  <c:v>49</c:v>
                </c:pt>
                <c:pt idx="522">
                  <c:v>46</c:v>
                </c:pt>
                <c:pt idx="523">
                  <c:v>51</c:v>
                </c:pt>
                <c:pt idx="524">
                  <c:v>48</c:v>
                </c:pt>
                <c:pt idx="525">
                  <c:v>66</c:v>
                </c:pt>
                <c:pt idx="526">
                  <c:v>60</c:v>
                </c:pt>
                <c:pt idx="527">
                  <c:v>65</c:v>
                </c:pt>
                <c:pt idx="528">
                  <c:v>38</c:v>
                </c:pt>
                <c:pt idx="529">
                  <c:v>64</c:v>
                </c:pt>
                <c:pt idx="530">
                  <c:v>53</c:v>
                </c:pt>
                <c:pt idx="531">
                  <c:v>52</c:v>
                </c:pt>
                <c:pt idx="532">
                  <c:v>54</c:v>
                </c:pt>
                <c:pt idx="533">
                  <c:v>45</c:v>
                </c:pt>
                <c:pt idx="534">
                  <c:v>55</c:v>
                </c:pt>
                <c:pt idx="535">
                  <c:v>58</c:v>
                </c:pt>
                <c:pt idx="536">
                  <c:v>64</c:v>
                </c:pt>
                <c:pt idx="537">
                  <c:v>66</c:v>
                </c:pt>
                <c:pt idx="538">
                  <c:v>74</c:v>
                </c:pt>
                <c:pt idx="539">
                  <c:v>47</c:v>
                </c:pt>
                <c:pt idx="540">
                  <c:v>48</c:v>
                </c:pt>
                <c:pt idx="541">
                  <c:v>61</c:v>
                </c:pt>
                <c:pt idx="542">
                  <c:v>77</c:v>
                </c:pt>
                <c:pt idx="543">
                  <c:v>58</c:v>
                </c:pt>
                <c:pt idx="544">
                  <c:v>60</c:v>
                </c:pt>
                <c:pt idx="545">
                  <c:v>66</c:v>
                </c:pt>
                <c:pt idx="546">
                  <c:v>37</c:v>
                </c:pt>
                <c:pt idx="547">
                  <c:v>58</c:v>
                </c:pt>
                <c:pt idx="548">
                  <c:v>55</c:v>
                </c:pt>
                <c:pt idx="549">
                  <c:v>54</c:v>
                </c:pt>
                <c:pt idx="550">
                  <c:v>67</c:v>
                </c:pt>
                <c:pt idx="551">
                  <c:v>70</c:v>
                </c:pt>
                <c:pt idx="552">
                  <c:v>69</c:v>
                </c:pt>
                <c:pt idx="553">
                  <c:v>60</c:v>
                </c:pt>
                <c:pt idx="554">
                  <c:v>60</c:v>
                </c:pt>
                <c:pt idx="555">
                  <c:v>61</c:v>
                </c:pt>
                <c:pt idx="556">
                  <c:v>45</c:v>
                </c:pt>
                <c:pt idx="557">
                  <c:v>57</c:v>
                </c:pt>
                <c:pt idx="558">
                  <c:v>58</c:v>
                </c:pt>
                <c:pt idx="559">
                  <c:v>72</c:v>
                </c:pt>
                <c:pt idx="560">
                  <c:v>54</c:v>
                </c:pt>
                <c:pt idx="561">
                  <c:v>61</c:v>
                </c:pt>
                <c:pt idx="562">
                  <c:v>60</c:v>
                </c:pt>
                <c:pt idx="563">
                  <c:v>47</c:v>
                </c:pt>
                <c:pt idx="564">
                  <c:v>51</c:v>
                </c:pt>
                <c:pt idx="565">
                  <c:v>47</c:v>
                </c:pt>
                <c:pt idx="566">
                  <c:v>54</c:v>
                </c:pt>
                <c:pt idx="567">
                  <c:v>64</c:v>
                </c:pt>
                <c:pt idx="568">
                  <c:v>60</c:v>
                </c:pt>
                <c:pt idx="569">
                  <c:v>54</c:v>
                </c:pt>
                <c:pt idx="570">
                  <c:v>57</c:v>
                </c:pt>
                <c:pt idx="571">
                  <c:v>62</c:v>
                </c:pt>
                <c:pt idx="572">
                  <c:v>53</c:v>
                </c:pt>
                <c:pt idx="573">
                  <c:v>50</c:v>
                </c:pt>
                <c:pt idx="574">
                  <c:v>53</c:v>
                </c:pt>
                <c:pt idx="575">
                  <c:v>41</c:v>
                </c:pt>
                <c:pt idx="576">
                  <c:v>62</c:v>
                </c:pt>
                <c:pt idx="577">
                  <c:v>57</c:v>
                </c:pt>
                <c:pt idx="578">
                  <c:v>46</c:v>
                </c:pt>
                <c:pt idx="579">
                  <c:v>53</c:v>
                </c:pt>
                <c:pt idx="580">
                  <c:v>60</c:v>
                </c:pt>
                <c:pt idx="581">
                  <c:v>40</c:v>
                </c:pt>
                <c:pt idx="582">
                  <c:v>51</c:v>
                </c:pt>
                <c:pt idx="583">
                  <c:v>56</c:v>
                </c:pt>
                <c:pt idx="584">
                  <c:v>48</c:v>
                </c:pt>
                <c:pt idx="585">
                  <c:v>52</c:v>
                </c:pt>
                <c:pt idx="586">
                  <c:v>52</c:v>
                </c:pt>
                <c:pt idx="587">
                  <c:v>60</c:v>
                </c:pt>
                <c:pt idx="588">
                  <c:v>44</c:v>
                </c:pt>
                <c:pt idx="589">
                  <c:v>64</c:v>
                </c:pt>
                <c:pt idx="590">
                  <c:v>52</c:v>
                </c:pt>
                <c:pt idx="591">
                  <c:v>54</c:v>
                </c:pt>
                <c:pt idx="592">
                  <c:v>52</c:v>
                </c:pt>
                <c:pt idx="593">
                  <c:v>51</c:v>
                </c:pt>
                <c:pt idx="594">
                  <c:v>53</c:v>
                </c:pt>
                <c:pt idx="595">
                  <c:v>39</c:v>
                </c:pt>
                <c:pt idx="596">
                  <c:v>56</c:v>
                </c:pt>
                <c:pt idx="597">
                  <c:v>62</c:v>
                </c:pt>
                <c:pt idx="598">
                  <c:v>65</c:v>
                </c:pt>
                <c:pt idx="599">
                  <c:v>66</c:v>
                </c:pt>
                <c:pt idx="600">
                  <c:v>58</c:v>
                </c:pt>
                <c:pt idx="601">
                  <c:v>59</c:v>
                </c:pt>
                <c:pt idx="602">
                  <c:v>64</c:v>
                </c:pt>
                <c:pt idx="603">
                  <c:v>73</c:v>
                </c:pt>
                <c:pt idx="604">
                  <c:v>25</c:v>
                </c:pt>
                <c:pt idx="605">
                  <c:v>51</c:v>
                </c:pt>
                <c:pt idx="606">
                  <c:v>43</c:v>
                </c:pt>
                <c:pt idx="607">
                  <c:v>55</c:v>
                </c:pt>
                <c:pt idx="608">
                  <c:v>56</c:v>
                </c:pt>
                <c:pt idx="609">
                  <c:v>61</c:v>
                </c:pt>
                <c:pt idx="610">
                  <c:v>52</c:v>
                </c:pt>
                <c:pt idx="611">
                  <c:v>62</c:v>
                </c:pt>
                <c:pt idx="612">
                  <c:v>53</c:v>
                </c:pt>
                <c:pt idx="613">
                  <c:v>57</c:v>
                </c:pt>
                <c:pt idx="614">
                  <c:v>70</c:v>
                </c:pt>
                <c:pt idx="615">
                  <c:v>48</c:v>
                </c:pt>
                <c:pt idx="616">
                  <c:v>58</c:v>
                </c:pt>
                <c:pt idx="617">
                  <c:v>65</c:v>
                </c:pt>
                <c:pt idx="618">
                  <c:v>62</c:v>
                </c:pt>
                <c:pt idx="619">
                  <c:v>59</c:v>
                </c:pt>
                <c:pt idx="620">
                  <c:v>55</c:v>
                </c:pt>
                <c:pt idx="621">
                  <c:v>52</c:v>
                </c:pt>
                <c:pt idx="622">
                  <c:v>64</c:v>
                </c:pt>
                <c:pt idx="623">
                  <c:v>63</c:v>
                </c:pt>
                <c:pt idx="624">
                  <c:v>53</c:v>
                </c:pt>
                <c:pt idx="625">
                  <c:v>59</c:v>
                </c:pt>
                <c:pt idx="626">
                  <c:v>44</c:v>
                </c:pt>
                <c:pt idx="627">
                  <c:v>57</c:v>
                </c:pt>
                <c:pt idx="628">
                  <c:v>22</c:v>
                </c:pt>
                <c:pt idx="629">
                  <c:v>58</c:v>
                </c:pt>
                <c:pt idx="630">
                  <c:v>65</c:v>
                </c:pt>
                <c:pt idx="631">
                  <c:v>47</c:v>
                </c:pt>
                <c:pt idx="632">
                  <c:v>57</c:v>
                </c:pt>
                <c:pt idx="633">
                  <c:v>46</c:v>
                </c:pt>
                <c:pt idx="634">
                  <c:v>44</c:v>
                </c:pt>
                <c:pt idx="635">
                  <c:v>61</c:v>
                </c:pt>
                <c:pt idx="636">
                  <c:v>37</c:v>
                </c:pt>
                <c:pt idx="637">
                  <c:v>55</c:v>
                </c:pt>
                <c:pt idx="638">
                  <c:v>52</c:v>
                </c:pt>
                <c:pt idx="639">
                  <c:v>64</c:v>
                </c:pt>
                <c:pt idx="640">
                  <c:v>47</c:v>
                </c:pt>
                <c:pt idx="641">
                  <c:v>59</c:v>
                </c:pt>
                <c:pt idx="642">
                  <c:v>54</c:v>
                </c:pt>
                <c:pt idx="643">
                  <c:v>64</c:v>
                </c:pt>
                <c:pt idx="644">
                  <c:v>55</c:v>
                </c:pt>
                <c:pt idx="645">
                  <c:v>53</c:v>
                </c:pt>
                <c:pt idx="646">
                  <c:v>45</c:v>
                </c:pt>
                <c:pt idx="647">
                  <c:v>59</c:v>
                </c:pt>
                <c:pt idx="648">
                  <c:v>74</c:v>
                </c:pt>
                <c:pt idx="649">
                  <c:v>50</c:v>
                </c:pt>
                <c:pt idx="650">
                  <c:v>75</c:v>
                </c:pt>
                <c:pt idx="651">
                  <c:v>55</c:v>
                </c:pt>
                <c:pt idx="652">
                  <c:v>66</c:v>
                </c:pt>
                <c:pt idx="653">
                  <c:v>43</c:v>
                </c:pt>
                <c:pt idx="654">
                  <c:v>53</c:v>
                </c:pt>
                <c:pt idx="655">
                  <c:v>70</c:v>
                </c:pt>
                <c:pt idx="656">
                  <c:v>43</c:v>
                </c:pt>
                <c:pt idx="657">
                  <c:v>55</c:v>
                </c:pt>
                <c:pt idx="658">
                  <c:v>67</c:v>
                </c:pt>
                <c:pt idx="659">
                  <c:v>60</c:v>
                </c:pt>
                <c:pt idx="660">
                  <c:v>56</c:v>
                </c:pt>
                <c:pt idx="661">
                  <c:v>54</c:v>
                </c:pt>
                <c:pt idx="662">
                  <c:v>40</c:v>
                </c:pt>
                <c:pt idx="663">
                  <c:v>48</c:v>
                </c:pt>
                <c:pt idx="664">
                  <c:v>43</c:v>
                </c:pt>
                <c:pt idx="665">
                  <c:v>56</c:v>
                </c:pt>
                <c:pt idx="666">
                  <c:v>74</c:v>
                </c:pt>
                <c:pt idx="667">
                  <c:v>44</c:v>
                </c:pt>
                <c:pt idx="668">
                  <c:v>59</c:v>
                </c:pt>
                <c:pt idx="669">
                  <c:v>66</c:v>
                </c:pt>
                <c:pt idx="670">
                  <c:v>64</c:v>
                </c:pt>
                <c:pt idx="671">
                  <c:v>52</c:v>
                </c:pt>
                <c:pt idx="672">
                  <c:v>44</c:v>
                </c:pt>
                <c:pt idx="673">
                  <c:v>60</c:v>
                </c:pt>
                <c:pt idx="674">
                  <c:v>41</c:v>
                </c:pt>
                <c:pt idx="675">
                  <c:v>71</c:v>
                </c:pt>
                <c:pt idx="676">
                  <c:v>61</c:v>
                </c:pt>
                <c:pt idx="677">
                  <c:v>64</c:v>
                </c:pt>
                <c:pt idx="678">
                  <c:v>43</c:v>
                </c:pt>
                <c:pt idx="679">
                  <c:v>52</c:v>
                </c:pt>
                <c:pt idx="680">
                  <c:v>54</c:v>
                </c:pt>
                <c:pt idx="681">
                  <c:v>54</c:v>
                </c:pt>
                <c:pt idx="682">
                  <c:v>54</c:v>
                </c:pt>
                <c:pt idx="683">
                  <c:v>58</c:v>
                </c:pt>
                <c:pt idx="684">
                  <c:v>67</c:v>
                </c:pt>
                <c:pt idx="685">
                  <c:v>41</c:v>
                </c:pt>
                <c:pt idx="686">
                  <c:v>51</c:v>
                </c:pt>
                <c:pt idx="687">
                  <c:v>68</c:v>
                </c:pt>
                <c:pt idx="688">
                  <c:v>52</c:v>
                </c:pt>
                <c:pt idx="689">
                  <c:v>54</c:v>
                </c:pt>
                <c:pt idx="690">
                  <c:v>54</c:v>
                </c:pt>
                <c:pt idx="691">
                  <c:v>54</c:v>
                </c:pt>
                <c:pt idx="692">
                  <c:v>47</c:v>
                </c:pt>
                <c:pt idx="693">
                  <c:v>60</c:v>
                </c:pt>
                <c:pt idx="694">
                  <c:v>64</c:v>
                </c:pt>
                <c:pt idx="695">
                  <c:v>70</c:v>
                </c:pt>
                <c:pt idx="696">
                  <c:v>60</c:v>
                </c:pt>
                <c:pt idx="697">
                  <c:v>54</c:v>
                </c:pt>
                <c:pt idx="698">
                  <c:v>50</c:v>
                </c:pt>
                <c:pt idx="699">
                  <c:v>63</c:v>
                </c:pt>
                <c:pt idx="700">
                  <c:v>70</c:v>
                </c:pt>
                <c:pt idx="701">
                  <c:v>73</c:v>
                </c:pt>
                <c:pt idx="702">
                  <c:v>57</c:v>
                </c:pt>
                <c:pt idx="703">
                  <c:v>67</c:v>
                </c:pt>
                <c:pt idx="704">
                  <c:v>47</c:v>
                </c:pt>
                <c:pt idx="705">
                  <c:v>44</c:v>
                </c:pt>
                <c:pt idx="706">
                  <c:v>61</c:v>
                </c:pt>
                <c:pt idx="707">
                  <c:v>51</c:v>
                </c:pt>
                <c:pt idx="708">
                  <c:v>54</c:v>
                </c:pt>
                <c:pt idx="709">
                  <c:v>37</c:v>
                </c:pt>
                <c:pt idx="710">
                  <c:v>59</c:v>
                </c:pt>
                <c:pt idx="711">
                  <c:v>62</c:v>
                </c:pt>
                <c:pt idx="712">
                  <c:v>50</c:v>
                </c:pt>
                <c:pt idx="713">
                  <c:v>51</c:v>
                </c:pt>
                <c:pt idx="714">
                  <c:v>47</c:v>
                </c:pt>
                <c:pt idx="715">
                  <c:v>62</c:v>
                </c:pt>
                <c:pt idx="716">
                  <c:v>42</c:v>
                </c:pt>
                <c:pt idx="717">
                  <c:v>50</c:v>
                </c:pt>
                <c:pt idx="718">
                  <c:v>48</c:v>
                </c:pt>
                <c:pt idx="719">
                  <c:v>52</c:v>
                </c:pt>
                <c:pt idx="720">
                  <c:v>50</c:v>
                </c:pt>
                <c:pt idx="721">
                  <c:v>48</c:v>
                </c:pt>
                <c:pt idx="722">
                  <c:v>40</c:v>
                </c:pt>
                <c:pt idx="723">
                  <c:v>58</c:v>
                </c:pt>
                <c:pt idx="724">
                  <c:v>56</c:v>
                </c:pt>
                <c:pt idx="725">
                  <c:v>51</c:v>
                </c:pt>
                <c:pt idx="726">
                  <c:v>61</c:v>
                </c:pt>
                <c:pt idx="727">
                  <c:v>82</c:v>
                </c:pt>
                <c:pt idx="728">
                  <c:v>57</c:v>
                </c:pt>
                <c:pt idx="729">
                  <c:v>60</c:v>
                </c:pt>
                <c:pt idx="730">
                  <c:v>56</c:v>
                </c:pt>
                <c:pt idx="731">
                  <c:v>46</c:v>
                </c:pt>
                <c:pt idx="732">
                  <c:v>66</c:v>
                </c:pt>
                <c:pt idx="733">
                  <c:v>55</c:v>
                </c:pt>
                <c:pt idx="734">
                  <c:v>46</c:v>
                </c:pt>
                <c:pt idx="735">
                  <c:v>56</c:v>
                </c:pt>
                <c:pt idx="736">
                  <c:v>65</c:v>
                </c:pt>
                <c:pt idx="737">
                  <c:v>54</c:v>
                </c:pt>
                <c:pt idx="738">
                  <c:v>53</c:v>
                </c:pt>
                <c:pt idx="739">
                  <c:v>44</c:v>
                </c:pt>
                <c:pt idx="740">
                  <c:v>68</c:v>
                </c:pt>
                <c:pt idx="741">
                  <c:v>52</c:v>
                </c:pt>
                <c:pt idx="742">
                  <c:v>52</c:v>
                </c:pt>
                <c:pt idx="743">
                  <c:v>52</c:v>
                </c:pt>
                <c:pt idx="744">
                  <c:v>54</c:v>
                </c:pt>
                <c:pt idx="745">
                  <c:v>45</c:v>
                </c:pt>
                <c:pt idx="746">
                  <c:v>60</c:v>
                </c:pt>
                <c:pt idx="747">
                  <c:v>46</c:v>
                </c:pt>
                <c:pt idx="748">
                  <c:v>48</c:v>
                </c:pt>
                <c:pt idx="749">
                  <c:v>53</c:v>
                </c:pt>
                <c:pt idx="750">
                  <c:v>55</c:v>
                </c:pt>
                <c:pt idx="751">
                  <c:v>49</c:v>
                </c:pt>
                <c:pt idx="752">
                  <c:v>65</c:v>
                </c:pt>
                <c:pt idx="753">
                  <c:v>69</c:v>
                </c:pt>
                <c:pt idx="754">
                  <c:v>41</c:v>
                </c:pt>
                <c:pt idx="755">
                  <c:v>67</c:v>
                </c:pt>
                <c:pt idx="756">
                  <c:v>51</c:v>
                </c:pt>
                <c:pt idx="757">
                  <c:v>59</c:v>
                </c:pt>
                <c:pt idx="758">
                  <c:v>57</c:v>
                </c:pt>
                <c:pt idx="759">
                  <c:v>67</c:v>
                </c:pt>
                <c:pt idx="760">
                  <c:v>53</c:v>
                </c:pt>
                <c:pt idx="761">
                  <c:v>70</c:v>
                </c:pt>
                <c:pt idx="762">
                  <c:v>57</c:v>
                </c:pt>
                <c:pt idx="763">
                  <c:v>59</c:v>
                </c:pt>
                <c:pt idx="764">
                  <c:v>70</c:v>
                </c:pt>
                <c:pt idx="765">
                  <c:v>52</c:v>
                </c:pt>
                <c:pt idx="766">
                  <c:v>61</c:v>
                </c:pt>
                <c:pt idx="767">
                  <c:v>65</c:v>
                </c:pt>
                <c:pt idx="768">
                  <c:v>36</c:v>
                </c:pt>
                <c:pt idx="769">
                  <c:v>62</c:v>
                </c:pt>
                <c:pt idx="770">
                  <c:v>63</c:v>
                </c:pt>
                <c:pt idx="771">
                  <c:v>52</c:v>
                </c:pt>
                <c:pt idx="772">
                  <c:v>61</c:v>
                </c:pt>
                <c:pt idx="773">
                  <c:v>61</c:v>
                </c:pt>
                <c:pt idx="774">
                  <c:v>50</c:v>
                </c:pt>
                <c:pt idx="775">
                  <c:v>65</c:v>
                </c:pt>
                <c:pt idx="776">
                  <c:v>59</c:v>
                </c:pt>
                <c:pt idx="777">
                  <c:v>50</c:v>
                </c:pt>
                <c:pt idx="778">
                  <c:v>43</c:v>
                </c:pt>
                <c:pt idx="779">
                  <c:v>58</c:v>
                </c:pt>
                <c:pt idx="780">
                  <c:v>45</c:v>
                </c:pt>
                <c:pt idx="781">
                  <c:v>53</c:v>
                </c:pt>
                <c:pt idx="782">
                  <c:v>50</c:v>
                </c:pt>
                <c:pt idx="783">
                  <c:v>33</c:v>
                </c:pt>
                <c:pt idx="784">
                  <c:v>47</c:v>
                </c:pt>
                <c:pt idx="785">
                  <c:v>70</c:v>
                </c:pt>
                <c:pt idx="786">
                  <c:v>54</c:v>
                </c:pt>
                <c:pt idx="787">
                  <c:v>48</c:v>
                </c:pt>
                <c:pt idx="788">
                  <c:v>63</c:v>
                </c:pt>
                <c:pt idx="789">
                  <c:v>61</c:v>
                </c:pt>
                <c:pt idx="790">
                  <c:v>67</c:v>
                </c:pt>
                <c:pt idx="791">
                  <c:v>42</c:v>
                </c:pt>
                <c:pt idx="792">
                  <c:v>38</c:v>
                </c:pt>
                <c:pt idx="793">
                  <c:v>53</c:v>
                </c:pt>
                <c:pt idx="794">
                  <c:v>66</c:v>
                </c:pt>
                <c:pt idx="795">
                  <c:v>44</c:v>
                </c:pt>
                <c:pt idx="796">
                  <c:v>33</c:v>
                </c:pt>
                <c:pt idx="797">
                  <c:v>49</c:v>
                </c:pt>
                <c:pt idx="798">
                  <c:v>52</c:v>
                </c:pt>
                <c:pt idx="799">
                  <c:v>59</c:v>
                </c:pt>
                <c:pt idx="800">
                  <c:v>51</c:v>
                </c:pt>
                <c:pt idx="801">
                  <c:v>30</c:v>
                </c:pt>
                <c:pt idx="802">
                  <c:v>60</c:v>
                </c:pt>
                <c:pt idx="803">
                  <c:v>47</c:v>
                </c:pt>
                <c:pt idx="804">
                  <c:v>56</c:v>
                </c:pt>
                <c:pt idx="805">
                  <c:v>58</c:v>
                </c:pt>
                <c:pt idx="806">
                  <c:v>47</c:v>
                </c:pt>
                <c:pt idx="807">
                  <c:v>45</c:v>
                </c:pt>
                <c:pt idx="808">
                  <c:v>49</c:v>
                </c:pt>
                <c:pt idx="809">
                  <c:v>51</c:v>
                </c:pt>
                <c:pt idx="810">
                  <c:v>63</c:v>
                </c:pt>
                <c:pt idx="811">
                  <c:v>71</c:v>
                </c:pt>
                <c:pt idx="812">
                  <c:v>43</c:v>
                </c:pt>
                <c:pt idx="813">
                  <c:v>59</c:v>
                </c:pt>
                <c:pt idx="814">
                  <c:v>52</c:v>
                </c:pt>
                <c:pt idx="815">
                  <c:v>52</c:v>
                </c:pt>
                <c:pt idx="816">
                  <c:v>40</c:v>
                </c:pt>
                <c:pt idx="817">
                  <c:v>43</c:v>
                </c:pt>
                <c:pt idx="818">
                  <c:v>48</c:v>
                </c:pt>
                <c:pt idx="819">
                  <c:v>72</c:v>
                </c:pt>
                <c:pt idx="820">
                  <c:v>60</c:v>
                </c:pt>
                <c:pt idx="821">
                  <c:v>40</c:v>
                </c:pt>
                <c:pt idx="822">
                  <c:v>48</c:v>
                </c:pt>
                <c:pt idx="823">
                  <c:v>50</c:v>
                </c:pt>
                <c:pt idx="824">
                  <c:v>74</c:v>
                </c:pt>
                <c:pt idx="825">
                  <c:v>59</c:v>
                </c:pt>
                <c:pt idx="826">
                  <c:v>62</c:v>
                </c:pt>
                <c:pt idx="827">
                  <c:v>56</c:v>
                </c:pt>
                <c:pt idx="828">
                  <c:v>64</c:v>
                </c:pt>
                <c:pt idx="829">
                  <c:v>50</c:v>
                </c:pt>
                <c:pt idx="830">
                  <c:v>46</c:v>
                </c:pt>
                <c:pt idx="831">
                  <c:v>45</c:v>
                </c:pt>
                <c:pt idx="832">
                  <c:v>53</c:v>
                </c:pt>
                <c:pt idx="833">
                  <c:v>52</c:v>
                </c:pt>
                <c:pt idx="834">
                  <c:v>68</c:v>
                </c:pt>
                <c:pt idx="835">
                  <c:v>53</c:v>
                </c:pt>
                <c:pt idx="836">
                  <c:v>62</c:v>
                </c:pt>
                <c:pt idx="837">
                  <c:v>61</c:v>
                </c:pt>
                <c:pt idx="838">
                  <c:v>44</c:v>
                </c:pt>
                <c:pt idx="839">
                  <c:v>57</c:v>
                </c:pt>
                <c:pt idx="840">
                  <c:v>66</c:v>
                </c:pt>
                <c:pt idx="841">
                  <c:v>52</c:v>
                </c:pt>
                <c:pt idx="842">
                  <c:v>65</c:v>
                </c:pt>
                <c:pt idx="843">
                  <c:v>52</c:v>
                </c:pt>
                <c:pt idx="844">
                  <c:v>46</c:v>
                </c:pt>
                <c:pt idx="845">
                  <c:v>49</c:v>
                </c:pt>
                <c:pt idx="846">
                  <c:v>64</c:v>
                </c:pt>
                <c:pt idx="847">
                  <c:v>52</c:v>
                </c:pt>
                <c:pt idx="848">
                  <c:v>72</c:v>
                </c:pt>
                <c:pt idx="849">
                  <c:v>53</c:v>
                </c:pt>
                <c:pt idx="850">
                  <c:v>53</c:v>
                </c:pt>
                <c:pt idx="851">
                  <c:v>68</c:v>
                </c:pt>
                <c:pt idx="852">
                  <c:v>67</c:v>
                </c:pt>
                <c:pt idx="853">
                  <c:v>60</c:v>
                </c:pt>
                <c:pt idx="854">
                  <c:v>80</c:v>
                </c:pt>
                <c:pt idx="855">
                  <c:v>65</c:v>
                </c:pt>
                <c:pt idx="856">
                  <c:v>50</c:v>
                </c:pt>
                <c:pt idx="857">
                  <c:v>57</c:v>
                </c:pt>
                <c:pt idx="858">
                  <c:v>62</c:v>
                </c:pt>
                <c:pt idx="859">
                  <c:v>63</c:v>
                </c:pt>
                <c:pt idx="860">
                  <c:v>34</c:v>
                </c:pt>
                <c:pt idx="861">
                  <c:v>55</c:v>
                </c:pt>
                <c:pt idx="862">
                  <c:v>64</c:v>
                </c:pt>
                <c:pt idx="863">
                  <c:v>50</c:v>
                </c:pt>
                <c:pt idx="864">
                  <c:v>58</c:v>
                </c:pt>
                <c:pt idx="865">
                  <c:v>42</c:v>
                </c:pt>
                <c:pt idx="866">
                  <c:v>57</c:v>
                </c:pt>
                <c:pt idx="867">
                  <c:v>41</c:v>
                </c:pt>
                <c:pt idx="868">
                  <c:v>48</c:v>
                </c:pt>
                <c:pt idx="869">
                  <c:v>49</c:v>
                </c:pt>
                <c:pt idx="870">
                  <c:v>56</c:v>
                </c:pt>
                <c:pt idx="871">
                  <c:v>46</c:v>
                </c:pt>
                <c:pt idx="872">
                  <c:v>51</c:v>
                </c:pt>
                <c:pt idx="873">
                  <c:v>56</c:v>
                </c:pt>
                <c:pt idx="874">
                  <c:v>61</c:v>
                </c:pt>
                <c:pt idx="875">
                  <c:v>56</c:v>
                </c:pt>
                <c:pt idx="876">
                  <c:v>54</c:v>
                </c:pt>
                <c:pt idx="877">
                  <c:v>56</c:v>
                </c:pt>
                <c:pt idx="878">
                  <c:v>60</c:v>
                </c:pt>
                <c:pt idx="879">
                  <c:v>42</c:v>
                </c:pt>
                <c:pt idx="880">
                  <c:v>64</c:v>
                </c:pt>
                <c:pt idx="881">
                  <c:v>63</c:v>
                </c:pt>
                <c:pt idx="882">
                  <c:v>47</c:v>
                </c:pt>
                <c:pt idx="883">
                  <c:v>64</c:v>
                </c:pt>
                <c:pt idx="884">
                  <c:v>55</c:v>
                </c:pt>
                <c:pt idx="885">
                  <c:v>55</c:v>
                </c:pt>
                <c:pt idx="886">
                  <c:v>44</c:v>
                </c:pt>
                <c:pt idx="887">
                  <c:v>62</c:v>
                </c:pt>
                <c:pt idx="888">
                  <c:v>49</c:v>
                </c:pt>
                <c:pt idx="889">
                  <c:v>62</c:v>
                </c:pt>
                <c:pt idx="890">
                  <c:v>49</c:v>
                </c:pt>
                <c:pt idx="891">
                  <c:v>70</c:v>
                </c:pt>
                <c:pt idx="892">
                  <c:v>80</c:v>
                </c:pt>
                <c:pt idx="893">
                  <c:v>56</c:v>
                </c:pt>
                <c:pt idx="894">
                  <c:v>65</c:v>
                </c:pt>
                <c:pt idx="895">
                  <c:v>39</c:v>
                </c:pt>
                <c:pt idx="896">
                  <c:v>64</c:v>
                </c:pt>
                <c:pt idx="897">
                  <c:v>64</c:v>
                </c:pt>
                <c:pt idx="898">
                  <c:v>65</c:v>
                </c:pt>
                <c:pt idx="899">
                  <c:v>54</c:v>
                </c:pt>
                <c:pt idx="900">
                  <c:v>51</c:v>
                </c:pt>
                <c:pt idx="901">
                  <c:v>58</c:v>
                </c:pt>
                <c:pt idx="902">
                  <c:v>61</c:v>
                </c:pt>
                <c:pt idx="903">
                  <c:v>42</c:v>
                </c:pt>
                <c:pt idx="904">
                  <c:v>60</c:v>
                </c:pt>
                <c:pt idx="905">
                  <c:v>59</c:v>
                </c:pt>
                <c:pt idx="906">
                  <c:v>38</c:v>
                </c:pt>
                <c:pt idx="907">
                  <c:v>54</c:v>
                </c:pt>
                <c:pt idx="908">
                  <c:v>65</c:v>
                </c:pt>
                <c:pt idx="909">
                  <c:v>55</c:v>
                </c:pt>
                <c:pt idx="910">
                  <c:v>44</c:v>
                </c:pt>
                <c:pt idx="911">
                  <c:v>46</c:v>
                </c:pt>
                <c:pt idx="912">
                  <c:v>58</c:v>
                </c:pt>
                <c:pt idx="913">
                  <c:v>56</c:v>
                </c:pt>
                <c:pt idx="914">
                  <c:v>67</c:v>
                </c:pt>
                <c:pt idx="915">
                  <c:v>51</c:v>
                </c:pt>
                <c:pt idx="916">
                  <c:v>34</c:v>
                </c:pt>
                <c:pt idx="917">
                  <c:v>64</c:v>
                </c:pt>
                <c:pt idx="918">
                  <c:v>59</c:v>
                </c:pt>
                <c:pt idx="919">
                  <c:v>46</c:v>
                </c:pt>
                <c:pt idx="920">
                  <c:v>59</c:v>
                </c:pt>
                <c:pt idx="921">
                  <c:v>63</c:v>
                </c:pt>
                <c:pt idx="922">
                  <c:v>48</c:v>
                </c:pt>
                <c:pt idx="923">
                  <c:v>48</c:v>
                </c:pt>
                <c:pt idx="924">
                  <c:v>41</c:v>
                </c:pt>
                <c:pt idx="925">
                  <c:v>58</c:v>
                </c:pt>
                <c:pt idx="926">
                  <c:v>51</c:v>
                </c:pt>
                <c:pt idx="927">
                  <c:v>48</c:v>
                </c:pt>
                <c:pt idx="928">
                  <c:v>41</c:v>
                </c:pt>
                <c:pt idx="929">
                  <c:v>51</c:v>
                </c:pt>
                <c:pt idx="930">
                  <c:v>54</c:v>
                </c:pt>
                <c:pt idx="931">
                  <c:v>59</c:v>
                </c:pt>
                <c:pt idx="932">
                  <c:v>45</c:v>
                </c:pt>
                <c:pt idx="933">
                  <c:v>62</c:v>
                </c:pt>
                <c:pt idx="934">
                  <c:v>54</c:v>
                </c:pt>
                <c:pt idx="935">
                  <c:v>55</c:v>
                </c:pt>
                <c:pt idx="936">
                  <c:v>48</c:v>
                </c:pt>
                <c:pt idx="937">
                  <c:v>55</c:v>
                </c:pt>
                <c:pt idx="938">
                  <c:v>68</c:v>
                </c:pt>
                <c:pt idx="939">
                  <c:v>74</c:v>
                </c:pt>
                <c:pt idx="940">
                  <c:v>64</c:v>
                </c:pt>
                <c:pt idx="941">
                  <c:v>60</c:v>
                </c:pt>
                <c:pt idx="942">
                  <c:v>59</c:v>
                </c:pt>
                <c:pt idx="943">
                  <c:v>61</c:v>
                </c:pt>
                <c:pt idx="944">
                  <c:v>40</c:v>
                </c:pt>
                <c:pt idx="945">
                  <c:v>49</c:v>
                </c:pt>
                <c:pt idx="946">
                  <c:v>42</c:v>
                </c:pt>
                <c:pt idx="947">
                  <c:v>62</c:v>
                </c:pt>
                <c:pt idx="948">
                  <c:v>57</c:v>
                </c:pt>
                <c:pt idx="949">
                  <c:v>53</c:v>
                </c:pt>
                <c:pt idx="950">
                  <c:v>48</c:v>
                </c:pt>
                <c:pt idx="951">
                  <c:v>68</c:v>
                </c:pt>
                <c:pt idx="952">
                  <c:v>57</c:v>
                </c:pt>
                <c:pt idx="953">
                  <c:v>56</c:v>
                </c:pt>
                <c:pt idx="954">
                  <c:v>59</c:v>
                </c:pt>
                <c:pt idx="955">
                  <c:v>44</c:v>
                </c:pt>
                <c:pt idx="956">
                  <c:v>50</c:v>
                </c:pt>
                <c:pt idx="957">
                  <c:v>34</c:v>
                </c:pt>
                <c:pt idx="958">
                  <c:v>56</c:v>
                </c:pt>
                <c:pt idx="959">
                  <c:v>54</c:v>
                </c:pt>
                <c:pt idx="960">
                  <c:v>62</c:v>
                </c:pt>
                <c:pt idx="961">
                  <c:v>61</c:v>
                </c:pt>
                <c:pt idx="962">
                  <c:v>37</c:v>
                </c:pt>
                <c:pt idx="963">
                  <c:v>47</c:v>
                </c:pt>
                <c:pt idx="964">
                  <c:v>50</c:v>
                </c:pt>
                <c:pt idx="965">
                  <c:v>60</c:v>
                </c:pt>
                <c:pt idx="966">
                  <c:v>45</c:v>
                </c:pt>
                <c:pt idx="967">
                  <c:v>56</c:v>
                </c:pt>
                <c:pt idx="968">
                  <c:v>46</c:v>
                </c:pt>
                <c:pt idx="969">
                  <c:v>63</c:v>
                </c:pt>
                <c:pt idx="970">
                  <c:v>43</c:v>
                </c:pt>
                <c:pt idx="971">
                  <c:v>58</c:v>
                </c:pt>
                <c:pt idx="972">
                  <c:v>58</c:v>
                </c:pt>
                <c:pt idx="973">
                  <c:v>64</c:v>
                </c:pt>
                <c:pt idx="974">
                  <c:v>45</c:v>
                </c:pt>
                <c:pt idx="975">
                  <c:v>49</c:v>
                </c:pt>
                <c:pt idx="976">
                  <c:v>65</c:v>
                </c:pt>
                <c:pt idx="977">
                  <c:v>61</c:v>
                </c:pt>
                <c:pt idx="978">
                  <c:v>43</c:v>
                </c:pt>
                <c:pt idx="979">
                  <c:v>64</c:v>
                </c:pt>
                <c:pt idx="980">
                  <c:v>37</c:v>
                </c:pt>
                <c:pt idx="981">
                  <c:v>56</c:v>
                </c:pt>
                <c:pt idx="982">
                  <c:v>47</c:v>
                </c:pt>
                <c:pt idx="983">
                  <c:v>47</c:v>
                </c:pt>
                <c:pt idx="984">
                  <c:v>52</c:v>
                </c:pt>
                <c:pt idx="985">
                  <c:v>49</c:v>
                </c:pt>
                <c:pt idx="986">
                  <c:v>58</c:v>
                </c:pt>
                <c:pt idx="987">
                  <c:v>56</c:v>
                </c:pt>
                <c:pt idx="988">
                  <c:v>60</c:v>
                </c:pt>
                <c:pt idx="989">
                  <c:v>52</c:v>
                </c:pt>
                <c:pt idx="990">
                  <c:v>47</c:v>
                </c:pt>
                <c:pt idx="991">
                  <c:v>35</c:v>
                </c:pt>
                <c:pt idx="992">
                  <c:v>71</c:v>
                </c:pt>
                <c:pt idx="993">
                  <c:v>45</c:v>
                </c:pt>
                <c:pt idx="994">
                  <c:v>44</c:v>
                </c:pt>
                <c:pt idx="995">
                  <c:v>58</c:v>
                </c:pt>
                <c:pt idx="996">
                  <c:v>58</c:v>
                </c:pt>
                <c:pt idx="997">
                  <c:v>48</c:v>
                </c:pt>
                <c:pt idx="998">
                  <c:v>54</c:v>
                </c:pt>
                <c:pt idx="999">
                  <c:v>55</c:v>
                </c:pt>
                <c:pt idx="1000">
                  <c:v>33</c:v>
                </c:pt>
                <c:pt idx="1001">
                  <c:v>52</c:v>
                </c:pt>
                <c:pt idx="1002">
                  <c:v>40</c:v>
                </c:pt>
                <c:pt idx="1003">
                  <c:v>59</c:v>
                </c:pt>
                <c:pt idx="1004">
                  <c:v>60</c:v>
                </c:pt>
                <c:pt idx="1005">
                  <c:v>54</c:v>
                </c:pt>
                <c:pt idx="1006">
                  <c:v>51</c:v>
                </c:pt>
                <c:pt idx="1007">
                  <c:v>67</c:v>
                </c:pt>
                <c:pt idx="1008">
                  <c:v>59</c:v>
                </c:pt>
                <c:pt idx="1009">
                  <c:v>65</c:v>
                </c:pt>
                <c:pt idx="1010">
                  <c:v>52</c:v>
                </c:pt>
                <c:pt idx="1011">
                  <c:v>42</c:v>
                </c:pt>
                <c:pt idx="1012">
                  <c:v>59</c:v>
                </c:pt>
                <c:pt idx="1013">
                  <c:v>42</c:v>
                </c:pt>
                <c:pt idx="1014">
                  <c:v>66</c:v>
                </c:pt>
                <c:pt idx="1015">
                  <c:v>58</c:v>
                </c:pt>
                <c:pt idx="1016">
                  <c:v>59</c:v>
                </c:pt>
                <c:pt idx="1017">
                  <c:v>46</c:v>
                </c:pt>
                <c:pt idx="1018">
                  <c:v>47</c:v>
                </c:pt>
                <c:pt idx="1019">
                  <c:v>59</c:v>
                </c:pt>
                <c:pt idx="1020">
                  <c:v>68</c:v>
                </c:pt>
                <c:pt idx="1021">
                  <c:v>57</c:v>
                </c:pt>
                <c:pt idx="1022">
                  <c:v>65</c:v>
                </c:pt>
                <c:pt idx="1023">
                  <c:v>46</c:v>
                </c:pt>
                <c:pt idx="1024">
                  <c:v>68</c:v>
                </c:pt>
                <c:pt idx="1025">
                  <c:v>49</c:v>
                </c:pt>
                <c:pt idx="1026">
                  <c:v>51</c:v>
                </c:pt>
                <c:pt idx="1027">
                  <c:v>43</c:v>
                </c:pt>
                <c:pt idx="1028">
                  <c:v>58</c:v>
                </c:pt>
                <c:pt idx="1029">
                  <c:v>47</c:v>
                </c:pt>
                <c:pt idx="1030">
                  <c:v>41</c:v>
                </c:pt>
                <c:pt idx="1031">
                  <c:v>68</c:v>
                </c:pt>
                <c:pt idx="1032">
                  <c:v>59</c:v>
                </c:pt>
                <c:pt idx="1033">
                  <c:v>53</c:v>
                </c:pt>
                <c:pt idx="1034">
                  <c:v>55</c:v>
                </c:pt>
                <c:pt idx="1035">
                  <c:v>49</c:v>
                </c:pt>
                <c:pt idx="1036">
                  <c:v>43</c:v>
                </c:pt>
                <c:pt idx="1037">
                  <c:v>43</c:v>
                </c:pt>
                <c:pt idx="1038">
                  <c:v>61</c:v>
                </c:pt>
                <c:pt idx="1039">
                  <c:v>69</c:v>
                </c:pt>
                <c:pt idx="1040">
                  <c:v>55</c:v>
                </c:pt>
                <c:pt idx="1041">
                  <c:v>65</c:v>
                </c:pt>
                <c:pt idx="1042">
                  <c:v>49</c:v>
                </c:pt>
                <c:pt idx="1043">
                  <c:v>71</c:v>
                </c:pt>
                <c:pt idx="1044">
                  <c:v>64</c:v>
                </c:pt>
                <c:pt idx="1045">
                  <c:v>51</c:v>
                </c:pt>
                <c:pt idx="1046">
                  <c:v>54</c:v>
                </c:pt>
                <c:pt idx="1047">
                  <c:v>67</c:v>
                </c:pt>
                <c:pt idx="1048">
                  <c:v>51</c:v>
                </c:pt>
                <c:pt idx="1049">
                  <c:v>61</c:v>
                </c:pt>
                <c:pt idx="1050">
                  <c:v>53</c:v>
                </c:pt>
                <c:pt idx="1051">
                  <c:v>50</c:v>
                </c:pt>
                <c:pt idx="1052">
                  <c:v>52</c:v>
                </c:pt>
                <c:pt idx="1053">
                  <c:v>83</c:v>
                </c:pt>
                <c:pt idx="1054">
                  <c:v>50</c:v>
                </c:pt>
                <c:pt idx="1055">
                  <c:v>38</c:v>
                </c:pt>
                <c:pt idx="1056">
                  <c:v>65</c:v>
                </c:pt>
                <c:pt idx="1057">
                  <c:v>53</c:v>
                </c:pt>
                <c:pt idx="1058">
                  <c:v>40</c:v>
                </c:pt>
                <c:pt idx="1059">
                  <c:v>51</c:v>
                </c:pt>
                <c:pt idx="1060">
                  <c:v>29</c:v>
                </c:pt>
                <c:pt idx="1061">
                  <c:v>51</c:v>
                </c:pt>
                <c:pt idx="1062">
                  <c:v>69</c:v>
                </c:pt>
                <c:pt idx="1063">
                  <c:v>53</c:v>
                </c:pt>
                <c:pt idx="1064">
                  <c:v>43</c:v>
                </c:pt>
                <c:pt idx="1065">
                  <c:v>70</c:v>
                </c:pt>
                <c:pt idx="1066">
                  <c:v>54</c:v>
                </c:pt>
                <c:pt idx="1067">
                  <c:v>45</c:v>
                </c:pt>
                <c:pt idx="1068">
                  <c:v>62</c:v>
                </c:pt>
                <c:pt idx="1069">
                  <c:v>43</c:v>
                </c:pt>
                <c:pt idx="1070">
                  <c:v>48</c:v>
                </c:pt>
                <c:pt idx="1071">
                  <c:v>67</c:v>
                </c:pt>
                <c:pt idx="1072">
                  <c:v>42</c:v>
                </c:pt>
                <c:pt idx="1073">
                  <c:v>45</c:v>
                </c:pt>
                <c:pt idx="1074">
                  <c:v>38</c:v>
                </c:pt>
                <c:pt idx="1075">
                  <c:v>49</c:v>
                </c:pt>
                <c:pt idx="1076">
                  <c:v>69</c:v>
                </c:pt>
                <c:pt idx="1077">
                  <c:v>49</c:v>
                </c:pt>
                <c:pt idx="1078">
                  <c:v>49</c:v>
                </c:pt>
                <c:pt idx="1079">
                  <c:v>52</c:v>
                </c:pt>
                <c:pt idx="1080">
                  <c:v>46</c:v>
                </c:pt>
                <c:pt idx="1081">
                  <c:v>51</c:v>
                </c:pt>
                <c:pt idx="1082">
                  <c:v>59</c:v>
                </c:pt>
                <c:pt idx="1083">
                  <c:v>52</c:v>
                </c:pt>
                <c:pt idx="1084">
                  <c:v>38</c:v>
                </c:pt>
                <c:pt idx="1085">
                  <c:v>66</c:v>
                </c:pt>
                <c:pt idx="1086">
                  <c:v>56</c:v>
                </c:pt>
                <c:pt idx="1087">
                  <c:v>64</c:v>
                </c:pt>
                <c:pt idx="1088">
                  <c:v>46</c:v>
                </c:pt>
                <c:pt idx="1089">
                  <c:v>50</c:v>
                </c:pt>
                <c:pt idx="1090">
                  <c:v>62</c:v>
                </c:pt>
                <c:pt idx="1091">
                  <c:v>53</c:v>
                </c:pt>
                <c:pt idx="1092">
                  <c:v>49</c:v>
                </c:pt>
                <c:pt idx="1093">
                  <c:v>64</c:v>
                </c:pt>
                <c:pt idx="1094">
                  <c:v>58</c:v>
                </c:pt>
                <c:pt idx="1095">
                  <c:v>35</c:v>
                </c:pt>
                <c:pt idx="1096">
                  <c:v>51</c:v>
                </c:pt>
                <c:pt idx="1097">
                  <c:v>55</c:v>
                </c:pt>
                <c:pt idx="1098">
                  <c:v>67</c:v>
                </c:pt>
                <c:pt idx="1099">
                  <c:v>53</c:v>
                </c:pt>
                <c:pt idx="1100">
                  <c:v>54</c:v>
                </c:pt>
                <c:pt idx="1101">
                  <c:v>60</c:v>
                </c:pt>
                <c:pt idx="1102">
                  <c:v>42</c:v>
                </c:pt>
                <c:pt idx="1103">
                  <c:v>51</c:v>
                </c:pt>
                <c:pt idx="1104">
                  <c:v>59</c:v>
                </c:pt>
                <c:pt idx="1105">
                  <c:v>41</c:v>
                </c:pt>
                <c:pt idx="1106">
                  <c:v>71</c:v>
                </c:pt>
                <c:pt idx="1107">
                  <c:v>64</c:v>
                </c:pt>
                <c:pt idx="1108">
                  <c:v>60</c:v>
                </c:pt>
                <c:pt idx="1109">
                  <c:v>58</c:v>
                </c:pt>
                <c:pt idx="1110">
                  <c:v>62</c:v>
                </c:pt>
                <c:pt idx="1111">
                  <c:v>59</c:v>
                </c:pt>
                <c:pt idx="1112">
                  <c:v>58</c:v>
                </c:pt>
                <c:pt idx="1113">
                  <c:v>65</c:v>
                </c:pt>
                <c:pt idx="1114">
                  <c:v>52</c:v>
                </c:pt>
                <c:pt idx="1115">
                  <c:v>71</c:v>
                </c:pt>
                <c:pt idx="1116">
                  <c:v>44</c:v>
                </c:pt>
                <c:pt idx="1117">
                  <c:v>49</c:v>
                </c:pt>
                <c:pt idx="1118">
                  <c:v>56</c:v>
                </c:pt>
                <c:pt idx="1119">
                  <c:v>51</c:v>
                </c:pt>
                <c:pt idx="1120">
                  <c:v>51</c:v>
                </c:pt>
                <c:pt idx="1121">
                  <c:v>53</c:v>
                </c:pt>
                <c:pt idx="1122">
                  <c:v>55</c:v>
                </c:pt>
                <c:pt idx="1123">
                  <c:v>68</c:v>
                </c:pt>
                <c:pt idx="1124">
                  <c:v>52</c:v>
                </c:pt>
                <c:pt idx="1125">
                  <c:v>57</c:v>
                </c:pt>
                <c:pt idx="1126">
                  <c:v>48</c:v>
                </c:pt>
                <c:pt idx="1127">
                  <c:v>46</c:v>
                </c:pt>
                <c:pt idx="1128">
                  <c:v>53</c:v>
                </c:pt>
                <c:pt idx="1129">
                  <c:v>54</c:v>
                </c:pt>
                <c:pt idx="1130">
                  <c:v>42</c:v>
                </c:pt>
                <c:pt idx="1131">
                  <c:v>69</c:v>
                </c:pt>
                <c:pt idx="1132">
                  <c:v>56</c:v>
                </c:pt>
                <c:pt idx="1133">
                  <c:v>58</c:v>
                </c:pt>
                <c:pt idx="1134">
                  <c:v>68</c:v>
                </c:pt>
                <c:pt idx="1135">
                  <c:v>54</c:v>
                </c:pt>
                <c:pt idx="1136">
                  <c:v>50</c:v>
                </c:pt>
                <c:pt idx="1137">
                  <c:v>57</c:v>
                </c:pt>
                <c:pt idx="1138">
                  <c:v>54</c:v>
                </c:pt>
                <c:pt idx="1139">
                  <c:v>44</c:v>
                </c:pt>
                <c:pt idx="1140">
                  <c:v>42</c:v>
                </c:pt>
                <c:pt idx="1141">
                  <c:v>53</c:v>
                </c:pt>
                <c:pt idx="1142">
                  <c:v>50</c:v>
                </c:pt>
                <c:pt idx="1143">
                  <c:v>68</c:v>
                </c:pt>
                <c:pt idx="1144">
                  <c:v>61</c:v>
                </c:pt>
                <c:pt idx="1145">
                  <c:v>57</c:v>
                </c:pt>
                <c:pt idx="1146">
                  <c:v>44</c:v>
                </c:pt>
                <c:pt idx="1147">
                  <c:v>60</c:v>
                </c:pt>
                <c:pt idx="1148">
                  <c:v>52</c:v>
                </c:pt>
                <c:pt idx="1149">
                  <c:v>61</c:v>
                </c:pt>
                <c:pt idx="1150">
                  <c:v>71</c:v>
                </c:pt>
                <c:pt idx="1151">
                  <c:v>63</c:v>
                </c:pt>
                <c:pt idx="1152">
                  <c:v>68</c:v>
                </c:pt>
                <c:pt idx="1153">
                  <c:v>46</c:v>
                </c:pt>
                <c:pt idx="1154">
                  <c:v>57</c:v>
                </c:pt>
                <c:pt idx="1155">
                  <c:v>49</c:v>
                </c:pt>
                <c:pt idx="1156">
                  <c:v>56</c:v>
                </c:pt>
                <c:pt idx="1157">
                  <c:v>61</c:v>
                </c:pt>
                <c:pt idx="1158">
                  <c:v>52</c:v>
                </c:pt>
                <c:pt idx="1159">
                  <c:v>44</c:v>
                </c:pt>
                <c:pt idx="1160">
                  <c:v>51</c:v>
                </c:pt>
                <c:pt idx="1161">
                  <c:v>57</c:v>
                </c:pt>
                <c:pt idx="1162">
                  <c:v>56</c:v>
                </c:pt>
                <c:pt idx="1163">
                  <c:v>58</c:v>
                </c:pt>
                <c:pt idx="1164">
                  <c:v>45</c:v>
                </c:pt>
                <c:pt idx="1165">
                  <c:v>50</c:v>
                </c:pt>
                <c:pt idx="1166">
                  <c:v>57</c:v>
                </c:pt>
                <c:pt idx="1167">
                  <c:v>32</c:v>
                </c:pt>
                <c:pt idx="1168">
                  <c:v>50</c:v>
                </c:pt>
                <c:pt idx="1169">
                  <c:v>40</c:v>
                </c:pt>
                <c:pt idx="1170">
                  <c:v>54</c:v>
                </c:pt>
                <c:pt idx="1171">
                  <c:v>75</c:v>
                </c:pt>
                <c:pt idx="1172">
                  <c:v>58</c:v>
                </c:pt>
                <c:pt idx="1173">
                  <c:v>57</c:v>
                </c:pt>
                <c:pt idx="1174">
                  <c:v>49</c:v>
                </c:pt>
                <c:pt idx="1175">
                  <c:v>59</c:v>
                </c:pt>
                <c:pt idx="1176">
                  <c:v>54</c:v>
                </c:pt>
                <c:pt idx="1177">
                  <c:v>51</c:v>
                </c:pt>
                <c:pt idx="1178">
                  <c:v>43</c:v>
                </c:pt>
                <c:pt idx="1179">
                  <c:v>51</c:v>
                </c:pt>
                <c:pt idx="1180">
                  <c:v>64</c:v>
                </c:pt>
                <c:pt idx="1181">
                  <c:v>46</c:v>
                </c:pt>
                <c:pt idx="1182">
                  <c:v>47</c:v>
                </c:pt>
                <c:pt idx="1183">
                  <c:v>49</c:v>
                </c:pt>
                <c:pt idx="1184">
                  <c:v>58</c:v>
                </c:pt>
                <c:pt idx="1185">
                  <c:v>50</c:v>
                </c:pt>
                <c:pt idx="1186">
                  <c:v>43</c:v>
                </c:pt>
                <c:pt idx="1187">
                  <c:v>50</c:v>
                </c:pt>
                <c:pt idx="1188">
                  <c:v>48</c:v>
                </c:pt>
                <c:pt idx="1189">
                  <c:v>49</c:v>
                </c:pt>
                <c:pt idx="1190">
                  <c:v>62</c:v>
                </c:pt>
                <c:pt idx="1191">
                  <c:v>55</c:v>
                </c:pt>
                <c:pt idx="1192">
                  <c:v>46</c:v>
                </c:pt>
                <c:pt idx="1193">
                  <c:v>62</c:v>
                </c:pt>
                <c:pt idx="1194">
                  <c:v>43</c:v>
                </c:pt>
                <c:pt idx="1195">
                  <c:v>66</c:v>
                </c:pt>
                <c:pt idx="1196">
                  <c:v>59</c:v>
                </c:pt>
                <c:pt idx="1197">
                  <c:v>62</c:v>
                </c:pt>
                <c:pt idx="1198">
                  <c:v>75</c:v>
                </c:pt>
                <c:pt idx="1199">
                  <c:v>62</c:v>
                </c:pt>
                <c:pt idx="1200">
                  <c:v>66</c:v>
                </c:pt>
                <c:pt idx="1201">
                  <c:v>49</c:v>
                </c:pt>
                <c:pt idx="1202">
                  <c:v>55</c:v>
                </c:pt>
                <c:pt idx="1203">
                  <c:v>45</c:v>
                </c:pt>
                <c:pt idx="1204">
                  <c:v>62</c:v>
                </c:pt>
                <c:pt idx="1205">
                  <c:v>46</c:v>
                </c:pt>
                <c:pt idx="1206">
                  <c:v>59</c:v>
                </c:pt>
                <c:pt idx="1207">
                  <c:v>59</c:v>
                </c:pt>
                <c:pt idx="1208">
                  <c:v>47</c:v>
                </c:pt>
                <c:pt idx="1209">
                  <c:v>45</c:v>
                </c:pt>
                <c:pt idx="1210">
                  <c:v>39</c:v>
                </c:pt>
                <c:pt idx="1211">
                  <c:v>56</c:v>
                </c:pt>
                <c:pt idx="1212">
                  <c:v>67</c:v>
                </c:pt>
                <c:pt idx="1213">
                  <c:v>43</c:v>
                </c:pt>
                <c:pt idx="1214">
                  <c:v>62</c:v>
                </c:pt>
                <c:pt idx="1215">
                  <c:v>63</c:v>
                </c:pt>
                <c:pt idx="1216">
                  <c:v>41</c:v>
                </c:pt>
                <c:pt idx="1217">
                  <c:v>44</c:v>
                </c:pt>
                <c:pt idx="1218">
                  <c:v>54</c:v>
                </c:pt>
                <c:pt idx="1219">
                  <c:v>46</c:v>
                </c:pt>
                <c:pt idx="1220">
                  <c:v>74</c:v>
                </c:pt>
                <c:pt idx="1221">
                  <c:v>48</c:v>
                </c:pt>
                <c:pt idx="1222">
                  <c:v>63</c:v>
                </c:pt>
                <c:pt idx="1223">
                  <c:v>49</c:v>
                </c:pt>
                <c:pt idx="1224">
                  <c:v>70</c:v>
                </c:pt>
                <c:pt idx="1225">
                  <c:v>76</c:v>
                </c:pt>
                <c:pt idx="1226">
                  <c:v>62</c:v>
                </c:pt>
                <c:pt idx="1227">
                  <c:v>47</c:v>
                </c:pt>
                <c:pt idx="1228">
                  <c:v>48</c:v>
                </c:pt>
                <c:pt idx="1229">
                  <c:v>65</c:v>
                </c:pt>
                <c:pt idx="1230">
                  <c:v>47</c:v>
                </c:pt>
                <c:pt idx="1231">
                  <c:v>50</c:v>
                </c:pt>
                <c:pt idx="1232">
                  <c:v>44</c:v>
                </c:pt>
                <c:pt idx="1233">
                  <c:v>39</c:v>
                </c:pt>
                <c:pt idx="1234">
                  <c:v>61</c:v>
                </c:pt>
                <c:pt idx="1235">
                  <c:v>57</c:v>
                </c:pt>
                <c:pt idx="1236">
                  <c:v>53</c:v>
                </c:pt>
                <c:pt idx="1237">
                  <c:v>44</c:v>
                </c:pt>
                <c:pt idx="1238">
                  <c:v>70</c:v>
                </c:pt>
                <c:pt idx="1239">
                  <c:v>32</c:v>
                </c:pt>
                <c:pt idx="1240">
                  <c:v>59</c:v>
                </c:pt>
                <c:pt idx="1241">
                  <c:v>50</c:v>
                </c:pt>
                <c:pt idx="1242">
                  <c:v>63</c:v>
                </c:pt>
                <c:pt idx="1243">
                  <c:v>74</c:v>
                </c:pt>
                <c:pt idx="1244">
                  <c:v>67</c:v>
                </c:pt>
                <c:pt idx="1245">
                  <c:v>64</c:v>
                </c:pt>
                <c:pt idx="1246">
                  <c:v>54</c:v>
                </c:pt>
                <c:pt idx="1247">
                  <c:v>45</c:v>
                </c:pt>
                <c:pt idx="1248">
                  <c:v>69</c:v>
                </c:pt>
                <c:pt idx="1249">
                  <c:v>49</c:v>
                </c:pt>
                <c:pt idx="1250">
                  <c:v>42</c:v>
                </c:pt>
                <c:pt idx="1251">
                  <c:v>56</c:v>
                </c:pt>
                <c:pt idx="1252">
                  <c:v>48</c:v>
                </c:pt>
                <c:pt idx="1253">
                  <c:v>57</c:v>
                </c:pt>
                <c:pt idx="1254">
                  <c:v>49</c:v>
                </c:pt>
                <c:pt idx="1255">
                  <c:v>68</c:v>
                </c:pt>
                <c:pt idx="1256">
                  <c:v>78</c:v>
                </c:pt>
                <c:pt idx="1257">
                  <c:v>50</c:v>
                </c:pt>
                <c:pt idx="1258">
                  <c:v>83</c:v>
                </c:pt>
                <c:pt idx="1259">
                  <c:v>56</c:v>
                </c:pt>
                <c:pt idx="1260">
                  <c:v>53</c:v>
                </c:pt>
                <c:pt idx="1261">
                  <c:v>59</c:v>
                </c:pt>
                <c:pt idx="1262">
                  <c:v>45</c:v>
                </c:pt>
                <c:pt idx="1263">
                  <c:v>59</c:v>
                </c:pt>
                <c:pt idx="1264">
                  <c:v>52</c:v>
                </c:pt>
                <c:pt idx="1265">
                  <c:v>68</c:v>
                </c:pt>
                <c:pt idx="1266">
                  <c:v>54</c:v>
                </c:pt>
                <c:pt idx="1267">
                  <c:v>44</c:v>
                </c:pt>
                <c:pt idx="1268">
                  <c:v>60</c:v>
                </c:pt>
                <c:pt idx="1269">
                  <c:v>53</c:v>
                </c:pt>
                <c:pt idx="1270">
                  <c:v>64</c:v>
                </c:pt>
                <c:pt idx="1271">
                  <c:v>58</c:v>
                </c:pt>
                <c:pt idx="1272">
                  <c:v>44</c:v>
                </c:pt>
                <c:pt idx="1273">
                  <c:v>49</c:v>
                </c:pt>
                <c:pt idx="1274">
                  <c:v>56</c:v>
                </c:pt>
                <c:pt idx="1275">
                  <c:v>60</c:v>
                </c:pt>
                <c:pt idx="1276">
                  <c:v>41</c:v>
                </c:pt>
                <c:pt idx="1277">
                  <c:v>54</c:v>
                </c:pt>
                <c:pt idx="1278">
                  <c:v>55</c:v>
                </c:pt>
                <c:pt idx="1279">
                  <c:v>44</c:v>
                </c:pt>
                <c:pt idx="1280">
                  <c:v>53</c:v>
                </c:pt>
                <c:pt idx="1281">
                  <c:v>61</c:v>
                </c:pt>
                <c:pt idx="1282">
                  <c:v>55</c:v>
                </c:pt>
                <c:pt idx="1283">
                  <c:v>43</c:v>
                </c:pt>
                <c:pt idx="1284">
                  <c:v>48</c:v>
                </c:pt>
                <c:pt idx="1285">
                  <c:v>48</c:v>
                </c:pt>
                <c:pt idx="1286">
                  <c:v>58</c:v>
                </c:pt>
                <c:pt idx="1287">
                  <c:v>49</c:v>
                </c:pt>
                <c:pt idx="1288">
                  <c:v>58</c:v>
                </c:pt>
                <c:pt idx="1289">
                  <c:v>58</c:v>
                </c:pt>
                <c:pt idx="1290">
                  <c:v>62</c:v>
                </c:pt>
                <c:pt idx="1291">
                  <c:v>69</c:v>
                </c:pt>
                <c:pt idx="1292">
                  <c:v>52</c:v>
                </c:pt>
                <c:pt idx="1293">
                  <c:v>48</c:v>
                </c:pt>
                <c:pt idx="1294">
                  <c:v>45</c:v>
                </c:pt>
                <c:pt idx="1295">
                  <c:v>53</c:v>
                </c:pt>
                <c:pt idx="1296">
                  <c:v>59</c:v>
                </c:pt>
                <c:pt idx="1297">
                  <c:v>50</c:v>
                </c:pt>
                <c:pt idx="1298">
                  <c:v>49</c:v>
                </c:pt>
                <c:pt idx="1299">
                  <c:v>46</c:v>
                </c:pt>
                <c:pt idx="1300">
                  <c:v>49</c:v>
                </c:pt>
                <c:pt idx="1301">
                  <c:v>53</c:v>
                </c:pt>
                <c:pt idx="1302">
                  <c:v>63</c:v>
                </c:pt>
                <c:pt idx="1303">
                  <c:v>51</c:v>
                </c:pt>
                <c:pt idx="1304">
                  <c:v>52</c:v>
                </c:pt>
                <c:pt idx="1305">
                  <c:v>50</c:v>
                </c:pt>
                <c:pt idx="1306">
                  <c:v>62</c:v>
                </c:pt>
                <c:pt idx="1307">
                  <c:v>51</c:v>
                </c:pt>
                <c:pt idx="1308">
                  <c:v>48</c:v>
                </c:pt>
                <c:pt idx="1309">
                  <c:v>52</c:v>
                </c:pt>
                <c:pt idx="1310">
                  <c:v>60</c:v>
                </c:pt>
                <c:pt idx="1311">
                  <c:v>40</c:v>
                </c:pt>
                <c:pt idx="1312">
                  <c:v>60</c:v>
                </c:pt>
                <c:pt idx="1313">
                  <c:v>57</c:v>
                </c:pt>
                <c:pt idx="1314">
                  <c:v>47</c:v>
                </c:pt>
                <c:pt idx="1315">
                  <c:v>59</c:v>
                </c:pt>
                <c:pt idx="1316">
                  <c:v>57</c:v>
                </c:pt>
                <c:pt idx="1317">
                  <c:v>43</c:v>
                </c:pt>
                <c:pt idx="1318">
                  <c:v>45</c:v>
                </c:pt>
                <c:pt idx="1319">
                  <c:v>69</c:v>
                </c:pt>
                <c:pt idx="1320">
                  <c:v>43</c:v>
                </c:pt>
                <c:pt idx="1321">
                  <c:v>33</c:v>
                </c:pt>
                <c:pt idx="1322">
                  <c:v>45</c:v>
                </c:pt>
                <c:pt idx="1323">
                  <c:v>50</c:v>
                </c:pt>
                <c:pt idx="1324">
                  <c:v>61</c:v>
                </c:pt>
                <c:pt idx="1325">
                  <c:v>58</c:v>
                </c:pt>
                <c:pt idx="1326">
                  <c:v>46</c:v>
                </c:pt>
                <c:pt idx="1327">
                  <c:v>43</c:v>
                </c:pt>
                <c:pt idx="1328">
                  <c:v>62</c:v>
                </c:pt>
                <c:pt idx="1329">
                  <c:v>52</c:v>
                </c:pt>
                <c:pt idx="1330">
                  <c:v>54</c:v>
                </c:pt>
                <c:pt idx="1331">
                  <c:v>74</c:v>
                </c:pt>
                <c:pt idx="1332">
                  <c:v>63</c:v>
                </c:pt>
                <c:pt idx="1333">
                  <c:v>58</c:v>
                </c:pt>
                <c:pt idx="1334">
                  <c:v>48</c:v>
                </c:pt>
                <c:pt idx="1335">
                  <c:v>54</c:v>
                </c:pt>
                <c:pt idx="1336">
                  <c:v>67</c:v>
                </c:pt>
                <c:pt idx="1337">
                  <c:v>73</c:v>
                </c:pt>
                <c:pt idx="1338">
                  <c:v>51</c:v>
                </c:pt>
                <c:pt idx="1339">
                  <c:v>54</c:v>
                </c:pt>
                <c:pt idx="1340">
                  <c:v>43</c:v>
                </c:pt>
                <c:pt idx="1341">
                  <c:v>44</c:v>
                </c:pt>
                <c:pt idx="1342">
                  <c:v>50</c:v>
                </c:pt>
                <c:pt idx="1343">
                  <c:v>71</c:v>
                </c:pt>
                <c:pt idx="1344">
                  <c:v>48</c:v>
                </c:pt>
                <c:pt idx="1345">
                  <c:v>59</c:v>
                </c:pt>
                <c:pt idx="1346">
                  <c:v>65</c:v>
                </c:pt>
                <c:pt idx="1347">
                  <c:v>48</c:v>
                </c:pt>
                <c:pt idx="1348">
                  <c:v>59</c:v>
                </c:pt>
                <c:pt idx="1349">
                  <c:v>58</c:v>
                </c:pt>
                <c:pt idx="1350">
                  <c:v>41</c:v>
                </c:pt>
                <c:pt idx="1351">
                  <c:v>59</c:v>
                </c:pt>
                <c:pt idx="1352">
                  <c:v>65</c:v>
                </c:pt>
                <c:pt idx="1353">
                  <c:v>60</c:v>
                </c:pt>
                <c:pt idx="1354">
                  <c:v>56</c:v>
                </c:pt>
                <c:pt idx="1355">
                  <c:v>48</c:v>
                </c:pt>
                <c:pt idx="1356">
                  <c:v>45</c:v>
                </c:pt>
                <c:pt idx="1357">
                  <c:v>36</c:v>
                </c:pt>
                <c:pt idx="1358">
                  <c:v>43</c:v>
                </c:pt>
                <c:pt idx="1359">
                  <c:v>62</c:v>
                </c:pt>
                <c:pt idx="1360">
                  <c:v>64</c:v>
                </c:pt>
                <c:pt idx="1361">
                  <c:v>54</c:v>
                </c:pt>
                <c:pt idx="1362">
                  <c:v>56</c:v>
                </c:pt>
                <c:pt idx="1363">
                  <c:v>51</c:v>
                </c:pt>
                <c:pt idx="1364">
                  <c:v>58</c:v>
                </c:pt>
                <c:pt idx="1365">
                  <c:v>52</c:v>
                </c:pt>
                <c:pt idx="1366">
                  <c:v>43</c:v>
                </c:pt>
                <c:pt idx="1367">
                  <c:v>56</c:v>
                </c:pt>
                <c:pt idx="1368">
                  <c:v>62</c:v>
                </c:pt>
                <c:pt idx="1369">
                  <c:v>47</c:v>
                </c:pt>
                <c:pt idx="1370">
                  <c:v>66</c:v>
                </c:pt>
                <c:pt idx="1371">
                  <c:v>46</c:v>
                </c:pt>
                <c:pt idx="1372">
                  <c:v>37</c:v>
                </c:pt>
                <c:pt idx="1373">
                  <c:v>62</c:v>
                </c:pt>
                <c:pt idx="1374">
                  <c:v>47</c:v>
                </c:pt>
                <c:pt idx="1375">
                  <c:v>41</c:v>
                </c:pt>
                <c:pt idx="1376">
                  <c:v>63</c:v>
                </c:pt>
                <c:pt idx="1377">
                  <c:v>54</c:v>
                </c:pt>
                <c:pt idx="1378">
                  <c:v>42</c:v>
                </c:pt>
                <c:pt idx="1379">
                  <c:v>42</c:v>
                </c:pt>
                <c:pt idx="1380">
                  <c:v>49</c:v>
                </c:pt>
                <c:pt idx="1381">
                  <c:v>64</c:v>
                </c:pt>
                <c:pt idx="1382">
                  <c:v>43</c:v>
                </c:pt>
                <c:pt idx="1383">
                  <c:v>53</c:v>
                </c:pt>
                <c:pt idx="1384">
                  <c:v>67</c:v>
                </c:pt>
                <c:pt idx="1385">
                  <c:v>54</c:v>
                </c:pt>
                <c:pt idx="1386">
                  <c:v>52</c:v>
                </c:pt>
                <c:pt idx="1387">
                  <c:v>46</c:v>
                </c:pt>
                <c:pt idx="1388">
                  <c:v>61</c:v>
                </c:pt>
                <c:pt idx="1389">
                  <c:v>54</c:v>
                </c:pt>
                <c:pt idx="1390">
                  <c:v>52</c:v>
                </c:pt>
                <c:pt idx="1391">
                  <c:v>63</c:v>
                </c:pt>
                <c:pt idx="1392">
                  <c:v>63</c:v>
                </c:pt>
                <c:pt idx="1393">
                  <c:v>65</c:v>
                </c:pt>
                <c:pt idx="1394">
                  <c:v>44</c:v>
                </c:pt>
                <c:pt idx="1395">
                  <c:v>56</c:v>
                </c:pt>
                <c:pt idx="1396">
                  <c:v>39</c:v>
                </c:pt>
                <c:pt idx="1397">
                  <c:v>59</c:v>
                </c:pt>
                <c:pt idx="1398">
                  <c:v>47</c:v>
                </c:pt>
                <c:pt idx="1399">
                  <c:v>50</c:v>
                </c:pt>
                <c:pt idx="1400">
                  <c:v>62</c:v>
                </c:pt>
                <c:pt idx="1401">
                  <c:v>50</c:v>
                </c:pt>
                <c:pt idx="1402">
                  <c:v>61</c:v>
                </c:pt>
                <c:pt idx="1403">
                  <c:v>58</c:v>
                </c:pt>
                <c:pt idx="1404">
                  <c:v>63</c:v>
                </c:pt>
                <c:pt idx="1405">
                  <c:v>65</c:v>
                </c:pt>
                <c:pt idx="1406">
                  <c:v>50</c:v>
                </c:pt>
                <c:pt idx="1407">
                  <c:v>48</c:v>
                </c:pt>
                <c:pt idx="1408">
                  <c:v>52</c:v>
                </c:pt>
                <c:pt idx="1409">
                  <c:v>67</c:v>
                </c:pt>
                <c:pt idx="1410">
                  <c:v>67</c:v>
                </c:pt>
                <c:pt idx="1411">
                  <c:v>56</c:v>
                </c:pt>
                <c:pt idx="1412">
                  <c:v>54</c:v>
                </c:pt>
                <c:pt idx="1413">
                  <c:v>54</c:v>
                </c:pt>
                <c:pt idx="1414">
                  <c:v>49</c:v>
                </c:pt>
                <c:pt idx="1415">
                  <c:v>68</c:v>
                </c:pt>
                <c:pt idx="1416">
                  <c:v>58</c:v>
                </c:pt>
                <c:pt idx="1417">
                  <c:v>57</c:v>
                </c:pt>
                <c:pt idx="1418">
                  <c:v>53</c:v>
                </c:pt>
                <c:pt idx="1419">
                  <c:v>50</c:v>
                </c:pt>
                <c:pt idx="1420">
                  <c:v>39</c:v>
                </c:pt>
                <c:pt idx="1421">
                  <c:v>43</c:v>
                </c:pt>
                <c:pt idx="1422">
                  <c:v>59</c:v>
                </c:pt>
                <c:pt idx="1423">
                  <c:v>50</c:v>
                </c:pt>
                <c:pt idx="1424">
                  <c:v>59</c:v>
                </c:pt>
                <c:pt idx="1425">
                  <c:v>57</c:v>
                </c:pt>
                <c:pt idx="1426">
                  <c:v>60</c:v>
                </c:pt>
                <c:pt idx="1427">
                  <c:v>64</c:v>
                </c:pt>
                <c:pt idx="1428">
                  <c:v>54</c:v>
                </c:pt>
                <c:pt idx="1429">
                  <c:v>58</c:v>
                </c:pt>
                <c:pt idx="1430">
                  <c:v>68</c:v>
                </c:pt>
                <c:pt idx="1431">
                  <c:v>47</c:v>
                </c:pt>
                <c:pt idx="1432">
                  <c:v>53</c:v>
                </c:pt>
                <c:pt idx="1433">
                  <c:v>50</c:v>
                </c:pt>
                <c:pt idx="1434">
                  <c:v>70</c:v>
                </c:pt>
                <c:pt idx="1435">
                  <c:v>61</c:v>
                </c:pt>
                <c:pt idx="1436">
                  <c:v>63</c:v>
                </c:pt>
                <c:pt idx="1437">
                  <c:v>51</c:v>
                </c:pt>
                <c:pt idx="1438">
                  <c:v>51</c:v>
                </c:pt>
                <c:pt idx="1439">
                  <c:v>56</c:v>
                </c:pt>
                <c:pt idx="1440">
                  <c:v>64</c:v>
                </c:pt>
                <c:pt idx="1441">
                  <c:v>57</c:v>
                </c:pt>
                <c:pt idx="1442">
                  <c:v>75</c:v>
                </c:pt>
                <c:pt idx="1443">
                  <c:v>61</c:v>
                </c:pt>
                <c:pt idx="1444">
                  <c:v>46</c:v>
                </c:pt>
                <c:pt idx="1445">
                  <c:v>53</c:v>
                </c:pt>
                <c:pt idx="1446">
                  <c:v>55</c:v>
                </c:pt>
                <c:pt idx="1447">
                  <c:v>57</c:v>
                </c:pt>
                <c:pt idx="1448">
                  <c:v>32</c:v>
                </c:pt>
                <c:pt idx="1449">
                  <c:v>61</c:v>
                </c:pt>
                <c:pt idx="1450">
                  <c:v>62</c:v>
                </c:pt>
                <c:pt idx="1451">
                  <c:v>65</c:v>
                </c:pt>
                <c:pt idx="1452">
                  <c:v>56</c:v>
                </c:pt>
                <c:pt idx="1453">
                  <c:v>44</c:v>
                </c:pt>
                <c:pt idx="1454">
                  <c:v>47</c:v>
                </c:pt>
                <c:pt idx="1455">
                  <c:v>51</c:v>
                </c:pt>
                <c:pt idx="1456">
                  <c:v>70</c:v>
                </c:pt>
                <c:pt idx="1457">
                  <c:v>59</c:v>
                </c:pt>
                <c:pt idx="1458">
                  <c:v>60</c:v>
                </c:pt>
                <c:pt idx="1459">
                  <c:v>48</c:v>
                </c:pt>
                <c:pt idx="1460">
                  <c:v>45</c:v>
                </c:pt>
                <c:pt idx="1461">
                  <c:v>44</c:v>
                </c:pt>
                <c:pt idx="1462">
                  <c:v>36</c:v>
                </c:pt>
                <c:pt idx="1463">
                  <c:v>61</c:v>
                </c:pt>
                <c:pt idx="1464">
                  <c:v>61</c:v>
                </c:pt>
                <c:pt idx="1465">
                  <c:v>56</c:v>
                </c:pt>
                <c:pt idx="1466">
                  <c:v>63</c:v>
                </c:pt>
                <c:pt idx="1467">
                  <c:v>59</c:v>
                </c:pt>
                <c:pt idx="1468">
                  <c:v>48</c:v>
                </c:pt>
                <c:pt idx="1469">
                  <c:v>59</c:v>
                </c:pt>
                <c:pt idx="1470">
                  <c:v>52</c:v>
                </c:pt>
                <c:pt idx="1471">
                  <c:v>46</c:v>
                </c:pt>
                <c:pt idx="1472">
                  <c:v>42</c:v>
                </c:pt>
                <c:pt idx="1473">
                  <c:v>58</c:v>
                </c:pt>
                <c:pt idx="1474">
                  <c:v>43</c:v>
                </c:pt>
                <c:pt idx="1475">
                  <c:v>61</c:v>
                </c:pt>
                <c:pt idx="1476">
                  <c:v>73</c:v>
                </c:pt>
                <c:pt idx="1477">
                  <c:v>66</c:v>
                </c:pt>
                <c:pt idx="1478">
                  <c:v>58</c:v>
                </c:pt>
                <c:pt idx="1479">
                  <c:v>52</c:v>
                </c:pt>
                <c:pt idx="1480">
                  <c:v>72</c:v>
                </c:pt>
                <c:pt idx="1481">
                  <c:v>43</c:v>
                </c:pt>
                <c:pt idx="1482">
                  <c:v>42</c:v>
                </c:pt>
                <c:pt idx="1483">
                  <c:v>47</c:v>
                </c:pt>
                <c:pt idx="1484">
                  <c:v>61</c:v>
                </c:pt>
                <c:pt idx="1485">
                  <c:v>63</c:v>
                </c:pt>
                <c:pt idx="1486">
                  <c:v>61</c:v>
                </c:pt>
                <c:pt idx="1487">
                  <c:v>55</c:v>
                </c:pt>
                <c:pt idx="1488">
                  <c:v>43</c:v>
                </c:pt>
                <c:pt idx="1489">
                  <c:v>55</c:v>
                </c:pt>
                <c:pt idx="1490">
                  <c:v>64</c:v>
                </c:pt>
                <c:pt idx="1491">
                  <c:v>70</c:v>
                </c:pt>
                <c:pt idx="1492">
                  <c:v>57</c:v>
                </c:pt>
                <c:pt idx="1493">
                  <c:v>51</c:v>
                </c:pt>
                <c:pt idx="1494">
                  <c:v>51</c:v>
                </c:pt>
                <c:pt idx="1495">
                  <c:v>51</c:v>
                </c:pt>
                <c:pt idx="1496">
                  <c:v>56</c:v>
                </c:pt>
                <c:pt idx="1497">
                  <c:v>53</c:v>
                </c:pt>
                <c:pt idx="1498">
                  <c:v>54</c:v>
                </c:pt>
                <c:pt idx="1499">
                  <c:v>40</c:v>
                </c:pt>
                <c:pt idx="1500">
                  <c:v>48</c:v>
                </c:pt>
                <c:pt idx="1501">
                  <c:v>50</c:v>
                </c:pt>
                <c:pt idx="1502">
                  <c:v>55</c:v>
                </c:pt>
                <c:pt idx="1503">
                  <c:v>48</c:v>
                </c:pt>
                <c:pt idx="1504">
                  <c:v>46</c:v>
                </c:pt>
                <c:pt idx="1505">
                  <c:v>63</c:v>
                </c:pt>
                <c:pt idx="1506">
                  <c:v>56</c:v>
                </c:pt>
                <c:pt idx="1507">
                  <c:v>43</c:v>
                </c:pt>
                <c:pt idx="1508">
                  <c:v>43</c:v>
                </c:pt>
                <c:pt idx="1509">
                  <c:v>49</c:v>
                </c:pt>
                <c:pt idx="1510">
                  <c:v>46</c:v>
                </c:pt>
                <c:pt idx="1511">
                  <c:v>49</c:v>
                </c:pt>
                <c:pt idx="1512">
                  <c:v>69</c:v>
                </c:pt>
                <c:pt idx="1513">
                  <c:v>34</c:v>
                </c:pt>
                <c:pt idx="1514">
                  <c:v>61</c:v>
                </c:pt>
                <c:pt idx="1515">
                  <c:v>77</c:v>
                </c:pt>
                <c:pt idx="1516">
                  <c:v>65</c:v>
                </c:pt>
                <c:pt idx="1517">
                  <c:v>55</c:v>
                </c:pt>
                <c:pt idx="1518">
                  <c:v>60</c:v>
                </c:pt>
                <c:pt idx="1519">
                  <c:v>52</c:v>
                </c:pt>
                <c:pt idx="1520">
                  <c:v>49</c:v>
                </c:pt>
                <c:pt idx="1521">
                  <c:v>49</c:v>
                </c:pt>
                <c:pt idx="1522">
                  <c:v>51</c:v>
                </c:pt>
                <c:pt idx="1523">
                  <c:v>40</c:v>
                </c:pt>
                <c:pt idx="1524">
                  <c:v>55</c:v>
                </c:pt>
                <c:pt idx="1525">
                  <c:v>51</c:v>
                </c:pt>
                <c:pt idx="1526">
                  <c:v>59</c:v>
                </c:pt>
                <c:pt idx="1527">
                  <c:v>59</c:v>
                </c:pt>
                <c:pt idx="1528">
                  <c:v>61</c:v>
                </c:pt>
                <c:pt idx="1529">
                  <c:v>40</c:v>
                </c:pt>
                <c:pt idx="1530">
                  <c:v>49</c:v>
                </c:pt>
                <c:pt idx="1531">
                  <c:v>75</c:v>
                </c:pt>
                <c:pt idx="1532">
                  <c:v>37</c:v>
                </c:pt>
                <c:pt idx="1533">
                  <c:v>56</c:v>
                </c:pt>
                <c:pt idx="1534">
                  <c:v>59</c:v>
                </c:pt>
                <c:pt idx="1535">
                  <c:v>57</c:v>
                </c:pt>
                <c:pt idx="1536">
                  <c:v>64</c:v>
                </c:pt>
                <c:pt idx="1537">
                  <c:v>63</c:v>
                </c:pt>
                <c:pt idx="1538">
                  <c:v>58</c:v>
                </c:pt>
                <c:pt idx="1539">
                  <c:v>65</c:v>
                </c:pt>
                <c:pt idx="1540">
                  <c:v>49</c:v>
                </c:pt>
                <c:pt idx="1541">
                  <c:v>53</c:v>
                </c:pt>
                <c:pt idx="1542">
                  <c:v>54</c:v>
                </c:pt>
                <c:pt idx="1543">
                  <c:v>71</c:v>
                </c:pt>
                <c:pt idx="1544">
                  <c:v>51</c:v>
                </c:pt>
                <c:pt idx="1545">
                  <c:v>56</c:v>
                </c:pt>
                <c:pt idx="1546">
                  <c:v>64</c:v>
                </c:pt>
                <c:pt idx="1547">
                  <c:v>49</c:v>
                </c:pt>
                <c:pt idx="1548">
                  <c:v>68</c:v>
                </c:pt>
                <c:pt idx="1549">
                  <c:v>74</c:v>
                </c:pt>
                <c:pt idx="1550">
                  <c:v>56</c:v>
                </c:pt>
                <c:pt idx="1551">
                  <c:v>45</c:v>
                </c:pt>
                <c:pt idx="1552">
                  <c:v>59</c:v>
                </c:pt>
                <c:pt idx="1553">
                  <c:v>47</c:v>
                </c:pt>
                <c:pt idx="1554">
                  <c:v>64</c:v>
                </c:pt>
                <c:pt idx="1555">
                  <c:v>72</c:v>
                </c:pt>
                <c:pt idx="1556">
                  <c:v>61</c:v>
                </c:pt>
                <c:pt idx="1557">
                  <c:v>59</c:v>
                </c:pt>
                <c:pt idx="1558">
                  <c:v>51</c:v>
                </c:pt>
                <c:pt idx="1559">
                  <c:v>61</c:v>
                </c:pt>
                <c:pt idx="1560">
                  <c:v>77</c:v>
                </c:pt>
                <c:pt idx="1561">
                  <c:v>48</c:v>
                </c:pt>
                <c:pt idx="1562">
                  <c:v>49</c:v>
                </c:pt>
                <c:pt idx="1563">
                  <c:v>53</c:v>
                </c:pt>
                <c:pt idx="1564">
                  <c:v>52</c:v>
                </c:pt>
                <c:pt idx="1565">
                  <c:v>70</c:v>
                </c:pt>
                <c:pt idx="1566">
                  <c:v>61</c:v>
                </c:pt>
                <c:pt idx="1567">
                  <c:v>59</c:v>
                </c:pt>
                <c:pt idx="1568">
                  <c:v>55</c:v>
                </c:pt>
                <c:pt idx="1569">
                  <c:v>56</c:v>
                </c:pt>
                <c:pt idx="1570">
                  <c:v>75</c:v>
                </c:pt>
                <c:pt idx="1571">
                  <c:v>52</c:v>
                </c:pt>
                <c:pt idx="1572">
                  <c:v>66</c:v>
                </c:pt>
                <c:pt idx="1573">
                  <c:v>43</c:v>
                </c:pt>
                <c:pt idx="1574">
                  <c:v>61</c:v>
                </c:pt>
                <c:pt idx="1575">
                  <c:v>52</c:v>
                </c:pt>
                <c:pt idx="1576">
                  <c:v>48</c:v>
                </c:pt>
                <c:pt idx="1577">
                  <c:v>45</c:v>
                </c:pt>
                <c:pt idx="1578">
                  <c:v>56</c:v>
                </c:pt>
                <c:pt idx="1579">
                  <c:v>72</c:v>
                </c:pt>
                <c:pt idx="1580">
                  <c:v>56</c:v>
                </c:pt>
                <c:pt idx="1581">
                  <c:v>63</c:v>
                </c:pt>
                <c:pt idx="1582">
                  <c:v>67</c:v>
                </c:pt>
                <c:pt idx="1583">
                  <c:v>62</c:v>
                </c:pt>
                <c:pt idx="1584">
                  <c:v>47</c:v>
                </c:pt>
                <c:pt idx="1585">
                  <c:v>52</c:v>
                </c:pt>
                <c:pt idx="1586">
                  <c:v>60</c:v>
                </c:pt>
                <c:pt idx="1587">
                  <c:v>70</c:v>
                </c:pt>
                <c:pt idx="1588">
                  <c:v>36</c:v>
                </c:pt>
                <c:pt idx="1589">
                  <c:v>48</c:v>
                </c:pt>
                <c:pt idx="1590">
                  <c:v>45</c:v>
                </c:pt>
                <c:pt idx="1591">
                  <c:v>58</c:v>
                </c:pt>
                <c:pt idx="1592">
                  <c:v>48</c:v>
                </c:pt>
                <c:pt idx="1593">
                  <c:v>51</c:v>
                </c:pt>
                <c:pt idx="1594">
                  <c:v>62</c:v>
                </c:pt>
                <c:pt idx="1595">
                  <c:v>75</c:v>
                </c:pt>
                <c:pt idx="1596">
                  <c:v>49</c:v>
                </c:pt>
                <c:pt idx="1597">
                  <c:v>42</c:v>
                </c:pt>
                <c:pt idx="1598">
                  <c:v>62</c:v>
                </c:pt>
                <c:pt idx="1599">
                  <c:v>53</c:v>
                </c:pt>
                <c:pt idx="1600">
                  <c:v>53</c:v>
                </c:pt>
                <c:pt idx="1601">
                  <c:v>45</c:v>
                </c:pt>
                <c:pt idx="1602">
                  <c:v>66</c:v>
                </c:pt>
                <c:pt idx="1603">
                  <c:v>59</c:v>
                </c:pt>
                <c:pt idx="1604">
                  <c:v>60</c:v>
                </c:pt>
                <c:pt idx="1605">
                  <c:v>58</c:v>
                </c:pt>
                <c:pt idx="1606">
                  <c:v>69</c:v>
                </c:pt>
                <c:pt idx="1607">
                  <c:v>58</c:v>
                </c:pt>
                <c:pt idx="1608">
                  <c:v>49</c:v>
                </c:pt>
                <c:pt idx="1609">
                  <c:v>55</c:v>
                </c:pt>
                <c:pt idx="1610">
                  <c:v>64</c:v>
                </c:pt>
                <c:pt idx="1611">
                  <c:v>42</c:v>
                </c:pt>
                <c:pt idx="1612">
                  <c:v>61</c:v>
                </c:pt>
                <c:pt idx="1613">
                  <c:v>55</c:v>
                </c:pt>
                <c:pt idx="1614">
                  <c:v>52</c:v>
                </c:pt>
                <c:pt idx="1615">
                  <c:v>52</c:v>
                </c:pt>
                <c:pt idx="1616">
                  <c:v>56</c:v>
                </c:pt>
                <c:pt idx="1617">
                  <c:v>61</c:v>
                </c:pt>
                <c:pt idx="1618">
                  <c:v>39</c:v>
                </c:pt>
                <c:pt idx="1619">
                  <c:v>64</c:v>
                </c:pt>
                <c:pt idx="1620">
                  <c:v>45</c:v>
                </c:pt>
                <c:pt idx="1621">
                  <c:v>48</c:v>
                </c:pt>
                <c:pt idx="1622">
                  <c:v>43</c:v>
                </c:pt>
                <c:pt idx="1623">
                  <c:v>49</c:v>
                </c:pt>
                <c:pt idx="1624">
                  <c:v>52</c:v>
                </c:pt>
                <c:pt idx="1625">
                  <c:v>58</c:v>
                </c:pt>
                <c:pt idx="1626">
                  <c:v>44</c:v>
                </c:pt>
                <c:pt idx="1627">
                  <c:v>61</c:v>
                </c:pt>
                <c:pt idx="1628">
                  <c:v>60</c:v>
                </c:pt>
                <c:pt idx="1629">
                  <c:v>37</c:v>
                </c:pt>
                <c:pt idx="1630">
                  <c:v>66</c:v>
                </c:pt>
                <c:pt idx="1631">
                  <c:v>51</c:v>
                </c:pt>
                <c:pt idx="1632">
                  <c:v>67</c:v>
                </c:pt>
                <c:pt idx="1633">
                  <c:v>72</c:v>
                </c:pt>
                <c:pt idx="1634">
                  <c:v>57</c:v>
                </c:pt>
                <c:pt idx="1635">
                  <c:v>65</c:v>
                </c:pt>
                <c:pt idx="1636">
                  <c:v>49</c:v>
                </c:pt>
                <c:pt idx="1637">
                  <c:v>54</c:v>
                </c:pt>
                <c:pt idx="1638">
                  <c:v>72</c:v>
                </c:pt>
                <c:pt idx="1639">
                  <c:v>54</c:v>
                </c:pt>
                <c:pt idx="1640">
                  <c:v>48</c:v>
                </c:pt>
                <c:pt idx="1641">
                  <c:v>41</c:v>
                </c:pt>
                <c:pt idx="1642">
                  <c:v>64</c:v>
                </c:pt>
                <c:pt idx="1643">
                  <c:v>45</c:v>
                </c:pt>
                <c:pt idx="1644">
                  <c:v>55</c:v>
                </c:pt>
                <c:pt idx="1645">
                  <c:v>52</c:v>
                </c:pt>
                <c:pt idx="1646">
                  <c:v>50</c:v>
                </c:pt>
                <c:pt idx="1647">
                  <c:v>41</c:v>
                </c:pt>
                <c:pt idx="1648">
                  <c:v>45</c:v>
                </c:pt>
                <c:pt idx="1649">
                  <c:v>65</c:v>
                </c:pt>
                <c:pt idx="1650">
                  <c:v>57</c:v>
                </c:pt>
                <c:pt idx="1651">
                  <c:v>49</c:v>
                </c:pt>
                <c:pt idx="1652">
                  <c:v>55</c:v>
                </c:pt>
                <c:pt idx="1653">
                  <c:v>60</c:v>
                </c:pt>
                <c:pt idx="1654">
                  <c:v>73</c:v>
                </c:pt>
                <c:pt idx="1655">
                  <c:v>49</c:v>
                </c:pt>
                <c:pt idx="1656">
                  <c:v>54</c:v>
                </c:pt>
                <c:pt idx="1657">
                  <c:v>53</c:v>
                </c:pt>
                <c:pt idx="1658">
                  <c:v>57</c:v>
                </c:pt>
                <c:pt idx="1659">
                  <c:v>37</c:v>
                </c:pt>
                <c:pt idx="1660">
                  <c:v>55</c:v>
                </c:pt>
                <c:pt idx="1661">
                  <c:v>57</c:v>
                </c:pt>
                <c:pt idx="1662">
                  <c:v>55</c:v>
                </c:pt>
                <c:pt idx="1663">
                  <c:v>44</c:v>
                </c:pt>
                <c:pt idx="1664">
                  <c:v>62</c:v>
                </c:pt>
                <c:pt idx="1665">
                  <c:v>48</c:v>
                </c:pt>
                <c:pt idx="1666">
                  <c:v>54</c:v>
                </c:pt>
                <c:pt idx="1667">
                  <c:v>55</c:v>
                </c:pt>
                <c:pt idx="1668">
                  <c:v>62</c:v>
                </c:pt>
                <c:pt idx="1669">
                  <c:v>63</c:v>
                </c:pt>
                <c:pt idx="1670">
                  <c:v>60</c:v>
                </c:pt>
                <c:pt idx="1671">
                  <c:v>55</c:v>
                </c:pt>
                <c:pt idx="1672">
                  <c:v>59</c:v>
                </c:pt>
                <c:pt idx="1673">
                  <c:v>57</c:v>
                </c:pt>
                <c:pt idx="1674">
                  <c:v>61</c:v>
                </c:pt>
                <c:pt idx="1675">
                  <c:v>50</c:v>
                </c:pt>
                <c:pt idx="1676">
                  <c:v>45</c:v>
                </c:pt>
                <c:pt idx="1677">
                  <c:v>67</c:v>
                </c:pt>
                <c:pt idx="1678">
                  <c:v>50</c:v>
                </c:pt>
                <c:pt idx="1679">
                  <c:v>49</c:v>
                </c:pt>
                <c:pt idx="1680">
                  <c:v>31</c:v>
                </c:pt>
                <c:pt idx="1681">
                  <c:v>60</c:v>
                </c:pt>
                <c:pt idx="1682">
                  <c:v>63</c:v>
                </c:pt>
                <c:pt idx="1683">
                  <c:v>67</c:v>
                </c:pt>
                <c:pt idx="1684">
                  <c:v>50</c:v>
                </c:pt>
                <c:pt idx="1685">
                  <c:v>53</c:v>
                </c:pt>
                <c:pt idx="1686">
                  <c:v>72</c:v>
                </c:pt>
                <c:pt idx="1687">
                  <c:v>51</c:v>
                </c:pt>
                <c:pt idx="1688">
                  <c:v>31</c:v>
                </c:pt>
                <c:pt idx="1689">
                  <c:v>57</c:v>
                </c:pt>
                <c:pt idx="1690">
                  <c:v>74</c:v>
                </c:pt>
                <c:pt idx="1691">
                  <c:v>56</c:v>
                </c:pt>
                <c:pt idx="1692">
                  <c:v>55</c:v>
                </c:pt>
                <c:pt idx="1693">
                  <c:v>32</c:v>
                </c:pt>
                <c:pt idx="1694">
                  <c:v>69</c:v>
                </c:pt>
                <c:pt idx="1695">
                  <c:v>53</c:v>
                </c:pt>
                <c:pt idx="1696">
                  <c:v>59</c:v>
                </c:pt>
                <c:pt idx="1697">
                  <c:v>46</c:v>
                </c:pt>
                <c:pt idx="1698">
                  <c:v>46</c:v>
                </c:pt>
                <c:pt idx="1699">
                  <c:v>43</c:v>
                </c:pt>
                <c:pt idx="1700">
                  <c:v>66</c:v>
                </c:pt>
                <c:pt idx="1701">
                  <c:v>54</c:v>
                </c:pt>
                <c:pt idx="1702">
                  <c:v>47</c:v>
                </c:pt>
                <c:pt idx="1703">
                  <c:v>46</c:v>
                </c:pt>
                <c:pt idx="1704">
                  <c:v>48</c:v>
                </c:pt>
                <c:pt idx="1705">
                  <c:v>52</c:v>
                </c:pt>
                <c:pt idx="1706">
                  <c:v>55</c:v>
                </c:pt>
                <c:pt idx="1707">
                  <c:v>53</c:v>
                </c:pt>
                <c:pt idx="1708">
                  <c:v>66</c:v>
                </c:pt>
                <c:pt idx="1709">
                  <c:v>55</c:v>
                </c:pt>
                <c:pt idx="1710">
                  <c:v>68</c:v>
                </c:pt>
                <c:pt idx="1711">
                  <c:v>51</c:v>
                </c:pt>
                <c:pt idx="1712">
                  <c:v>72</c:v>
                </c:pt>
                <c:pt idx="1713">
                  <c:v>42</c:v>
                </c:pt>
                <c:pt idx="1714">
                  <c:v>50</c:v>
                </c:pt>
                <c:pt idx="1715">
                  <c:v>64</c:v>
                </c:pt>
                <c:pt idx="1716">
                  <c:v>65</c:v>
                </c:pt>
                <c:pt idx="1717">
                  <c:v>50</c:v>
                </c:pt>
                <c:pt idx="1718">
                  <c:v>57</c:v>
                </c:pt>
                <c:pt idx="1719">
                  <c:v>46</c:v>
                </c:pt>
                <c:pt idx="1720">
                  <c:v>64</c:v>
                </c:pt>
                <c:pt idx="1721">
                  <c:v>44</c:v>
                </c:pt>
                <c:pt idx="1722">
                  <c:v>43</c:v>
                </c:pt>
                <c:pt idx="1723">
                  <c:v>54</c:v>
                </c:pt>
                <c:pt idx="1724">
                  <c:v>41</c:v>
                </c:pt>
                <c:pt idx="1725">
                  <c:v>48</c:v>
                </c:pt>
                <c:pt idx="1726">
                  <c:v>61</c:v>
                </c:pt>
                <c:pt idx="1727">
                  <c:v>58</c:v>
                </c:pt>
                <c:pt idx="1728">
                  <c:v>56</c:v>
                </c:pt>
                <c:pt idx="1729">
                  <c:v>59</c:v>
                </c:pt>
                <c:pt idx="1730">
                  <c:v>57</c:v>
                </c:pt>
                <c:pt idx="1731">
                  <c:v>55</c:v>
                </c:pt>
                <c:pt idx="1732">
                  <c:v>52</c:v>
                </c:pt>
                <c:pt idx="1733">
                  <c:v>48</c:v>
                </c:pt>
                <c:pt idx="1734">
                  <c:v>51</c:v>
                </c:pt>
                <c:pt idx="1735">
                  <c:v>34</c:v>
                </c:pt>
                <c:pt idx="1736">
                  <c:v>61</c:v>
                </c:pt>
                <c:pt idx="1737">
                  <c:v>55</c:v>
                </c:pt>
                <c:pt idx="1738">
                  <c:v>48</c:v>
                </c:pt>
                <c:pt idx="1739">
                  <c:v>54</c:v>
                </c:pt>
                <c:pt idx="1740">
                  <c:v>51</c:v>
                </c:pt>
                <c:pt idx="1741">
                  <c:v>43</c:v>
                </c:pt>
                <c:pt idx="1742">
                  <c:v>62</c:v>
                </c:pt>
                <c:pt idx="1743">
                  <c:v>61</c:v>
                </c:pt>
                <c:pt idx="1744">
                  <c:v>52</c:v>
                </c:pt>
                <c:pt idx="1745">
                  <c:v>48</c:v>
                </c:pt>
                <c:pt idx="1746">
                  <c:v>58</c:v>
                </c:pt>
                <c:pt idx="1747">
                  <c:v>52</c:v>
                </c:pt>
                <c:pt idx="1748">
                  <c:v>73</c:v>
                </c:pt>
                <c:pt idx="1749">
                  <c:v>74</c:v>
                </c:pt>
                <c:pt idx="1750">
                  <c:v>53</c:v>
                </c:pt>
                <c:pt idx="1751">
                  <c:v>44</c:v>
                </c:pt>
                <c:pt idx="1752">
                  <c:v>59</c:v>
                </c:pt>
                <c:pt idx="1753">
                  <c:v>39</c:v>
                </c:pt>
                <c:pt idx="1754">
                  <c:v>53</c:v>
                </c:pt>
                <c:pt idx="1755">
                  <c:v>53</c:v>
                </c:pt>
                <c:pt idx="1756">
                  <c:v>54</c:v>
                </c:pt>
                <c:pt idx="1757">
                  <c:v>56</c:v>
                </c:pt>
                <c:pt idx="1758">
                  <c:v>41</c:v>
                </c:pt>
                <c:pt idx="1759">
                  <c:v>50</c:v>
                </c:pt>
                <c:pt idx="1760">
                  <c:v>47</c:v>
                </c:pt>
                <c:pt idx="1761">
                  <c:v>50</c:v>
                </c:pt>
                <c:pt idx="1762">
                  <c:v>49</c:v>
                </c:pt>
                <c:pt idx="1763">
                  <c:v>47</c:v>
                </c:pt>
                <c:pt idx="1764">
                  <c:v>59</c:v>
                </c:pt>
                <c:pt idx="1765">
                  <c:v>50</c:v>
                </c:pt>
                <c:pt idx="1766">
                  <c:v>71</c:v>
                </c:pt>
                <c:pt idx="1767">
                  <c:v>73</c:v>
                </c:pt>
                <c:pt idx="1768">
                  <c:v>75</c:v>
                </c:pt>
                <c:pt idx="1769">
                  <c:v>67</c:v>
                </c:pt>
                <c:pt idx="1770">
                  <c:v>42</c:v>
                </c:pt>
                <c:pt idx="1771">
                  <c:v>51</c:v>
                </c:pt>
                <c:pt idx="1772">
                  <c:v>43</c:v>
                </c:pt>
                <c:pt idx="1773">
                  <c:v>43</c:v>
                </c:pt>
                <c:pt idx="1774">
                  <c:v>67</c:v>
                </c:pt>
                <c:pt idx="1775">
                  <c:v>57</c:v>
                </c:pt>
                <c:pt idx="1776">
                  <c:v>57</c:v>
                </c:pt>
                <c:pt idx="1777">
                  <c:v>54</c:v>
                </c:pt>
                <c:pt idx="1778">
                  <c:v>59</c:v>
                </c:pt>
                <c:pt idx="1779">
                  <c:v>55</c:v>
                </c:pt>
                <c:pt idx="1780">
                  <c:v>55</c:v>
                </c:pt>
                <c:pt idx="1781">
                  <c:v>54</c:v>
                </c:pt>
                <c:pt idx="1782">
                  <c:v>63</c:v>
                </c:pt>
                <c:pt idx="1783">
                  <c:v>45</c:v>
                </c:pt>
                <c:pt idx="1784">
                  <c:v>70</c:v>
                </c:pt>
                <c:pt idx="1785">
                  <c:v>57</c:v>
                </c:pt>
                <c:pt idx="1786">
                  <c:v>52</c:v>
                </c:pt>
                <c:pt idx="1787">
                  <c:v>42</c:v>
                </c:pt>
                <c:pt idx="1788">
                  <c:v>55</c:v>
                </c:pt>
                <c:pt idx="1789">
                  <c:v>66</c:v>
                </c:pt>
                <c:pt idx="1790">
                  <c:v>57</c:v>
                </c:pt>
                <c:pt idx="1791">
                  <c:v>66</c:v>
                </c:pt>
                <c:pt idx="1792">
                  <c:v>55</c:v>
                </c:pt>
                <c:pt idx="1793">
                  <c:v>51</c:v>
                </c:pt>
                <c:pt idx="1794">
                  <c:v>60</c:v>
                </c:pt>
                <c:pt idx="1795">
                  <c:v>48</c:v>
                </c:pt>
                <c:pt idx="1796">
                  <c:v>58</c:v>
                </c:pt>
                <c:pt idx="1797">
                  <c:v>47</c:v>
                </c:pt>
                <c:pt idx="1798">
                  <c:v>75</c:v>
                </c:pt>
                <c:pt idx="1799">
                  <c:v>73</c:v>
                </c:pt>
                <c:pt idx="1800">
                  <c:v>58</c:v>
                </c:pt>
                <c:pt idx="1801">
                  <c:v>43</c:v>
                </c:pt>
                <c:pt idx="1802">
                  <c:v>67</c:v>
                </c:pt>
                <c:pt idx="1803">
                  <c:v>51</c:v>
                </c:pt>
                <c:pt idx="1804">
                  <c:v>45</c:v>
                </c:pt>
                <c:pt idx="1805">
                  <c:v>39</c:v>
                </c:pt>
                <c:pt idx="1806">
                  <c:v>61</c:v>
                </c:pt>
                <c:pt idx="1807">
                  <c:v>48</c:v>
                </c:pt>
                <c:pt idx="1808">
                  <c:v>56</c:v>
                </c:pt>
                <c:pt idx="1809">
                  <c:v>74</c:v>
                </c:pt>
                <c:pt idx="1810">
                  <c:v>51</c:v>
                </c:pt>
                <c:pt idx="1811">
                  <c:v>64</c:v>
                </c:pt>
                <c:pt idx="1812">
                  <c:v>44</c:v>
                </c:pt>
                <c:pt idx="1813">
                  <c:v>59</c:v>
                </c:pt>
                <c:pt idx="1814">
                  <c:v>68</c:v>
                </c:pt>
                <c:pt idx="1815">
                  <c:v>48</c:v>
                </c:pt>
                <c:pt idx="1816">
                  <c:v>62</c:v>
                </c:pt>
                <c:pt idx="1817">
                  <c:v>57</c:v>
                </c:pt>
                <c:pt idx="1818">
                  <c:v>37</c:v>
                </c:pt>
                <c:pt idx="1819">
                  <c:v>74</c:v>
                </c:pt>
                <c:pt idx="1820">
                  <c:v>64</c:v>
                </c:pt>
                <c:pt idx="1821">
                  <c:v>55</c:v>
                </c:pt>
                <c:pt idx="1822">
                  <c:v>50</c:v>
                </c:pt>
                <c:pt idx="1823">
                  <c:v>50</c:v>
                </c:pt>
                <c:pt idx="1824">
                  <c:v>67</c:v>
                </c:pt>
                <c:pt idx="1825">
                  <c:v>72</c:v>
                </c:pt>
                <c:pt idx="1826">
                  <c:v>57</c:v>
                </c:pt>
                <c:pt idx="1827">
                  <c:v>54</c:v>
                </c:pt>
                <c:pt idx="1828">
                  <c:v>53</c:v>
                </c:pt>
                <c:pt idx="1829">
                  <c:v>41</c:v>
                </c:pt>
                <c:pt idx="1830">
                  <c:v>56</c:v>
                </c:pt>
                <c:pt idx="1831">
                  <c:v>49</c:v>
                </c:pt>
                <c:pt idx="1832">
                  <c:v>56</c:v>
                </c:pt>
                <c:pt idx="1833">
                  <c:v>48</c:v>
                </c:pt>
                <c:pt idx="1834">
                  <c:v>64</c:v>
                </c:pt>
                <c:pt idx="1835">
                  <c:v>59</c:v>
                </c:pt>
                <c:pt idx="1836">
                  <c:v>50</c:v>
                </c:pt>
                <c:pt idx="1837">
                  <c:v>57</c:v>
                </c:pt>
                <c:pt idx="1838">
                  <c:v>54</c:v>
                </c:pt>
                <c:pt idx="1839">
                  <c:v>41</c:v>
                </c:pt>
                <c:pt idx="1840">
                  <c:v>46</c:v>
                </c:pt>
                <c:pt idx="1841">
                  <c:v>53</c:v>
                </c:pt>
                <c:pt idx="1842">
                  <c:v>44</c:v>
                </c:pt>
                <c:pt idx="1843">
                  <c:v>74</c:v>
                </c:pt>
                <c:pt idx="1844">
                  <c:v>48</c:v>
                </c:pt>
                <c:pt idx="1845">
                  <c:v>63</c:v>
                </c:pt>
                <c:pt idx="1846">
                  <c:v>34</c:v>
                </c:pt>
                <c:pt idx="1847">
                  <c:v>57</c:v>
                </c:pt>
                <c:pt idx="1848">
                  <c:v>63</c:v>
                </c:pt>
                <c:pt idx="1849">
                  <c:v>44</c:v>
                </c:pt>
                <c:pt idx="1850">
                  <c:v>64</c:v>
                </c:pt>
                <c:pt idx="1851">
                  <c:v>46</c:v>
                </c:pt>
                <c:pt idx="1852">
                  <c:v>54</c:v>
                </c:pt>
                <c:pt idx="1853">
                  <c:v>57</c:v>
                </c:pt>
                <c:pt idx="1854">
                  <c:v>53</c:v>
                </c:pt>
                <c:pt idx="1855">
                  <c:v>68</c:v>
                </c:pt>
                <c:pt idx="1856">
                  <c:v>30</c:v>
                </c:pt>
                <c:pt idx="1857">
                  <c:v>39</c:v>
                </c:pt>
                <c:pt idx="1858">
                  <c:v>58</c:v>
                </c:pt>
                <c:pt idx="1859">
                  <c:v>53</c:v>
                </c:pt>
                <c:pt idx="1860">
                  <c:v>47</c:v>
                </c:pt>
                <c:pt idx="1861">
                  <c:v>45</c:v>
                </c:pt>
                <c:pt idx="1862">
                  <c:v>44</c:v>
                </c:pt>
                <c:pt idx="1863">
                  <c:v>42</c:v>
                </c:pt>
                <c:pt idx="1864">
                  <c:v>57</c:v>
                </c:pt>
                <c:pt idx="1865">
                  <c:v>68</c:v>
                </c:pt>
                <c:pt idx="1866">
                  <c:v>53</c:v>
                </c:pt>
                <c:pt idx="1867">
                  <c:v>65</c:v>
                </c:pt>
                <c:pt idx="1868">
                  <c:v>48</c:v>
                </c:pt>
                <c:pt idx="1869">
                  <c:v>60</c:v>
                </c:pt>
                <c:pt idx="1870">
                  <c:v>61</c:v>
                </c:pt>
                <c:pt idx="1871">
                  <c:v>66</c:v>
                </c:pt>
                <c:pt idx="1872">
                  <c:v>52</c:v>
                </c:pt>
                <c:pt idx="1873">
                  <c:v>49</c:v>
                </c:pt>
                <c:pt idx="1874">
                  <c:v>58</c:v>
                </c:pt>
                <c:pt idx="1875">
                  <c:v>55</c:v>
                </c:pt>
                <c:pt idx="1876">
                  <c:v>63</c:v>
                </c:pt>
                <c:pt idx="1877">
                  <c:v>53</c:v>
                </c:pt>
                <c:pt idx="1878">
                  <c:v>38</c:v>
                </c:pt>
                <c:pt idx="1879">
                  <c:v>52</c:v>
                </c:pt>
                <c:pt idx="1880">
                  <c:v>49</c:v>
                </c:pt>
                <c:pt idx="1881">
                  <c:v>57</c:v>
                </c:pt>
                <c:pt idx="1882">
                  <c:v>45</c:v>
                </c:pt>
                <c:pt idx="1883">
                  <c:v>44</c:v>
                </c:pt>
                <c:pt idx="1884">
                  <c:v>67</c:v>
                </c:pt>
                <c:pt idx="1885">
                  <c:v>67</c:v>
                </c:pt>
                <c:pt idx="1886">
                  <c:v>67</c:v>
                </c:pt>
                <c:pt idx="1887">
                  <c:v>53</c:v>
                </c:pt>
                <c:pt idx="1888">
                  <c:v>43</c:v>
                </c:pt>
                <c:pt idx="1889">
                  <c:v>66</c:v>
                </c:pt>
                <c:pt idx="1890">
                  <c:v>59</c:v>
                </c:pt>
                <c:pt idx="1891">
                  <c:v>63</c:v>
                </c:pt>
                <c:pt idx="1892">
                  <c:v>52</c:v>
                </c:pt>
                <c:pt idx="1893">
                  <c:v>67</c:v>
                </c:pt>
                <c:pt idx="1894">
                  <c:v>44</c:v>
                </c:pt>
                <c:pt idx="1895">
                  <c:v>61</c:v>
                </c:pt>
                <c:pt idx="1896">
                  <c:v>43</c:v>
                </c:pt>
                <c:pt idx="1897">
                  <c:v>54</c:v>
                </c:pt>
                <c:pt idx="1898">
                  <c:v>54</c:v>
                </c:pt>
                <c:pt idx="1899">
                  <c:v>44</c:v>
                </c:pt>
                <c:pt idx="1900">
                  <c:v>50</c:v>
                </c:pt>
                <c:pt idx="1901">
                  <c:v>49</c:v>
                </c:pt>
                <c:pt idx="1902">
                  <c:v>57</c:v>
                </c:pt>
                <c:pt idx="1903">
                  <c:v>56</c:v>
                </c:pt>
                <c:pt idx="1904">
                  <c:v>49</c:v>
                </c:pt>
                <c:pt idx="1905">
                  <c:v>55</c:v>
                </c:pt>
                <c:pt idx="1906">
                  <c:v>80</c:v>
                </c:pt>
                <c:pt idx="1907">
                  <c:v>53</c:v>
                </c:pt>
                <c:pt idx="1908">
                  <c:v>63</c:v>
                </c:pt>
                <c:pt idx="1909">
                  <c:v>56</c:v>
                </c:pt>
                <c:pt idx="1910">
                  <c:v>70</c:v>
                </c:pt>
                <c:pt idx="1911">
                  <c:v>60</c:v>
                </c:pt>
                <c:pt idx="1912">
                  <c:v>69</c:v>
                </c:pt>
                <c:pt idx="1913">
                  <c:v>41</c:v>
                </c:pt>
                <c:pt idx="1914">
                  <c:v>39</c:v>
                </c:pt>
                <c:pt idx="1915">
                  <c:v>56</c:v>
                </c:pt>
                <c:pt idx="1916">
                  <c:v>65</c:v>
                </c:pt>
                <c:pt idx="1917">
                  <c:v>44</c:v>
                </c:pt>
                <c:pt idx="1918">
                  <c:v>52</c:v>
                </c:pt>
                <c:pt idx="1919">
                  <c:v>60</c:v>
                </c:pt>
                <c:pt idx="1920">
                  <c:v>56</c:v>
                </c:pt>
                <c:pt idx="1921">
                  <c:v>51</c:v>
                </c:pt>
                <c:pt idx="1922">
                  <c:v>66</c:v>
                </c:pt>
                <c:pt idx="1923">
                  <c:v>66</c:v>
                </c:pt>
                <c:pt idx="1924">
                  <c:v>70</c:v>
                </c:pt>
                <c:pt idx="1925">
                  <c:v>48</c:v>
                </c:pt>
                <c:pt idx="1926">
                  <c:v>38</c:v>
                </c:pt>
                <c:pt idx="1927">
                  <c:v>56</c:v>
                </c:pt>
                <c:pt idx="1928">
                  <c:v>46</c:v>
                </c:pt>
                <c:pt idx="1929">
                  <c:v>52</c:v>
                </c:pt>
                <c:pt idx="1930">
                  <c:v>54</c:v>
                </c:pt>
                <c:pt idx="1931">
                  <c:v>39</c:v>
                </c:pt>
                <c:pt idx="1932">
                  <c:v>63</c:v>
                </c:pt>
                <c:pt idx="1933">
                  <c:v>53</c:v>
                </c:pt>
                <c:pt idx="1934">
                  <c:v>47</c:v>
                </c:pt>
                <c:pt idx="1935">
                  <c:v>48</c:v>
                </c:pt>
                <c:pt idx="1936">
                  <c:v>42</c:v>
                </c:pt>
                <c:pt idx="1937">
                  <c:v>62</c:v>
                </c:pt>
                <c:pt idx="1938">
                  <c:v>55</c:v>
                </c:pt>
                <c:pt idx="1939">
                  <c:v>39</c:v>
                </c:pt>
                <c:pt idx="1940">
                  <c:v>56</c:v>
                </c:pt>
                <c:pt idx="1941">
                  <c:v>45</c:v>
                </c:pt>
                <c:pt idx="1942">
                  <c:v>55</c:v>
                </c:pt>
                <c:pt idx="1943">
                  <c:v>59</c:v>
                </c:pt>
                <c:pt idx="1944">
                  <c:v>55</c:v>
                </c:pt>
                <c:pt idx="1945">
                  <c:v>61</c:v>
                </c:pt>
                <c:pt idx="1946">
                  <c:v>51</c:v>
                </c:pt>
                <c:pt idx="1947">
                  <c:v>49</c:v>
                </c:pt>
                <c:pt idx="1948">
                  <c:v>50</c:v>
                </c:pt>
                <c:pt idx="1949">
                  <c:v>55</c:v>
                </c:pt>
                <c:pt idx="1950">
                  <c:v>57</c:v>
                </c:pt>
                <c:pt idx="1951">
                  <c:v>51</c:v>
                </c:pt>
                <c:pt idx="1952">
                  <c:v>55</c:v>
                </c:pt>
                <c:pt idx="1953">
                  <c:v>45</c:v>
                </c:pt>
                <c:pt idx="1954">
                  <c:v>59</c:v>
                </c:pt>
                <c:pt idx="1955">
                  <c:v>53</c:v>
                </c:pt>
                <c:pt idx="1956">
                  <c:v>50</c:v>
                </c:pt>
                <c:pt idx="1957">
                  <c:v>69</c:v>
                </c:pt>
                <c:pt idx="1958">
                  <c:v>56</c:v>
                </c:pt>
                <c:pt idx="1959">
                  <c:v>53</c:v>
                </c:pt>
                <c:pt idx="1960">
                  <c:v>58</c:v>
                </c:pt>
                <c:pt idx="1961">
                  <c:v>45</c:v>
                </c:pt>
                <c:pt idx="1962">
                  <c:v>54</c:v>
                </c:pt>
                <c:pt idx="1963">
                  <c:v>45</c:v>
                </c:pt>
                <c:pt idx="1964">
                  <c:v>55</c:v>
                </c:pt>
                <c:pt idx="1965">
                  <c:v>62</c:v>
                </c:pt>
                <c:pt idx="1966">
                  <c:v>40</c:v>
                </c:pt>
                <c:pt idx="1967">
                  <c:v>52</c:v>
                </c:pt>
                <c:pt idx="1968">
                  <c:v>54</c:v>
                </c:pt>
                <c:pt idx="1969">
                  <c:v>64</c:v>
                </c:pt>
                <c:pt idx="1970">
                  <c:v>44</c:v>
                </c:pt>
                <c:pt idx="1971">
                  <c:v>46</c:v>
                </c:pt>
                <c:pt idx="1972">
                  <c:v>55</c:v>
                </c:pt>
                <c:pt idx="1973">
                  <c:v>53</c:v>
                </c:pt>
                <c:pt idx="1974">
                  <c:v>35</c:v>
                </c:pt>
                <c:pt idx="1975">
                  <c:v>49</c:v>
                </c:pt>
                <c:pt idx="1976">
                  <c:v>59</c:v>
                </c:pt>
                <c:pt idx="1977">
                  <c:v>60</c:v>
                </c:pt>
                <c:pt idx="1978">
                  <c:v>44</c:v>
                </c:pt>
                <c:pt idx="1979">
                  <c:v>56</c:v>
                </c:pt>
                <c:pt idx="1980">
                  <c:v>54</c:v>
                </c:pt>
                <c:pt idx="1981">
                  <c:v>66</c:v>
                </c:pt>
                <c:pt idx="1982">
                  <c:v>57</c:v>
                </c:pt>
                <c:pt idx="1983">
                  <c:v>51</c:v>
                </c:pt>
                <c:pt idx="1984">
                  <c:v>42</c:v>
                </c:pt>
                <c:pt idx="1985">
                  <c:v>57</c:v>
                </c:pt>
                <c:pt idx="1986">
                  <c:v>61</c:v>
                </c:pt>
                <c:pt idx="1987">
                  <c:v>75</c:v>
                </c:pt>
                <c:pt idx="1988">
                  <c:v>58</c:v>
                </c:pt>
                <c:pt idx="1989">
                  <c:v>44</c:v>
                </c:pt>
                <c:pt idx="1990">
                  <c:v>61</c:v>
                </c:pt>
                <c:pt idx="1991">
                  <c:v>53</c:v>
                </c:pt>
                <c:pt idx="1992">
                  <c:v>56</c:v>
                </c:pt>
                <c:pt idx="1993">
                  <c:v>63</c:v>
                </c:pt>
                <c:pt idx="1994">
                  <c:v>56</c:v>
                </c:pt>
                <c:pt idx="1995">
                  <c:v>53</c:v>
                </c:pt>
                <c:pt idx="1996">
                  <c:v>51</c:v>
                </c:pt>
                <c:pt idx="1997">
                  <c:v>55</c:v>
                </c:pt>
                <c:pt idx="1998">
                  <c:v>48</c:v>
                </c:pt>
                <c:pt idx="1999">
                  <c:v>54</c:v>
                </c:pt>
                <c:pt idx="2000">
                  <c:v>49</c:v>
                </c:pt>
                <c:pt idx="2001">
                  <c:v>48</c:v>
                </c:pt>
                <c:pt idx="2002">
                  <c:v>55</c:v>
                </c:pt>
                <c:pt idx="2003">
                  <c:v>40</c:v>
                </c:pt>
                <c:pt idx="2004">
                  <c:v>38</c:v>
                </c:pt>
                <c:pt idx="2005">
                  <c:v>55</c:v>
                </c:pt>
                <c:pt idx="2006">
                  <c:v>74</c:v>
                </c:pt>
                <c:pt idx="2007">
                  <c:v>49</c:v>
                </c:pt>
                <c:pt idx="2008">
                  <c:v>58</c:v>
                </c:pt>
                <c:pt idx="2009">
                  <c:v>49</c:v>
                </c:pt>
                <c:pt idx="2010">
                  <c:v>56</c:v>
                </c:pt>
                <c:pt idx="2011">
                  <c:v>36</c:v>
                </c:pt>
                <c:pt idx="2012">
                  <c:v>61</c:v>
                </c:pt>
                <c:pt idx="2013">
                  <c:v>63</c:v>
                </c:pt>
                <c:pt idx="2014">
                  <c:v>56</c:v>
                </c:pt>
                <c:pt idx="2015">
                  <c:v>62</c:v>
                </c:pt>
                <c:pt idx="2016">
                  <c:v>52</c:v>
                </c:pt>
                <c:pt idx="2017">
                  <c:v>42</c:v>
                </c:pt>
                <c:pt idx="2018">
                  <c:v>67</c:v>
                </c:pt>
                <c:pt idx="2019">
                  <c:v>53</c:v>
                </c:pt>
                <c:pt idx="2020">
                  <c:v>44</c:v>
                </c:pt>
                <c:pt idx="2021">
                  <c:v>58</c:v>
                </c:pt>
                <c:pt idx="2022">
                  <c:v>74</c:v>
                </c:pt>
                <c:pt idx="2023">
                  <c:v>60</c:v>
                </c:pt>
                <c:pt idx="2024">
                  <c:v>63</c:v>
                </c:pt>
                <c:pt idx="2025">
                  <c:v>54</c:v>
                </c:pt>
                <c:pt idx="2026">
                  <c:v>72</c:v>
                </c:pt>
                <c:pt idx="2027">
                  <c:v>66</c:v>
                </c:pt>
                <c:pt idx="2028">
                  <c:v>45</c:v>
                </c:pt>
                <c:pt idx="2029">
                  <c:v>61</c:v>
                </c:pt>
                <c:pt idx="2030">
                  <c:v>52</c:v>
                </c:pt>
                <c:pt idx="2031">
                  <c:v>53</c:v>
                </c:pt>
                <c:pt idx="2032">
                  <c:v>39</c:v>
                </c:pt>
                <c:pt idx="2033">
                  <c:v>54</c:v>
                </c:pt>
                <c:pt idx="2034">
                  <c:v>63</c:v>
                </c:pt>
                <c:pt idx="2035">
                  <c:v>57</c:v>
                </c:pt>
                <c:pt idx="2036">
                  <c:v>45</c:v>
                </c:pt>
                <c:pt idx="2037">
                  <c:v>49</c:v>
                </c:pt>
                <c:pt idx="2038">
                  <c:v>55</c:v>
                </c:pt>
                <c:pt idx="2039">
                  <c:v>65</c:v>
                </c:pt>
                <c:pt idx="2040">
                  <c:v>56</c:v>
                </c:pt>
                <c:pt idx="2041">
                  <c:v>55</c:v>
                </c:pt>
                <c:pt idx="2042">
                  <c:v>44</c:v>
                </c:pt>
                <c:pt idx="2043">
                  <c:v>58</c:v>
                </c:pt>
                <c:pt idx="2044">
                  <c:v>42</c:v>
                </c:pt>
                <c:pt idx="2045">
                  <c:v>59</c:v>
                </c:pt>
                <c:pt idx="2046">
                  <c:v>66</c:v>
                </c:pt>
                <c:pt idx="2047">
                  <c:v>46</c:v>
                </c:pt>
                <c:pt idx="2048">
                  <c:v>36</c:v>
                </c:pt>
                <c:pt idx="2049">
                  <c:v>61</c:v>
                </c:pt>
                <c:pt idx="2050">
                  <c:v>57</c:v>
                </c:pt>
                <c:pt idx="2051">
                  <c:v>42</c:v>
                </c:pt>
                <c:pt idx="2052">
                  <c:v>50</c:v>
                </c:pt>
                <c:pt idx="2053">
                  <c:v>42</c:v>
                </c:pt>
                <c:pt idx="2054">
                  <c:v>56</c:v>
                </c:pt>
                <c:pt idx="2055">
                  <c:v>42</c:v>
                </c:pt>
                <c:pt idx="2056">
                  <c:v>58</c:v>
                </c:pt>
                <c:pt idx="2057">
                  <c:v>48</c:v>
                </c:pt>
                <c:pt idx="2058">
                  <c:v>65</c:v>
                </c:pt>
                <c:pt idx="2059">
                  <c:v>67</c:v>
                </c:pt>
                <c:pt idx="2060">
                  <c:v>48</c:v>
                </c:pt>
                <c:pt idx="2061">
                  <c:v>61</c:v>
                </c:pt>
                <c:pt idx="2062">
                  <c:v>61</c:v>
                </c:pt>
                <c:pt idx="2063">
                  <c:v>63</c:v>
                </c:pt>
                <c:pt idx="2064">
                  <c:v>51</c:v>
                </c:pt>
                <c:pt idx="2065">
                  <c:v>64</c:v>
                </c:pt>
                <c:pt idx="2066">
                  <c:v>30</c:v>
                </c:pt>
                <c:pt idx="2067">
                  <c:v>66</c:v>
                </c:pt>
                <c:pt idx="2068">
                  <c:v>46</c:v>
                </c:pt>
                <c:pt idx="2069">
                  <c:v>39</c:v>
                </c:pt>
                <c:pt idx="2070">
                  <c:v>46</c:v>
                </c:pt>
                <c:pt idx="2071">
                  <c:v>48</c:v>
                </c:pt>
                <c:pt idx="2072">
                  <c:v>59</c:v>
                </c:pt>
                <c:pt idx="2073">
                  <c:v>37</c:v>
                </c:pt>
                <c:pt idx="2074">
                  <c:v>54</c:v>
                </c:pt>
                <c:pt idx="2075">
                  <c:v>55</c:v>
                </c:pt>
                <c:pt idx="2076">
                  <c:v>68</c:v>
                </c:pt>
                <c:pt idx="2077">
                  <c:v>47</c:v>
                </c:pt>
                <c:pt idx="2078">
                  <c:v>51</c:v>
                </c:pt>
                <c:pt idx="2079">
                  <c:v>70</c:v>
                </c:pt>
                <c:pt idx="2080">
                  <c:v>61</c:v>
                </c:pt>
                <c:pt idx="2081">
                  <c:v>36</c:v>
                </c:pt>
                <c:pt idx="2082">
                  <c:v>51</c:v>
                </c:pt>
                <c:pt idx="2083">
                  <c:v>55</c:v>
                </c:pt>
                <c:pt idx="2084">
                  <c:v>52</c:v>
                </c:pt>
                <c:pt idx="2085">
                  <c:v>59</c:v>
                </c:pt>
                <c:pt idx="2086">
                  <c:v>66</c:v>
                </c:pt>
                <c:pt idx="2087">
                  <c:v>59</c:v>
                </c:pt>
                <c:pt idx="2088">
                  <c:v>62</c:v>
                </c:pt>
                <c:pt idx="2089">
                  <c:v>59</c:v>
                </c:pt>
                <c:pt idx="2090">
                  <c:v>70</c:v>
                </c:pt>
                <c:pt idx="2091">
                  <c:v>47</c:v>
                </c:pt>
                <c:pt idx="2092">
                  <c:v>63</c:v>
                </c:pt>
                <c:pt idx="2093">
                  <c:v>68</c:v>
                </c:pt>
                <c:pt idx="2094">
                  <c:v>52</c:v>
                </c:pt>
                <c:pt idx="2095">
                  <c:v>57</c:v>
                </c:pt>
                <c:pt idx="2096">
                  <c:v>45</c:v>
                </c:pt>
                <c:pt idx="2097">
                  <c:v>51</c:v>
                </c:pt>
                <c:pt idx="2098">
                  <c:v>79</c:v>
                </c:pt>
                <c:pt idx="2099">
                  <c:v>59</c:v>
                </c:pt>
                <c:pt idx="2100">
                  <c:v>57</c:v>
                </c:pt>
                <c:pt idx="2101">
                  <c:v>65</c:v>
                </c:pt>
                <c:pt idx="2102">
                  <c:v>66</c:v>
                </c:pt>
                <c:pt idx="2103">
                  <c:v>43</c:v>
                </c:pt>
                <c:pt idx="2104">
                  <c:v>52</c:v>
                </c:pt>
                <c:pt idx="2105">
                  <c:v>58</c:v>
                </c:pt>
                <c:pt idx="2106">
                  <c:v>64</c:v>
                </c:pt>
                <c:pt idx="2107">
                  <c:v>58</c:v>
                </c:pt>
                <c:pt idx="2108">
                  <c:v>60</c:v>
                </c:pt>
                <c:pt idx="2109">
                  <c:v>59</c:v>
                </c:pt>
                <c:pt idx="2110">
                  <c:v>36</c:v>
                </c:pt>
                <c:pt idx="2111">
                  <c:v>64</c:v>
                </c:pt>
                <c:pt idx="2112">
                  <c:v>63</c:v>
                </c:pt>
                <c:pt idx="2113">
                  <c:v>53</c:v>
                </c:pt>
                <c:pt idx="2114">
                  <c:v>59</c:v>
                </c:pt>
                <c:pt idx="2115">
                  <c:v>51</c:v>
                </c:pt>
                <c:pt idx="2116">
                  <c:v>58</c:v>
                </c:pt>
                <c:pt idx="2117">
                  <c:v>35</c:v>
                </c:pt>
                <c:pt idx="2118">
                  <c:v>53</c:v>
                </c:pt>
                <c:pt idx="2119">
                  <c:v>42</c:v>
                </c:pt>
                <c:pt idx="2120">
                  <c:v>64</c:v>
                </c:pt>
                <c:pt idx="2121">
                  <c:v>57</c:v>
                </c:pt>
                <c:pt idx="2122">
                  <c:v>46</c:v>
                </c:pt>
                <c:pt idx="2123">
                  <c:v>55</c:v>
                </c:pt>
                <c:pt idx="2124">
                  <c:v>49</c:v>
                </c:pt>
                <c:pt idx="2125">
                  <c:v>70</c:v>
                </c:pt>
                <c:pt idx="2126">
                  <c:v>56</c:v>
                </c:pt>
                <c:pt idx="2127">
                  <c:v>55</c:v>
                </c:pt>
                <c:pt idx="2128">
                  <c:v>61</c:v>
                </c:pt>
                <c:pt idx="2129">
                  <c:v>52</c:v>
                </c:pt>
                <c:pt idx="2130">
                  <c:v>65</c:v>
                </c:pt>
                <c:pt idx="2131">
                  <c:v>54</c:v>
                </c:pt>
                <c:pt idx="2132">
                  <c:v>61</c:v>
                </c:pt>
                <c:pt idx="2133">
                  <c:v>52</c:v>
                </c:pt>
                <c:pt idx="2134">
                  <c:v>61</c:v>
                </c:pt>
                <c:pt idx="2135">
                  <c:v>68</c:v>
                </c:pt>
                <c:pt idx="2136">
                  <c:v>51</c:v>
                </c:pt>
                <c:pt idx="2137">
                  <c:v>63</c:v>
                </c:pt>
                <c:pt idx="2138">
                  <c:v>45</c:v>
                </c:pt>
                <c:pt idx="2139">
                  <c:v>56</c:v>
                </c:pt>
                <c:pt idx="2140">
                  <c:v>52</c:v>
                </c:pt>
                <c:pt idx="2141">
                  <c:v>57</c:v>
                </c:pt>
                <c:pt idx="2142">
                  <c:v>60</c:v>
                </c:pt>
                <c:pt idx="2143">
                  <c:v>60</c:v>
                </c:pt>
                <c:pt idx="2144">
                  <c:v>48</c:v>
                </c:pt>
                <c:pt idx="2145">
                  <c:v>46</c:v>
                </c:pt>
                <c:pt idx="2146">
                  <c:v>59</c:v>
                </c:pt>
                <c:pt idx="2147">
                  <c:v>71</c:v>
                </c:pt>
                <c:pt idx="2148">
                  <c:v>48</c:v>
                </c:pt>
                <c:pt idx="2149">
                  <c:v>54</c:v>
                </c:pt>
                <c:pt idx="2150">
                  <c:v>60</c:v>
                </c:pt>
                <c:pt idx="2151">
                  <c:v>52</c:v>
                </c:pt>
                <c:pt idx="2152">
                  <c:v>57</c:v>
                </c:pt>
                <c:pt idx="2153">
                  <c:v>50</c:v>
                </c:pt>
                <c:pt idx="2154">
                  <c:v>50</c:v>
                </c:pt>
                <c:pt idx="2155">
                  <c:v>56</c:v>
                </c:pt>
                <c:pt idx="2156">
                  <c:v>49</c:v>
                </c:pt>
                <c:pt idx="2157">
                  <c:v>59</c:v>
                </c:pt>
                <c:pt idx="2158">
                  <c:v>66</c:v>
                </c:pt>
                <c:pt idx="2159">
                  <c:v>33</c:v>
                </c:pt>
                <c:pt idx="2160">
                  <c:v>58</c:v>
                </c:pt>
                <c:pt idx="2161">
                  <c:v>66</c:v>
                </c:pt>
                <c:pt idx="2162">
                  <c:v>66</c:v>
                </c:pt>
                <c:pt idx="2163">
                  <c:v>72</c:v>
                </c:pt>
                <c:pt idx="2164">
                  <c:v>54</c:v>
                </c:pt>
                <c:pt idx="2165">
                  <c:v>59</c:v>
                </c:pt>
                <c:pt idx="2166">
                  <c:v>40</c:v>
                </c:pt>
                <c:pt idx="2167">
                  <c:v>59</c:v>
                </c:pt>
                <c:pt idx="2168">
                  <c:v>67</c:v>
                </c:pt>
                <c:pt idx="2169">
                  <c:v>40</c:v>
                </c:pt>
                <c:pt idx="2170">
                  <c:v>62</c:v>
                </c:pt>
                <c:pt idx="2171">
                  <c:v>43</c:v>
                </c:pt>
                <c:pt idx="2172">
                  <c:v>50</c:v>
                </c:pt>
                <c:pt idx="2173">
                  <c:v>40</c:v>
                </c:pt>
                <c:pt idx="2174">
                  <c:v>78</c:v>
                </c:pt>
                <c:pt idx="2175">
                  <c:v>59</c:v>
                </c:pt>
                <c:pt idx="2176">
                  <c:v>65</c:v>
                </c:pt>
                <c:pt idx="2177">
                  <c:v>46</c:v>
                </c:pt>
                <c:pt idx="2178">
                  <c:v>57</c:v>
                </c:pt>
                <c:pt idx="2179">
                  <c:v>50</c:v>
                </c:pt>
                <c:pt idx="2180">
                  <c:v>53</c:v>
                </c:pt>
                <c:pt idx="2181">
                  <c:v>48</c:v>
                </c:pt>
                <c:pt idx="2182">
                  <c:v>52</c:v>
                </c:pt>
                <c:pt idx="2183">
                  <c:v>55</c:v>
                </c:pt>
                <c:pt idx="2184">
                  <c:v>52</c:v>
                </c:pt>
                <c:pt idx="2185">
                  <c:v>41</c:v>
                </c:pt>
                <c:pt idx="2186">
                  <c:v>65</c:v>
                </c:pt>
                <c:pt idx="2187">
                  <c:v>59</c:v>
                </c:pt>
                <c:pt idx="2188">
                  <c:v>52</c:v>
                </c:pt>
                <c:pt idx="2189">
                  <c:v>50</c:v>
                </c:pt>
                <c:pt idx="2190">
                  <c:v>70</c:v>
                </c:pt>
                <c:pt idx="2191">
                  <c:v>36</c:v>
                </c:pt>
                <c:pt idx="2192">
                  <c:v>40</c:v>
                </c:pt>
                <c:pt idx="2193">
                  <c:v>66</c:v>
                </c:pt>
                <c:pt idx="2194">
                  <c:v>62</c:v>
                </c:pt>
                <c:pt idx="2195">
                  <c:v>69</c:v>
                </c:pt>
                <c:pt idx="2196">
                  <c:v>49</c:v>
                </c:pt>
                <c:pt idx="2197">
                  <c:v>56</c:v>
                </c:pt>
                <c:pt idx="2198">
                  <c:v>56</c:v>
                </c:pt>
                <c:pt idx="2199">
                  <c:v>64</c:v>
                </c:pt>
                <c:pt idx="2200">
                  <c:v>61</c:v>
                </c:pt>
                <c:pt idx="2201">
                  <c:v>53</c:v>
                </c:pt>
                <c:pt idx="2202">
                  <c:v>41</c:v>
                </c:pt>
                <c:pt idx="2203">
                  <c:v>64</c:v>
                </c:pt>
                <c:pt idx="2204">
                  <c:v>40</c:v>
                </c:pt>
                <c:pt idx="2205">
                  <c:v>64</c:v>
                </c:pt>
                <c:pt idx="2206">
                  <c:v>59</c:v>
                </c:pt>
                <c:pt idx="2207">
                  <c:v>56</c:v>
                </c:pt>
                <c:pt idx="2208">
                  <c:v>57</c:v>
                </c:pt>
                <c:pt idx="2209">
                  <c:v>59</c:v>
                </c:pt>
                <c:pt idx="2210">
                  <c:v>37</c:v>
                </c:pt>
                <c:pt idx="2211">
                  <c:v>71</c:v>
                </c:pt>
                <c:pt idx="2212">
                  <c:v>61</c:v>
                </c:pt>
                <c:pt idx="2213">
                  <c:v>70</c:v>
                </c:pt>
                <c:pt idx="2214">
                  <c:v>47</c:v>
                </c:pt>
                <c:pt idx="2215">
                  <c:v>74</c:v>
                </c:pt>
                <c:pt idx="2216">
                  <c:v>51</c:v>
                </c:pt>
                <c:pt idx="2217">
                  <c:v>45</c:v>
                </c:pt>
                <c:pt idx="2218">
                  <c:v>60</c:v>
                </c:pt>
                <c:pt idx="2219">
                  <c:v>54</c:v>
                </c:pt>
                <c:pt idx="2220">
                  <c:v>46</c:v>
                </c:pt>
                <c:pt idx="2221">
                  <c:v>52</c:v>
                </c:pt>
                <c:pt idx="2222">
                  <c:v>52</c:v>
                </c:pt>
                <c:pt idx="2223">
                  <c:v>43</c:v>
                </c:pt>
                <c:pt idx="2224">
                  <c:v>62</c:v>
                </c:pt>
                <c:pt idx="2225">
                  <c:v>47</c:v>
                </c:pt>
                <c:pt idx="2226">
                  <c:v>55</c:v>
                </c:pt>
                <c:pt idx="2227">
                  <c:v>58</c:v>
                </c:pt>
                <c:pt idx="2228">
                  <c:v>57</c:v>
                </c:pt>
                <c:pt idx="2229">
                  <c:v>50</c:v>
                </c:pt>
                <c:pt idx="2230">
                  <c:v>57</c:v>
                </c:pt>
                <c:pt idx="2231">
                  <c:v>40</c:v>
                </c:pt>
                <c:pt idx="2232">
                  <c:v>56</c:v>
                </c:pt>
                <c:pt idx="2233">
                  <c:v>34</c:v>
                </c:pt>
                <c:pt idx="2234">
                  <c:v>63</c:v>
                </c:pt>
                <c:pt idx="2235">
                  <c:v>55</c:v>
                </c:pt>
                <c:pt idx="2236">
                  <c:v>62</c:v>
                </c:pt>
                <c:pt idx="2237">
                  <c:v>52</c:v>
                </c:pt>
                <c:pt idx="2238">
                  <c:v>48</c:v>
                </c:pt>
                <c:pt idx="2239">
                  <c:v>66</c:v>
                </c:pt>
                <c:pt idx="2240">
                  <c:v>50</c:v>
                </c:pt>
                <c:pt idx="2241">
                  <c:v>32</c:v>
                </c:pt>
                <c:pt idx="2242">
                  <c:v>60</c:v>
                </c:pt>
                <c:pt idx="2243">
                  <c:v>61</c:v>
                </c:pt>
                <c:pt idx="2244">
                  <c:v>50</c:v>
                </c:pt>
                <c:pt idx="2245">
                  <c:v>46</c:v>
                </c:pt>
                <c:pt idx="2246">
                  <c:v>59</c:v>
                </c:pt>
                <c:pt idx="2247">
                  <c:v>57</c:v>
                </c:pt>
                <c:pt idx="2248">
                  <c:v>55</c:v>
                </c:pt>
                <c:pt idx="2249">
                  <c:v>51</c:v>
                </c:pt>
                <c:pt idx="2250">
                  <c:v>41</c:v>
                </c:pt>
                <c:pt idx="2251">
                  <c:v>47</c:v>
                </c:pt>
                <c:pt idx="2252">
                  <c:v>49</c:v>
                </c:pt>
                <c:pt idx="2253">
                  <c:v>48</c:v>
                </c:pt>
                <c:pt idx="2254">
                  <c:v>34</c:v>
                </c:pt>
                <c:pt idx="2255">
                  <c:v>43</c:v>
                </c:pt>
                <c:pt idx="2256">
                  <c:v>59</c:v>
                </c:pt>
                <c:pt idx="2257">
                  <c:v>62</c:v>
                </c:pt>
                <c:pt idx="2258">
                  <c:v>65</c:v>
                </c:pt>
                <c:pt idx="2259">
                  <c:v>49</c:v>
                </c:pt>
                <c:pt idx="2260">
                  <c:v>55</c:v>
                </c:pt>
                <c:pt idx="2261">
                  <c:v>56</c:v>
                </c:pt>
                <c:pt idx="2262">
                  <c:v>53</c:v>
                </c:pt>
                <c:pt idx="2263">
                  <c:v>67</c:v>
                </c:pt>
                <c:pt idx="2264">
                  <c:v>41</c:v>
                </c:pt>
                <c:pt idx="2265">
                  <c:v>68</c:v>
                </c:pt>
                <c:pt idx="2266">
                  <c:v>38</c:v>
                </c:pt>
                <c:pt idx="2267">
                  <c:v>62</c:v>
                </c:pt>
                <c:pt idx="2268">
                  <c:v>55</c:v>
                </c:pt>
                <c:pt idx="2269">
                  <c:v>44</c:v>
                </c:pt>
                <c:pt idx="2270">
                  <c:v>61</c:v>
                </c:pt>
                <c:pt idx="2271">
                  <c:v>40</c:v>
                </c:pt>
                <c:pt idx="2272">
                  <c:v>44</c:v>
                </c:pt>
                <c:pt idx="2273">
                  <c:v>73</c:v>
                </c:pt>
                <c:pt idx="2274">
                  <c:v>69</c:v>
                </c:pt>
                <c:pt idx="2275">
                  <c:v>54</c:v>
                </c:pt>
                <c:pt idx="2276">
                  <c:v>55</c:v>
                </c:pt>
                <c:pt idx="2277">
                  <c:v>49</c:v>
                </c:pt>
                <c:pt idx="2278">
                  <c:v>61</c:v>
                </c:pt>
                <c:pt idx="2279">
                  <c:v>36</c:v>
                </c:pt>
                <c:pt idx="2280">
                  <c:v>47</c:v>
                </c:pt>
                <c:pt idx="2281">
                  <c:v>67</c:v>
                </c:pt>
                <c:pt idx="2282">
                  <c:v>63</c:v>
                </c:pt>
                <c:pt idx="2283">
                  <c:v>46</c:v>
                </c:pt>
                <c:pt idx="2284">
                  <c:v>47</c:v>
                </c:pt>
                <c:pt idx="2285">
                  <c:v>61</c:v>
                </c:pt>
                <c:pt idx="2286">
                  <c:v>56</c:v>
                </c:pt>
                <c:pt idx="2287">
                  <c:v>62</c:v>
                </c:pt>
                <c:pt idx="2288">
                  <c:v>58</c:v>
                </c:pt>
                <c:pt idx="2289">
                  <c:v>43</c:v>
                </c:pt>
                <c:pt idx="2290">
                  <c:v>36</c:v>
                </c:pt>
                <c:pt idx="2291">
                  <c:v>56</c:v>
                </c:pt>
                <c:pt idx="2292">
                  <c:v>49</c:v>
                </c:pt>
                <c:pt idx="2293">
                  <c:v>46</c:v>
                </c:pt>
                <c:pt idx="2294">
                  <c:v>62</c:v>
                </c:pt>
                <c:pt idx="2295">
                  <c:v>53</c:v>
                </c:pt>
                <c:pt idx="2296">
                  <c:v>60</c:v>
                </c:pt>
                <c:pt idx="2297">
                  <c:v>73</c:v>
                </c:pt>
                <c:pt idx="2298">
                  <c:v>59</c:v>
                </c:pt>
                <c:pt idx="2299">
                  <c:v>52</c:v>
                </c:pt>
                <c:pt idx="2300">
                  <c:v>55</c:v>
                </c:pt>
                <c:pt idx="2301">
                  <c:v>60</c:v>
                </c:pt>
                <c:pt idx="2302">
                  <c:v>76</c:v>
                </c:pt>
                <c:pt idx="2303">
                  <c:v>52</c:v>
                </c:pt>
                <c:pt idx="2304">
                  <c:v>58</c:v>
                </c:pt>
                <c:pt idx="2305">
                  <c:v>58</c:v>
                </c:pt>
                <c:pt idx="2306">
                  <c:v>55</c:v>
                </c:pt>
                <c:pt idx="2307">
                  <c:v>52</c:v>
                </c:pt>
                <c:pt idx="2308">
                  <c:v>62</c:v>
                </c:pt>
                <c:pt idx="2309">
                  <c:v>55</c:v>
                </c:pt>
                <c:pt idx="2310">
                  <c:v>60</c:v>
                </c:pt>
                <c:pt idx="2311">
                  <c:v>46</c:v>
                </c:pt>
                <c:pt idx="2312">
                  <c:v>48</c:v>
                </c:pt>
                <c:pt idx="2313">
                  <c:v>62</c:v>
                </c:pt>
                <c:pt idx="2314">
                  <c:v>53</c:v>
                </c:pt>
                <c:pt idx="2315">
                  <c:v>52</c:v>
                </c:pt>
                <c:pt idx="2316">
                  <c:v>46</c:v>
                </c:pt>
                <c:pt idx="2317">
                  <c:v>51</c:v>
                </c:pt>
                <c:pt idx="2318">
                  <c:v>43</c:v>
                </c:pt>
                <c:pt idx="2319">
                  <c:v>71</c:v>
                </c:pt>
                <c:pt idx="2320">
                  <c:v>65</c:v>
                </c:pt>
                <c:pt idx="2321">
                  <c:v>54</c:v>
                </c:pt>
                <c:pt idx="2322">
                  <c:v>51</c:v>
                </c:pt>
                <c:pt idx="2323">
                  <c:v>41</c:v>
                </c:pt>
                <c:pt idx="2324">
                  <c:v>65</c:v>
                </c:pt>
                <c:pt idx="2325">
                  <c:v>47</c:v>
                </c:pt>
                <c:pt idx="2326">
                  <c:v>52</c:v>
                </c:pt>
                <c:pt idx="2327">
                  <c:v>76</c:v>
                </c:pt>
                <c:pt idx="2328">
                  <c:v>57</c:v>
                </c:pt>
                <c:pt idx="2329">
                  <c:v>56</c:v>
                </c:pt>
                <c:pt idx="2330">
                  <c:v>58</c:v>
                </c:pt>
                <c:pt idx="2331">
                  <c:v>49</c:v>
                </c:pt>
                <c:pt idx="2332">
                  <c:v>58</c:v>
                </c:pt>
                <c:pt idx="2333">
                  <c:v>49</c:v>
                </c:pt>
                <c:pt idx="2334">
                  <c:v>56</c:v>
                </c:pt>
                <c:pt idx="2335">
                  <c:v>55</c:v>
                </c:pt>
                <c:pt idx="2336">
                  <c:v>54</c:v>
                </c:pt>
                <c:pt idx="2337">
                  <c:v>45</c:v>
                </c:pt>
                <c:pt idx="2338">
                  <c:v>50</c:v>
                </c:pt>
                <c:pt idx="2339">
                  <c:v>59</c:v>
                </c:pt>
                <c:pt idx="2340">
                  <c:v>49</c:v>
                </c:pt>
                <c:pt idx="2341">
                  <c:v>47</c:v>
                </c:pt>
                <c:pt idx="2342">
                  <c:v>71</c:v>
                </c:pt>
                <c:pt idx="2343">
                  <c:v>59</c:v>
                </c:pt>
                <c:pt idx="2344">
                  <c:v>75</c:v>
                </c:pt>
                <c:pt idx="2345">
                  <c:v>55</c:v>
                </c:pt>
                <c:pt idx="2346">
                  <c:v>52</c:v>
                </c:pt>
                <c:pt idx="2347">
                  <c:v>66</c:v>
                </c:pt>
                <c:pt idx="2348">
                  <c:v>68</c:v>
                </c:pt>
                <c:pt idx="2349">
                  <c:v>56</c:v>
                </c:pt>
                <c:pt idx="2350">
                  <c:v>65</c:v>
                </c:pt>
                <c:pt idx="2351">
                  <c:v>69</c:v>
                </c:pt>
                <c:pt idx="2352">
                  <c:v>50</c:v>
                </c:pt>
                <c:pt idx="2353">
                  <c:v>63</c:v>
                </c:pt>
                <c:pt idx="2354">
                  <c:v>45</c:v>
                </c:pt>
                <c:pt idx="2355">
                  <c:v>67</c:v>
                </c:pt>
                <c:pt idx="2356">
                  <c:v>58</c:v>
                </c:pt>
                <c:pt idx="2357">
                  <c:v>53</c:v>
                </c:pt>
                <c:pt idx="2358">
                  <c:v>52</c:v>
                </c:pt>
                <c:pt idx="2359">
                  <c:v>57</c:v>
                </c:pt>
                <c:pt idx="2360">
                  <c:v>55</c:v>
                </c:pt>
                <c:pt idx="2361">
                  <c:v>52</c:v>
                </c:pt>
                <c:pt idx="2362">
                  <c:v>38</c:v>
                </c:pt>
                <c:pt idx="2363">
                  <c:v>48</c:v>
                </c:pt>
                <c:pt idx="2364">
                  <c:v>68</c:v>
                </c:pt>
                <c:pt idx="2365">
                  <c:v>55</c:v>
                </c:pt>
                <c:pt idx="2366">
                  <c:v>55</c:v>
                </c:pt>
                <c:pt idx="2367">
                  <c:v>41</c:v>
                </c:pt>
                <c:pt idx="2368">
                  <c:v>38</c:v>
                </c:pt>
                <c:pt idx="2369">
                  <c:v>59</c:v>
                </c:pt>
                <c:pt idx="2370">
                  <c:v>59</c:v>
                </c:pt>
                <c:pt idx="2371">
                  <c:v>68</c:v>
                </c:pt>
                <c:pt idx="2372">
                  <c:v>48</c:v>
                </c:pt>
                <c:pt idx="2373">
                  <c:v>44</c:v>
                </c:pt>
                <c:pt idx="2374">
                  <c:v>47</c:v>
                </c:pt>
                <c:pt idx="2375">
                  <c:v>73</c:v>
                </c:pt>
                <c:pt idx="2376">
                  <c:v>44</c:v>
                </c:pt>
                <c:pt idx="2377">
                  <c:v>55</c:v>
                </c:pt>
                <c:pt idx="2378">
                  <c:v>58</c:v>
                </c:pt>
                <c:pt idx="2379">
                  <c:v>47</c:v>
                </c:pt>
                <c:pt idx="2380">
                  <c:v>67</c:v>
                </c:pt>
                <c:pt idx="2381">
                  <c:v>49</c:v>
                </c:pt>
                <c:pt idx="2382">
                  <c:v>58</c:v>
                </c:pt>
                <c:pt idx="2383">
                  <c:v>40</c:v>
                </c:pt>
                <c:pt idx="2384">
                  <c:v>55</c:v>
                </c:pt>
                <c:pt idx="2385">
                  <c:v>55</c:v>
                </c:pt>
                <c:pt idx="2386">
                  <c:v>42</c:v>
                </c:pt>
                <c:pt idx="2387">
                  <c:v>58</c:v>
                </c:pt>
                <c:pt idx="2388">
                  <c:v>63</c:v>
                </c:pt>
                <c:pt idx="2389">
                  <c:v>49</c:v>
                </c:pt>
                <c:pt idx="2390">
                  <c:v>60</c:v>
                </c:pt>
                <c:pt idx="2391">
                  <c:v>45</c:v>
                </c:pt>
                <c:pt idx="2392">
                  <c:v>53</c:v>
                </c:pt>
                <c:pt idx="2393">
                  <c:v>51</c:v>
                </c:pt>
                <c:pt idx="2394">
                  <c:v>53</c:v>
                </c:pt>
                <c:pt idx="2395">
                  <c:v>49</c:v>
                </c:pt>
                <c:pt idx="2396">
                  <c:v>64</c:v>
                </c:pt>
                <c:pt idx="2397">
                  <c:v>65</c:v>
                </c:pt>
                <c:pt idx="2398">
                  <c:v>57</c:v>
                </c:pt>
                <c:pt idx="2399">
                  <c:v>49</c:v>
                </c:pt>
                <c:pt idx="2400">
                  <c:v>38</c:v>
                </c:pt>
                <c:pt idx="2401">
                  <c:v>51</c:v>
                </c:pt>
                <c:pt idx="2402">
                  <c:v>47</c:v>
                </c:pt>
                <c:pt idx="2403">
                  <c:v>53</c:v>
                </c:pt>
                <c:pt idx="2404">
                  <c:v>59</c:v>
                </c:pt>
                <c:pt idx="2405">
                  <c:v>52</c:v>
                </c:pt>
                <c:pt idx="2406">
                  <c:v>55</c:v>
                </c:pt>
                <c:pt idx="2407">
                  <c:v>50</c:v>
                </c:pt>
                <c:pt idx="2408">
                  <c:v>58</c:v>
                </c:pt>
                <c:pt idx="2409">
                  <c:v>40</c:v>
                </c:pt>
                <c:pt idx="2410">
                  <c:v>56</c:v>
                </c:pt>
                <c:pt idx="2411">
                  <c:v>62</c:v>
                </c:pt>
                <c:pt idx="2412">
                  <c:v>62</c:v>
                </c:pt>
                <c:pt idx="2413">
                  <c:v>51</c:v>
                </c:pt>
                <c:pt idx="2414">
                  <c:v>51</c:v>
                </c:pt>
                <c:pt idx="2415">
                  <c:v>55</c:v>
                </c:pt>
                <c:pt idx="2416">
                  <c:v>42</c:v>
                </c:pt>
                <c:pt idx="2417">
                  <c:v>50</c:v>
                </c:pt>
                <c:pt idx="2418">
                  <c:v>72</c:v>
                </c:pt>
                <c:pt idx="2419">
                  <c:v>42</c:v>
                </c:pt>
                <c:pt idx="2420">
                  <c:v>55</c:v>
                </c:pt>
                <c:pt idx="2421">
                  <c:v>44</c:v>
                </c:pt>
                <c:pt idx="2422">
                  <c:v>54</c:v>
                </c:pt>
                <c:pt idx="2423">
                  <c:v>52</c:v>
                </c:pt>
                <c:pt idx="2424">
                  <c:v>58</c:v>
                </c:pt>
                <c:pt idx="2425">
                  <c:v>62</c:v>
                </c:pt>
                <c:pt idx="2426">
                  <c:v>50</c:v>
                </c:pt>
                <c:pt idx="2427">
                  <c:v>47</c:v>
                </c:pt>
                <c:pt idx="2428">
                  <c:v>72</c:v>
                </c:pt>
                <c:pt idx="2429">
                  <c:v>41</c:v>
                </c:pt>
                <c:pt idx="2430">
                  <c:v>39</c:v>
                </c:pt>
                <c:pt idx="2431">
                  <c:v>57</c:v>
                </c:pt>
                <c:pt idx="2432">
                  <c:v>50</c:v>
                </c:pt>
                <c:pt idx="2433">
                  <c:v>63</c:v>
                </c:pt>
                <c:pt idx="2434">
                  <c:v>56</c:v>
                </c:pt>
                <c:pt idx="2435">
                  <c:v>57</c:v>
                </c:pt>
                <c:pt idx="2436">
                  <c:v>58</c:v>
                </c:pt>
                <c:pt idx="2437">
                  <c:v>55</c:v>
                </c:pt>
                <c:pt idx="2438">
                  <c:v>42</c:v>
                </c:pt>
                <c:pt idx="2439">
                  <c:v>55</c:v>
                </c:pt>
                <c:pt idx="2440">
                  <c:v>34</c:v>
                </c:pt>
                <c:pt idx="2441">
                  <c:v>56</c:v>
                </c:pt>
                <c:pt idx="2442">
                  <c:v>55</c:v>
                </c:pt>
                <c:pt idx="2443">
                  <c:v>62</c:v>
                </c:pt>
                <c:pt idx="2444">
                  <c:v>69</c:v>
                </c:pt>
                <c:pt idx="2445">
                  <c:v>59</c:v>
                </c:pt>
                <c:pt idx="2446">
                  <c:v>53</c:v>
                </c:pt>
                <c:pt idx="2447">
                  <c:v>59</c:v>
                </c:pt>
                <c:pt idx="2448">
                  <c:v>39</c:v>
                </c:pt>
                <c:pt idx="2449">
                  <c:v>61</c:v>
                </c:pt>
                <c:pt idx="2450">
                  <c:v>57</c:v>
                </c:pt>
                <c:pt idx="2451">
                  <c:v>62</c:v>
                </c:pt>
                <c:pt idx="2452">
                  <c:v>50</c:v>
                </c:pt>
                <c:pt idx="2453">
                  <c:v>59</c:v>
                </c:pt>
                <c:pt idx="2454">
                  <c:v>55</c:v>
                </c:pt>
                <c:pt idx="2455">
                  <c:v>53</c:v>
                </c:pt>
                <c:pt idx="2456">
                  <c:v>58</c:v>
                </c:pt>
                <c:pt idx="2457">
                  <c:v>42</c:v>
                </c:pt>
                <c:pt idx="2458">
                  <c:v>47</c:v>
                </c:pt>
                <c:pt idx="2459">
                  <c:v>47</c:v>
                </c:pt>
                <c:pt idx="2460">
                  <c:v>52</c:v>
                </c:pt>
                <c:pt idx="2461">
                  <c:v>60</c:v>
                </c:pt>
                <c:pt idx="2462">
                  <c:v>66</c:v>
                </c:pt>
                <c:pt idx="2463">
                  <c:v>44</c:v>
                </c:pt>
                <c:pt idx="2464">
                  <c:v>44</c:v>
                </c:pt>
                <c:pt idx="2465">
                  <c:v>41</c:v>
                </c:pt>
                <c:pt idx="2466">
                  <c:v>51</c:v>
                </c:pt>
                <c:pt idx="2467">
                  <c:v>52</c:v>
                </c:pt>
                <c:pt idx="2468">
                  <c:v>55</c:v>
                </c:pt>
                <c:pt idx="2469">
                  <c:v>62</c:v>
                </c:pt>
                <c:pt idx="2470">
                  <c:v>58</c:v>
                </c:pt>
                <c:pt idx="2471">
                  <c:v>67</c:v>
                </c:pt>
                <c:pt idx="2472">
                  <c:v>63</c:v>
                </c:pt>
                <c:pt idx="2473">
                  <c:v>54</c:v>
                </c:pt>
                <c:pt idx="2474">
                  <c:v>55</c:v>
                </c:pt>
                <c:pt idx="2475">
                  <c:v>66</c:v>
                </c:pt>
                <c:pt idx="2476">
                  <c:v>41</c:v>
                </c:pt>
                <c:pt idx="2477">
                  <c:v>40</c:v>
                </c:pt>
                <c:pt idx="2478">
                  <c:v>58</c:v>
                </c:pt>
                <c:pt idx="2479">
                  <c:v>54</c:v>
                </c:pt>
                <c:pt idx="2480">
                  <c:v>50</c:v>
                </c:pt>
                <c:pt idx="2481">
                  <c:v>57</c:v>
                </c:pt>
                <c:pt idx="2482">
                  <c:v>52</c:v>
                </c:pt>
                <c:pt idx="2483">
                  <c:v>70</c:v>
                </c:pt>
                <c:pt idx="2484">
                  <c:v>52</c:v>
                </c:pt>
                <c:pt idx="2485">
                  <c:v>60</c:v>
                </c:pt>
                <c:pt idx="2486">
                  <c:v>67</c:v>
                </c:pt>
                <c:pt idx="2487">
                  <c:v>64</c:v>
                </c:pt>
                <c:pt idx="2488">
                  <c:v>49</c:v>
                </c:pt>
                <c:pt idx="2489">
                  <c:v>68</c:v>
                </c:pt>
                <c:pt idx="2490">
                  <c:v>57</c:v>
                </c:pt>
                <c:pt idx="2491">
                  <c:v>56</c:v>
                </c:pt>
                <c:pt idx="2492">
                  <c:v>44</c:v>
                </c:pt>
                <c:pt idx="2493">
                  <c:v>56</c:v>
                </c:pt>
                <c:pt idx="2494">
                  <c:v>39</c:v>
                </c:pt>
                <c:pt idx="2495">
                  <c:v>51</c:v>
                </c:pt>
                <c:pt idx="2496">
                  <c:v>48</c:v>
                </c:pt>
                <c:pt idx="2497">
                  <c:v>60</c:v>
                </c:pt>
                <c:pt idx="2498">
                  <c:v>52</c:v>
                </c:pt>
                <c:pt idx="2499">
                  <c:v>62</c:v>
                </c:pt>
                <c:pt idx="2500">
                  <c:v>65</c:v>
                </c:pt>
                <c:pt idx="2501">
                  <c:v>63</c:v>
                </c:pt>
                <c:pt idx="2502">
                  <c:v>69</c:v>
                </c:pt>
                <c:pt idx="2503">
                  <c:v>50</c:v>
                </c:pt>
                <c:pt idx="2504">
                  <c:v>63</c:v>
                </c:pt>
                <c:pt idx="2505">
                  <c:v>62</c:v>
                </c:pt>
                <c:pt idx="2506">
                  <c:v>64</c:v>
                </c:pt>
                <c:pt idx="2507">
                  <c:v>54</c:v>
                </c:pt>
                <c:pt idx="2508">
                  <c:v>60</c:v>
                </c:pt>
                <c:pt idx="2509">
                  <c:v>56</c:v>
                </c:pt>
                <c:pt idx="2510">
                  <c:v>61</c:v>
                </c:pt>
                <c:pt idx="2511">
                  <c:v>46</c:v>
                </c:pt>
                <c:pt idx="2512">
                  <c:v>62</c:v>
                </c:pt>
                <c:pt idx="2513">
                  <c:v>45</c:v>
                </c:pt>
                <c:pt idx="2514">
                  <c:v>71</c:v>
                </c:pt>
                <c:pt idx="2515">
                  <c:v>39</c:v>
                </c:pt>
                <c:pt idx="2516">
                  <c:v>65</c:v>
                </c:pt>
                <c:pt idx="2517">
                  <c:v>56</c:v>
                </c:pt>
                <c:pt idx="2518">
                  <c:v>49</c:v>
                </c:pt>
                <c:pt idx="2519">
                  <c:v>61</c:v>
                </c:pt>
                <c:pt idx="2520">
                  <c:v>62</c:v>
                </c:pt>
                <c:pt idx="2521">
                  <c:v>58</c:v>
                </c:pt>
                <c:pt idx="2522">
                  <c:v>59</c:v>
                </c:pt>
                <c:pt idx="2523">
                  <c:v>41</c:v>
                </c:pt>
                <c:pt idx="2524">
                  <c:v>43</c:v>
                </c:pt>
                <c:pt idx="2525">
                  <c:v>58</c:v>
                </c:pt>
                <c:pt idx="2526">
                  <c:v>56</c:v>
                </c:pt>
                <c:pt idx="2527">
                  <c:v>45</c:v>
                </c:pt>
                <c:pt idx="2528">
                  <c:v>55</c:v>
                </c:pt>
                <c:pt idx="2529">
                  <c:v>48</c:v>
                </c:pt>
                <c:pt idx="2530">
                  <c:v>63</c:v>
                </c:pt>
                <c:pt idx="2531">
                  <c:v>61</c:v>
                </c:pt>
                <c:pt idx="2532">
                  <c:v>62</c:v>
                </c:pt>
                <c:pt idx="2533">
                  <c:v>67</c:v>
                </c:pt>
                <c:pt idx="2534">
                  <c:v>45</c:v>
                </c:pt>
                <c:pt idx="2535">
                  <c:v>48</c:v>
                </c:pt>
                <c:pt idx="2536">
                  <c:v>69</c:v>
                </c:pt>
                <c:pt idx="2537">
                  <c:v>51</c:v>
                </c:pt>
                <c:pt idx="2538">
                  <c:v>57</c:v>
                </c:pt>
                <c:pt idx="2539">
                  <c:v>52</c:v>
                </c:pt>
                <c:pt idx="2540">
                  <c:v>52</c:v>
                </c:pt>
                <c:pt idx="2541">
                  <c:v>40</c:v>
                </c:pt>
                <c:pt idx="2542">
                  <c:v>68</c:v>
                </c:pt>
                <c:pt idx="2543">
                  <c:v>46</c:v>
                </c:pt>
                <c:pt idx="2544">
                  <c:v>75</c:v>
                </c:pt>
                <c:pt idx="2545">
                  <c:v>68</c:v>
                </c:pt>
                <c:pt idx="2546">
                  <c:v>58</c:v>
                </c:pt>
                <c:pt idx="2547">
                  <c:v>47</c:v>
                </c:pt>
                <c:pt idx="2548">
                  <c:v>65</c:v>
                </c:pt>
                <c:pt idx="2549">
                  <c:v>63</c:v>
                </c:pt>
                <c:pt idx="2550">
                  <c:v>42</c:v>
                </c:pt>
                <c:pt idx="2551">
                  <c:v>74</c:v>
                </c:pt>
                <c:pt idx="2552">
                  <c:v>54</c:v>
                </c:pt>
                <c:pt idx="2553">
                  <c:v>53</c:v>
                </c:pt>
                <c:pt idx="2554">
                  <c:v>64</c:v>
                </c:pt>
                <c:pt idx="2555">
                  <c:v>67</c:v>
                </c:pt>
                <c:pt idx="2556">
                  <c:v>53</c:v>
                </c:pt>
                <c:pt idx="2557">
                  <c:v>57</c:v>
                </c:pt>
                <c:pt idx="2558">
                  <c:v>51</c:v>
                </c:pt>
                <c:pt idx="2559">
                  <c:v>56</c:v>
                </c:pt>
                <c:pt idx="2560">
                  <c:v>50</c:v>
                </c:pt>
                <c:pt idx="2561">
                  <c:v>64</c:v>
                </c:pt>
                <c:pt idx="2562">
                  <c:v>63</c:v>
                </c:pt>
                <c:pt idx="2563">
                  <c:v>59</c:v>
                </c:pt>
                <c:pt idx="2564">
                  <c:v>58</c:v>
                </c:pt>
                <c:pt idx="2565">
                  <c:v>48</c:v>
                </c:pt>
                <c:pt idx="2566">
                  <c:v>50</c:v>
                </c:pt>
                <c:pt idx="2567">
                  <c:v>64</c:v>
                </c:pt>
                <c:pt idx="2568">
                  <c:v>39</c:v>
                </c:pt>
                <c:pt idx="2569">
                  <c:v>57</c:v>
                </c:pt>
                <c:pt idx="2570">
                  <c:v>54</c:v>
                </c:pt>
                <c:pt idx="2571">
                  <c:v>48</c:v>
                </c:pt>
                <c:pt idx="2572">
                  <c:v>52</c:v>
                </c:pt>
                <c:pt idx="2573">
                  <c:v>58</c:v>
                </c:pt>
                <c:pt idx="2574">
                  <c:v>46</c:v>
                </c:pt>
                <c:pt idx="2575">
                  <c:v>55</c:v>
                </c:pt>
                <c:pt idx="2576">
                  <c:v>49</c:v>
                </c:pt>
                <c:pt idx="2577">
                  <c:v>54</c:v>
                </c:pt>
                <c:pt idx="2578">
                  <c:v>64</c:v>
                </c:pt>
                <c:pt idx="2579">
                  <c:v>51</c:v>
                </c:pt>
                <c:pt idx="2580">
                  <c:v>63</c:v>
                </c:pt>
                <c:pt idx="2581">
                  <c:v>48</c:v>
                </c:pt>
                <c:pt idx="2582">
                  <c:v>48</c:v>
                </c:pt>
                <c:pt idx="2583">
                  <c:v>59</c:v>
                </c:pt>
                <c:pt idx="2584">
                  <c:v>60</c:v>
                </c:pt>
                <c:pt idx="2585">
                  <c:v>53</c:v>
                </c:pt>
                <c:pt idx="2586">
                  <c:v>60</c:v>
                </c:pt>
                <c:pt idx="2587">
                  <c:v>48</c:v>
                </c:pt>
                <c:pt idx="2588">
                  <c:v>64</c:v>
                </c:pt>
                <c:pt idx="2589">
                  <c:v>58</c:v>
                </c:pt>
                <c:pt idx="2590">
                  <c:v>62</c:v>
                </c:pt>
                <c:pt idx="2591">
                  <c:v>57</c:v>
                </c:pt>
                <c:pt idx="2592">
                  <c:v>56</c:v>
                </c:pt>
                <c:pt idx="2593">
                  <c:v>43</c:v>
                </c:pt>
                <c:pt idx="2594">
                  <c:v>51</c:v>
                </c:pt>
                <c:pt idx="2595">
                  <c:v>47</c:v>
                </c:pt>
                <c:pt idx="2596">
                  <c:v>55</c:v>
                </c:pt>
                <c:pt idx="2597">
                  <c:v>63</c:v>
                </c:pt>
                <c:pt idx="2598">
                  <c:v>29</c:v>
                </c:pt>
                <c:pt idx="2599">
                  <c:v>56</c:v>
                </c:pt>
                <c:pt idx="2600">
                  <c:v>51</c:v>
                </c:pt>
                <c:pt idx="2601">
                  <c:v>55</c:v>
                </c:pt>
                <c:pt idx="2602">
                  <c:v>50</c:v>
                </c:pt>
                <c:pt idx="2603">
                  <c:v>62</c:v>
                </c:pt>
                <c:pt idx="2604">
                  <c:v>61</c:v>
                </c:pt>
                <c:pt idx="2605">
                  <c:v>55</c:v>
                </c:pt>
                <c:pt idx="2606">
                  <c:v>51</c:v>
                </c:pt>
                <c:pt idx="2607">
                  <c:v>46</c:v>
                </c:pt>
                <c:pt idx="2608">
                  <c:v>65</c:v>
                </c:pt>
                <c:pt idx="2609">
                  <c:v>59</c:v>
                </c:pt>
                <c:pt idx="2610">
                  <c:v>61</c:v>
                </c:pt>
                <c:pt idx="2611">
                  <c:v>66</c:v>
                </c:pt>
                <c:pt idx="2612">
                  <c:v>68</c:v>
                </c:pt>
                <c:pt idx="2613">
                  <c:v>51</c:v>
                </c:pt>
                <c:pt idx="2614">
                  <c:v>60</c:v>
                </c:pt>
                <c:pt idx="2615">
                  <c:v>54</c:v>
                </c:pt>
                <c:pt idx="2616">
                  <c:v>59</c:v>
                </c:pt>
                <c:pt idx="2617">
                  <c:v>50</c:v>
                </c:pt>
                <c:pt idx="2618">
                  <c:v>61</c:v>
                </c:pt>
                <c:pt idx="2619">
                  <c:v>50</c:v>
                </c:pt>
                <c:pt idx="2620">
                  <c:v>65</c:v>
                </c:pt>
                <c:pt idx="2621">
                  <c:v>51</c:v>
                </c:pt>
                <c:pt idx="2622">
                  <c:v>68</c:v>
                </c:pt>
                <c:pt idx="2623">
                  <c:v>70</c:v>
                </c:pt>
                <c:pt idx="2624">
                  <c:v>53</c:v>
                </c:pt>
                <c:pt idx="2625">
                  <c:v>60</c:v>
                </c:pt>
                <c:pt idx="2626">
                  <c:v>51</c:v>
                </c:pt>
                <c:pt idx="2627">
                  <c:v>45</c:v>
                </c:pt>
                <c:pt idx="2628">
                  <c:v>63</c:v>
                </c:pt>
                <c:pt idx="2629">
                  <c:v>58</c:v>
                </c:pt>
                <c:pt idx="2630">
                  <c:v>62</c:v>
                </c:pt>
                <c:pt idx="2631">
                  <c:v>63</c:v>
                </c:pt>
                <c:pt idx="2632">
                  <c:v>67</c:v>
                </c:pt>
                <c:pt idx="2633">
                  <c:v>56</c:v>
                </c:pt>
                <c:pt idx="2634">
                  <c:v>39</c:v>
                </c:pt>
                <c:pt idx="2635">
                  <c:v>62</c:v>
                </c:pt>
                <c:pt idx="2636">
                  <c:v>54</c:v>
                </c:pt>
                <c:pt idx="2637">
                  <c:v>67</c:v>
                </c:pt>
                <c:pt idx="2638">
                  <c:v>50</c:v>
                </c:pt>
                <c:pt idx="2639">
                  <c:v>52</c:v>
                </c:pt>
                <c:pt idx="2640">
                  <c:v>60</c:v>
                </c:pt>
                <c:pt idx="2641">
                  <c:v>40</c:v>
                </c:pt>
                <c:pt idx="2642">
                  <c:v>55</c:v>
                </c:pt>
                <c:pt idx="2643">
                  <c:v>59</c:v>
                </c:pt>
                <c:pt idx="2644">
                  <c:v>71</c:v>
                </c:pt>
                <c:pt idx="2645">
                  <c:v>70</c:v>
                </c:pt>
                <c:pt idx="2646">
                  <c:v>64</c:v>
                </c:pt>
                <c:pt idx="2647">
                  <c:v>55</c:v>
                </c:pt>
                <c:pt idx="2648">
                  <c:v>45</c:v>
                </c:pt>
                <c:pt idx="2649">
                  <c:v>54</c:v>
                </c:pt>
                <c:pt idx="2650">
                  <c:v>58</c:v>
                </c:pt>
                <c:pt idx="2651">
                  <c:v>61</c:v>
                </c:pt>
                <c:pt idx="2652">
                  <c:v>66</c:v>
                </c:pt>
                <c:pt idx="2653">
                  <c:v>49</c:v>
                </c:pt>
                <c:pt idx="2654">
                  <c:v>56</c:v>
                </c:pt>
                <c:pt idx="2655">
                  <c:v>53</c:v>
                </c:pt>
                <c:pt idx="2656">
                  <c:v>58</c:v>
                </c:pt>
                <c:pt idx="2657">
                  <c:v>68</c:v>
                </c:pt>
                <c:pt idx="2658">
                  <c:v>54</c:v>
                </c:pt>
                <c:pt idx="2659">
                  <c:v>57</c:v>
                </c:pt>
                <c:pt idx="2660">
                  <c:v>57</c:v>
                </c:pt>
                <c:pt idx="2661">
                  <c:v>52</c:v>
                </c:pt>
                <c:pt idx="2662">
                  <c:v>53</c:v>
                </c:pt>
                <c:pt idx="2663">
                  <c:v>61</c:v>
                </c:pt>
                <c:pt idx="2664">
                  <c:v>62</c:v>
                </c:pt>
                <c:pt idx="2665">
                  <c:v>67</c:v>
                </c:pt>
                <c:pt idx="2666">
                  <c:v>49</c:v>
                </c:pt>
                <c:pt idx="2667">
                  <c:v>45</c:v>
                </c:pt>
                <c:pt idx="2668">
                  <c:v>57</c:v>
                </c:pt>
                <c:pt idx="2669">
                  <c:v>57</c:v>
                </c:pt>
                <c:pt idx="2670">
                  <c:v>39</c:v>
                </c:pt>
                <c:pt idx="2671">
                  <c:v>65</c:v>
                </c:pt>
                <c:pt idx="2672">
                  <c:v>55</c:v>
                </c:pt>
                <c:pt idx="2673">
                  <c:v>49</c:v>
                </c:pt>
                <c:pt idx="2674">
                  <c:v>51</c:v>
                </c:pt>
                <c:pt idx="2675">
                  <c:v>64</c:v>
                </c:pt>
                <c:pt idx="2676">
                  <c:v>63</c:v>
                </c:pt>
                <c:pt idx="2677">
                  <c:v>47</c:v>
                </c:pt>
                <c:pt idx="2678">
                  <c:v>42</c:v>
                </c:pt>
                <c:pt idx="2679">
                  <c:v>56</c:v>
                </c:pt>
                <c:pt idx="2680">
                  <c:v>60</c:v>
                </c:pt>
                <c:pt idx="2681">
                  <c:v>35</c:v>
                </c:pt>
                <c:pt idx="2682">
                  <c:v>54</c:v>
                </c:pt>
                <c:pt idx="2683">
                  <c:v>50</c:v>
                </c:pt>
                <c:pt idx="2684">
                  <c:v>44</c:v>
                </c:pt>
                <c:pt idx="2685">
                  <c:v>53</c:v>
                </c:pt>
                <c:pt idx="2686">
                  <c:v>50</c:v>
                </c:pt>
                <c:pt idx="2687">
                  <c:v>48</c:v>
                </c:pt>
                <c:pt idx="2688">
                  <c:v>58</c:v>
                </c:pt>
                <c:pt idx="2689">
                  <c:v>43</c:v>
                </c:pt>
                <c:pt idx="2690">
                  <c:v>55</c:v>
                </c:pt>
                <c:pt idx="2691">
                  <c:v>65</c:v>
                </c:pt>
                <c:pt idx="2692">
                  <c:v>55</c:v>
                </c:pt>
                <c:pt idx="2693">
                  <c:v>52</c:v>
                </c:pt>
                <c:pt idx="2694">
                  <c:v>56</c:v>
                </c:pt>
                <c:pt idx="2695">
                  <c:v>47</c:v>
                </c:pt>
                <c:pt idx="2696">
                  <c:v>60</c:v>
                </c:pt>
                <c:pt idx="2697">
                  <c:v>50</c:v>
                </c:pt>
                <c:pt idx="2698">
                  <c:v>60</c:v>
                </c:pt>
                <c:pt idx="2699">
                  <c:v>64</c:v>
                </c:pt>
                <c:pt idx="2700">
                  <c:v>54</c:v>
                </c:pt>
                <c:pt idx="2701">
                  <c:v>52</c:v>
                </c:pt>
                <c:pt idx="2702">
                  <c:v>54</c:v>
                </c:pt>
                <c:pt idx="2703">
                  <c:v>52</c:v>
                </c:pt>
                <c:pt idx="2704">
                  <c:v>55</c:v>
                </c:pt>
                <c:pt idx="2705">
                  <c:v>56</c:v>
                </c:pt>
                <c:pt idx="2706">
                  <c:v>56</c:v>
                </c:pt>
                <c:pt idx="2707">
                  <c:v>72</c:v>
                </c:pt>
                <c:pt idx="2708">
                  <c:v>52</c:v>
                </c:pt>
                <c:pt idx="2709">
                  <c:v>69</c:v>
                </c:pt>
                <c:pt idx="2710">
                  <c:v>43</c:v>
                </c:pt>
                <c:pt idx="2711">
                  <c:v>48</c:v>
                </c:pt>
                <c:pt idx="2712">
                  <c:v>37</c:v>
                </c:pt>
                <c:pt idx="2713">
                  <c:v>53</c:v>
                </c:pt>
                <c:pt idx="2714">
                  <c:v>55</c:v>
                </c:pt>
                <c:pt idx="2715">
                  <c:v>52</c:v>
                </c:pt>
                <c:pt idx="2716">
                  <c:v>39</c:v>
                </c:pt>
                <c:pt idx="2717">
                  <c:v>59</c:v>
                </c:pt>
                <c:pt idx="2718">
                  <c:v>57</c:v>
                </c:pt>
                <c:pt idx="2719">
                  <c:v>62</c:v>
                </c:pt>
                <c:pt idx="2720">
                  <c:v>56</c:v>
                </c:pt>
                <c:pt idx="2721">
                  <c:v>55</c:v>
                </c:pt>
                <c:pt idx="2722">
                  <c:v>45</c:v>
                </c:pt>
                <c:pt idx="2723">
                  <c:v>61</c:v>
                </c:pt>
                <c:pt idx="2724">
                  <c:v>57</c:v>
                </c:pt>
                <c:pt idx="2725">
                  <c:v>62</c:v>
                </c:pt>
                <c:pt idx="2726">
                  <c:v>60</c:v>
                </c:pt>
                <c:pt idx="2727">
                  <c:v>58</c:v>
                </c:pt>
                <c:pt idx="2728">
                  <c:v>53</c:v>
                </c:pt>
                <c:pt idx="2729">
                  <c:v>47</c:v>
                </c:pt>
                <c:pt idx="2730">
                  <c:v>57</c:v>
                </c:pt>
                <c:pt idx="2731">
                  <c:v>51</c:v>
                </c:pt>
                <c:pt idx="2732">
                  <c:v>56</c:v>
                </c:pt>
                <c:pt idx="2733">
                  <c:v>46</c:v>
                </c:pt>
                <c:pt idx="2734">
                  <c:v>52</c:v>
                </c:pt>
                <c:pt idx="2735">
                  <c:v>53</c:v>
                </c:pt>
                <c:pt idx="2736">
                  <c:v>56</c:v>
                </c:pt>
                <c:pt idx="2737">
                  <c:v>56</c:v>
                </c:pt>
                <c:pt idx="2738">
                  <c:v>60</c:v>
                </c:pt>
                <c:pt idx="2739">
                  <c:v>54</c:v>
                </c:pt>
                <c:pt idx="2740">
                  <c:v>66</c:v>
                </c:pt>
                <c:pt idx="2741">
                  <c:v>64</c:v>
                </c:pt>
                <c:pt idx="2742">
                  <c:v>46</c:v>
                </c:pt>
                <c:pt idx="2743">
                  <c:v>50</c:v>
                </c:pt>
                <c:pt idx="2744">
                  <c:v>59</c:v>
                </c:pt>
                <c:pt idx="2745">
                  <c:v>57</c:v>
                </c:pt>
                <c:pt idx="2746">
                  <c:v>28</c:v>
                </c:pt>
                <c:pt idx="2747">
                  <c:v>53</c:v>
                </c:pt>
                <c:pt idx="2748">
                  <c:v>58</c:v>
                </c:pt>
                <c:pt idx="2749">
                  <c:v>50</c:v>
                </c:pt>
                <c:pt idx="2750">
                  <c:v>44</c:v>
                </c:pt>
                <c:pt idx="2751">
                  <c:v>56</c:v>
                </c:pt>
                <c:pt idx="2752">
                  <c:v>54</c:v>
                </c:pt>
                <c:pt idx="2753">
                  <c:v>53</c:v>
                </c:pt>
                <c:pt idx="2754">
                  <c:v>54</c:v>
                </c:pt>
                <c:pt idx="2755">
                  <c:v>49</c:v>
                </c:pt>
                <c:pt idx="2756">
                  <c:v>66</c:v>
                </c:pt>
                <c:pt idx="2757">
                  <c:v>66</c:v>
                </c:pt>
                <c:pt idx="2758">
                  <c:v>63</c:v>
                </c:pt>
                <c:pt idx="2759">
                  <c:v>44</c:v>
                </c:pt>
                <c:pt idx="2760">
                  <c:v>54</c:v>
                </c:pt>
                <c:pt idx="2761">
                  <c:v>51</c:v>
                </c:pt>
                <c:pt idx="2762">
                  <c:v>75</c:v>
                </c:pt>
                <c:pt idx="2763">
                  <c:v>66</c:v>
                </c:pt>
                <c:pt idx="2764">
                  <c:v>59</c:v>
                </c:pt>
                <c:pt idx="2765">
                  <c:v>68</c:v>
                </c:pt>
                <c:pt idx="2766">
                  <c:v>50</c:v>
                </c:pt>
                <c:pt idx="2767">
                  <c:v>55</c:v>
                </c:pt>
                <c:pt idx="2768">
                  <c:v>59</c:v>
                </c:pt>
                <c:pt idx="2769">
                  <c:v>65</c:v>
                </c:pt>
                <c:pt idx="2770">
                  <c:v>48</c:v>
                </c:pt>
                <c:pt idx="2771">
                  <c:v>40</c:v>
                </c:pt>
                <c:pt idx="2772">
                  <c:v>70</c:v>
                </c:pt>
                <c:pt idx="2773">
                  <c:v>44</c:v>
                </c:pt>
                <c:pt idx="2774">
                  <c:v>53</c:v>
                </c:pt>
                <c:pt idx="2775">
                  <c:v>46</c:v>
                </c:pt>
                <c:pt idx="2776">
                  <c:v>53</c:v>
                </c:pt>
                <c:pt idx="2777">
                  <c:v>52</c:v>
                </c:pt>
                <c:pt idx="2778">
                  <c:v>64</c:v>
                </c:pt>
                <c:pt idx="2779">
                  <c:v>53</c:v>
                </c:pt>
                <c:pt idx="2780">
                  <c:v>40</c:v>
                </c:pt>
                <c:pt idx="2781">
                  <c:v>45</c:v>
                </c:pt>
                <c:pt idx="2782">
                  <c:v>67</c:v>
                </c:pt>
                <c:pt idx="2783">
                  <c:v>53</c:v>
                </c:pt>
                <c:pt idx="2784">
                  <c:v>62</c:v>
                </c:pt>
                <c:pt idx="2785">
                  <c:v>61</c:v>
                </c:pt>
                <c:pt idx="2786">
                  <c:v>65</c:v>
                </c:pt>
                <c:pt idx="2787">
                  <c:v>39</c:v>
                </c:pt>
                <c:pt idx="2788">
                  <c:v>51</c:v>
                </c:pt>
                <c:pt idx="2789">
                  <c:v>53</c:v>
                </c:pt>
                <c:pt idx="2790">
                  <c:v>59</c:v>
                </c:pt>
                <c:pt idx="2791">
                  <c:v>56</c:v>
                </c:pt>
                <c:pt idx="2792">
                  <c:v>66</c:v>
                </c:pt>
                <c:pt idx="2793">
                  <c:v>55</c:v>
                </c:pt>
                <c:pt idx="2794">
                  <c:v>61</c:v>
                </c:pt>
                <c:pt idx="2795">
                  <c:v>67</c:v>
                </c:pt>
                <c:pt idx="2796">
                  <c:v>49</c:v>
                </c:pt>
                <c:pt idx="2797">
                  <c:v>48</c:v>
                </c:pt>
                <c:pt idx="2798">
                  <c:v>53</c:v>
                </c:pt>
                <c:pt idx="2799">
                  <c:v>69</c:v>
                </c:pt>
                <c:pt idx="2800">
                  <c:v>53</c:v>
                </c:pt>
                <c:pt idx="2801">
                  <c:v>63</c:v>
                </c:pt>
                <c:pt idx="2802">
                  <c:v>61</c:v>
                </c:pt>
                <c:pt idx="2803">
                  <c:v>56</c:v>
                </c:pt>
                <c:pt idx="2804">
                  <c:v>46</c:v>
                </c:pt>
                <c:pt idx="2805">
                  <c:v>55</c:v>
                </c:pt>
                <c:pt idx="2806">
                  <c:v>44</c:v>
                </c:pt>
                <c:pt idx="2807">
                  <c:v>46</c:v>
                </c:pt>
                <c:pt idx="2808">
                  <c:v>42</c:v>
                </c:pt>
                <c:pt idx="2809">
                  <c:v>61</c:v>
                </c:pt>
                <c:pt idx="2810">
                  <c:v>42</c:v>
                </c:pt>
                <c:pt idx="2811">
                  <c:v>53</c:v>
                </c:pt>
                <c:pt idx="2812">
                  <c:v>71</c:v>
                </c:pt>
                <c:pt idx="2813">
                  <c:v>59</c:v>
                </c:pt>
                <c:pt idx="2814">
                  <c:v>53</c:v>
                </c:pt>
                <c:pt idx="2815">
                  <c:v>52</c:v>
                </c:pt>
                <c:pt idx="2816">
                  <c:v>68</c:v>
                </c:pt>
                <c:pt idx="2817">
                  <c:v>72</c:v>
                </c:pt>
                <c:pt idx="2818">
                  <c:v>53</c:v>
                </c:pt>
                <c:pt idx="2819">
                  <c:v>56</c:v>
                </c:pt>
                <c:pt idx="2820">
                  <c:v>56</c:v>
                </c:pt>
                <c:pt idx="2821">
                  <c:v>49</c:v>
                </c:pt>
                <c:pt idx="2822">
                  <c:v>51</c:v>
                </c:pt>
                <c:pt idx="2823">
                  <c:v>53</c:v>
                </c:pt>
                <c:pt idx="2824">
                  <c:v>45</c:v>
                </c:pt>
                <c:pt idx="2825">
                  <c:v>49</c:v>
                </c:pt>
                <c:pt idx="2826">
                  <c:v>63</c:v>
                </c:pt>
                <c:pt idx="2827">
                  <c:v>57</c:v>
                </c:pt>
                <c:pt idx="2828">
                  <c:v>71</c:v>
                </c:pt>
                <c:pt idx="2829">
                  <c:v>69</c:v>
                </c:pt>
                <c:pt idx="2830">
                  <c:v>55</c:v>
                </c:pt>
                <c:pt idx="2831">
                  <c:v>57</c:v>
                </c:pt>
                <c:pt idx="2832">
                  <c:v>69</c:v>
                </c:pt>
                <c:pt idx="2833">
                  <c:v>48</c:v>
                </c:pt>
                <c:pt idx="2834">
                  <c:v>30</c:v>
                </c:pt>
                <c:pt idx="2835">
                  <c:v>68</c:v>
                </c:pt>
                <c:pt idx="2836">
                  <c:v>51</c:v>
                </c:pt>
                <c:pt idx="2837">
                  <c:v>59</c:v>
                </c:pt>
                <c:pt idx="2838">
                  <c:v>74</c:v>
                </c:pt>
                <c:pt idx="2839">
                  <c:v>58</c:v>
                </c:pt>
                <c:pt idx="2840">
                  <c:v>69</c:v>
                </c:pt>
                <c:pt idx="2841">
                  <c:v>53</c:v>
                </c:pt>
                <c:pt idx="2842">
                  <c:v>57</c:v>
                </c:pt>
                <c:pt idx="2843">
                  <c:v>51</c:v>
                </c:pt>
                <c:pt idx="2844">
                  <c:v>44</c:v>
                </c:pt>
                <c:pt idx="2845">
                  <c:v>51</c:v>
                </c:pt>
                <c:pt idx="2846">
                  <c:v>58</c:v>
                </c:pt>
                <c:pt idx="2847">
                  <c:v>61</c:v>
                </c:pt>
                <c:pt idx="2848">
                  <c:v>53</c:v>
                </c:pt>
                <c:pt idx="2849">
                  <c:v>58</c:v>
                </c:pt>
                <c:pt idx="2850">
                  <c:v>55</c:v>
                </c:pt>
                <c:pt idx="2851">
                  <c:v>41</c:v>
                </c:pt>
                <c:pt idx="2852">
                  <c:v>37</c:v>
                </c:pt>
                <c:pt idx="2853">
                  <c:v>58</c:v>
                </c:pt>
                <c:pt idx="2854">
                  <c:v>48</c:v>
                </c:pt>
                <c:pt idx="2855">
                  <c:v>51</c:v>
                </c:pt>
                <c:pt idx="2856">
                  <c:v>66</c:v>
                </c:pt>
                <c:pt idx="2857">
                  <c:v>51</c:v>
                </c:pt>
                <c:pt idx="2858">
                  <c:v>43</c:v>
                </c:pt>
                <c:pt idx="2859">
                  <c:v>38</c:v>
                </c:pt>
                <c:pt idx="2860">
                  <c:v>52</c:v>
                </c:pt>
                <c:pt idx="2861">
                  <c:v>41</c:v>
                </c:pt>
                <c:pt idx="2862">
                  <c:v>53</c:v>
                </c:pt>
                <c:pt idx="2863">
                  <c:v>65</c:v>
                </c:pt>
                <c:pt idx="2864">
                  <c:v>54</c:v>
                </c:pt>
                <c:pt idx="2865">
                  <c:v>55</c:v>
                </c:pt>
                <c:pt idx="2866">
                  <c:v>75</c:v>
                </c:pt>
                <c:pt idx="2867">
                  <c:v>57</c:v>
                </c:pt>
                <c:pt idx="2868">
                  <c:v>55</c:v>
                </c:pt>
                <c:pt idx="2869">
                  <c:v>51</c:v>
                </c:pt>
                <c:pt idx="2870">
                  <c:v>57</c:v>
                </c:pt>
                <c:pt idx="2871">
                  <c:v>62</c:v>
                </c:pt>
                <c:pt idx="2872">
                  <c:v>64</c:v>
                </c:pt>
                <c:pt idx="2873">
                  <c:v>59</c:v>
                </c:pt>
                <c:pt idx="2874">
                  <c:v>61</c:v>
                </c:pt>
                <c:pt idx="2875">
                  <c:v>60</c:v>
                </c:pt>
                <c:pt idx="2876">
                  <c:v>69</c:v>
                </c:pt>
                <c:pt idx="2877">
                  <c:v>65</c:v>
                </c:pt>
                <c:pt idx="2878">
                  <c:v>43</c:v>
                </c:pt>
                <c:pt idx="2879">
                  <c:v>60</c:v>
                </c:pt>
                <c:pt idx="2880">
                  <c:v>55</c:v>
                </c:pt>
                <c:pt idx="2881">
                  <c:v>48</c:v>
                </c:pt>
                <c:pt idx="2882">
                  <c:v>64</c:v>
                </c:pt>
                <c:pt idx="2883">
                  <c:v>50</c:v>
                </c:pt>
                <c:pt idx="2884">
                  <c:v>53</c:v>
                </c:pt>
                <c:pt idx="2885">
                  <c:v>60</c:v>
                </c:pt>
                <c:pt idx="2886">
                  <c:v>52</c:v>
                </c:pt>
                <c:pt idx="2887">
                  <c:v>62</c:v>
                </c:pt>
                <c:pt idx="2888">
                  <c:v>49</c:v>
                </c:pt>
                <c:pt idx="2889">
                  <c:v>63</c:v>
                </c:pt>
                <c:pt idx="2890">
                  <c:v>67</c:v>
                </c:pt>
                <c:pt idx="2891">
                  <c:v>52</c:v>
                </c:pt>
                <c:pt idx="2892">
                  <c:v>58</c:v>
                </c:pt>
                <c:pt idx="2893">
                  <c:v>40</c:v>
                </c:pt>
                <c:pt idx="2894">
                  <c:v>67</c:v>
                </c:pt>
                <c:pt idx="2895">
                  <c:v>46</c:v>
                </c:pt>
                <c:pt idx="2896">
                  <c:v>63</c:v>
                </c:pt>
                <c:pt idx="2897">
                  <c:v>65</c:v>
                </c:pt>
                <c:pt idx="2898">
                  <c:v>56</c:v>
                </c:pt>
                <c:pt idx="2899">
                  <c:v>33</c:v>
                </c:pt>
                <c:pt idx="2900">
                  <c:v>66</c:v>
                </c:pt>
                <c:pt idx="2901">
                  <c:v>48</c:v>
                </c:pt>
                <c:pt idx="2902">
                  <c:v>62</c:v>
                </c:pt>
                <c:pt idx="2903">
                  <c:v>54</c:v>
                </c:pt>
                <c:pt idx="2904">
                  <c:v>49</c:v>
                </c:pt>
                <c:pt idx="2905">
                  <c:v>47</c:v>
                </c:pt>
                <c:pt idx="2906">
                  <c:v>55</c:v>
                </c:pt>
                <c:pt idx="2907">
                  <c:v>66</c:v>
                </c:pt>
                <c:pt idx="2908">
                  <c:v>56</c:v>
                </c:pt>
                <c:pt idx="2909">
                  <c:v>60</c:v>
                </c:pt>
                <c:pt idx="2910">
                  <c:v>48</c:v>
                </c:pt>
                <c:pt idx="2911">
                  <c:v>45</c:v>
                </c:pt>
                <c:pt idx="2912">
                  <c:v>62</c:v>
                </c:pt>
                <c:pt idx="2913">
                  <c:v>61</c:v>
                </c:pt>
                <c:pt idx="2914">
                  <c:v>65</c:v>
                </c:pt>
                <c:pt idx="2915">
                  <c:v>45</c:v>
                </c:pt>
                <c:pt idx="2916">
                  <c:v>52</c:v>
                </c:pt>
                <c:pt idx="2917">
                  <c:v>66</c:v>
                </c:pt>
                <c:pt idx="2918">
                  <c:v>66</c:v>
                </c:pt>
                <c:pt idx="2919">
                  <c:v>57</c:v>
                </c:pt>
                <c:pt idx="2920">
                  <c:v>59</c:v>
                </c:pt>
                <c:pt idx="2921">
                  <c:v>67</c:v>
                </c:pt>
                <c:pt idx="2922">
                  <c:v>53</c:v>
                </c:pt>
                <c:pt idx="2923">
                  <c:v>52</c:v>
                </c:pt>
                <c:pt idx="2924">
                  <c:v>67</c:v>
                </c:pt>
                <c:pt idx="2925">
                  <c:v>52</c:v>
                </c:pt>
                <c:pt idx="2926">
                  <c:v>69</c:v>
                </c:pt>
                <c:pt idx="2927">
                  <c:v>54</c:v>
                </c:pt>
                <c:pt idx="2928">
                  <c:v>55</c:v>
                </c:pt>
                <c:pt idx="2929">
                  <c:v>69</c:v>
                </c:pt>
                <c:pt idx="2930">
                  <c:v>47</c:v>
                </c:pt>
                <c:pt idx="2931">
                  <c:v>55</c:v>
                </c:pt>
                <c:pt idx="2932">
                  <c:v>51</c:v>
                </c:pt>
                <c:pt idx="2933">
                  <c:v>57</c:v>
                </c:pt>
                <c:pt idx="2934">
                  <c:v>77</c:v>
                </c:pt>
                <c:pt idx="2935">
                  <c:v>33</c:v>
                </c:pt>
                <c:pt idx="2936">
                  <c:v>41</c:v>
                </c:pt>
                <c:pt idx="2937">
                  <c:v>54</c:v>
                </c:pt>
                <c:pt idx="2938">
                  <c:v>46</c:v>
                </c:pt>
                <c:pt idx="2939">
                  <c:v>49</c:v>
                </c:pt>
                <c:pt idx="2940">
                  <c:v>62</c:v>
                </c:pt>
                <c:pt idx="2941">
                  <c:v>57</c:v>
                </c:pt>
                <c:pt idx="2942">
                  <c:v>56</c:v>
                </c:pt>
                <c:pt idx="2943">
                  <c:v>49</c:v>
                </c:pt>
                <c:pt idx="2944">
                  <c:v>54</c:v>
                </c:pt>
                <c:pt idx="2945">
                  <c:v>54</c:v>
                </c:pt>
                <c:pt idx="2946">
                  <c:v>53</c:v>
                </c:pt>
                <c:pt idx="2947">
                  <c:v>52</c:v>
                </c:pt>
                <c:pt idx="2948">
                  <c:v>63</c:v>
                </c:pt>
                <c:pt idx="2949">
                  <c:v>47</c:v>
                </c:pt>
                <c:pt idx="2950">
                  <c:v>73</c:v>
                </c:pt>
                <c:pt idx="2951">
                  <c:v>68</c:v>
                </c:pt>
                <c:pt idx="2952">
                  <c:v>57</c:v>
                </c:pt>
                <c:pt idx="2953">
                  <c:v>61</c:v>
                </c:pt>
                <c:pt idx="2954">
                  <c:v>72</c:v>
                </c:pt>
                <c:pt idx="2955">
                  <c:v>60</c:v>
                </c:pt>
                <c:pt idx="2956">
                  <c:v>41</c:v>
                </c:pt>
                <c:pt idx="2957">
                  <c:v>41</c:v>
                </c:pt>
                <c:pt idx="2958">
                  <c:v>56</c:v>
                </c:pt>
                <c:pt idx="2959">
                  <c:v>63</c:v>
                </c:pt>
                <c:pt idx="2960">
                  <c:v>53</c:v>
                </c:pt>
                <c:pt idx="2961">
                  <c:v>49</c:v>
                </c:pt>
                <c:pt idx="2962">
                  <c:v>62</c:v>
                </c:pt>
                <c:pt idx="2963">
                  <c:v>55</c:v>
                </c:pt>
                <c:pt idx="2964">
                  <c:v>41</c:v>
                </c:pt>
                <c:pt idx="2965">
                  <c:v>58</c:v>
                </c:pt>
                <c:pt idx="2966">
                  <c:v>68</c:v>
                </c:pt>
                <c:pt idx="2967">
                  <c:v>56</c:v>
                </c:pt>
                <c:pt idx="2968">
                  <c:v>47</c:v>
                </c:pt>
                <c:pt idx="2969">
                  <c:v>52</c:v>
                </c:pt>
                <c:pt idx="2970">
                  <c:v>35</c:v>
                </c:pt>
                <c:pt idx="2971">
                  <c:v>47</c:v>
                </c:pt>
                <c:pt idx="2972">
                  <c:v>58</c:v>
                </c:pt>
                <c:pt idx="2973">
                  <c:v>58</c:v>
                </c:pt>
                <c:pt idx="2974">
                  <c:v>63</c:v>
                </c:pt>
                <c:pt idx="2975">
                  <c:v>64</c:v>
                </c:pt>
                <c:pt idx="2976">
                  <c:v>50</c:v>
                </c:pt>
                <c:pt idx="2977">
                  <c:v>47</c:v>
                </c:pt>
                <c:pt idx="2978">
                  <c:v>45</c:v>
                </c:pt>
                <c:pt idx="2979">
                  <c:v>40</c:v>
                </c:pt>
                <c:pt idx="2980">
                  <c:v>60</c:v>
                </c:pt>
                <c:pt idx="2981">
                  <c:v>66</c:v>
                </c:pt>
                <c:pt idx="2982">
                  <c:v>40</c:v>
                </c:pt>
                <c:pt idx="2983">
                  <c:v>60</c:v>
                </c:pt>
                <c:pt idx="2984">
                  <c:v>72</c:v>
                </c:pt>
                <c:pt idx="2985">
                  <c:v>61</c:v>
                </c:pt>
                <c:pt idx="2986">
                  <c:v>45</c:v>
                </c:pt>
                <c:pt idx="2987">
                  <c:v>47</c:v>
                </c:pt>
                <c:pt idx="2988">
                  <c:v>53</c:v>
                </c:pt>
                <c:pt idx="2989">
                  <c:v>64</c:v>
                </c:pt>
                <c:pt idx="2990">
                  <c:v>49</c:v>
                </c:pt>
                <c:pt idx="2991">
                  <c:v>44</c:v>
                </c:pt>
                <c:pt idx="2992">
                  <c:v>49</c:v>
                </c:pt>
                <c:pt idx="2993">
                  <c:v>61</c:v>
                </c:pt>
                <c:pt idx="2994">
                  <c:v>61</c:v>
                </c:pt>
                <c:pt idx="2995">
                  <c:v>55</c:v>
                </c:pt>
                <c:pt idx="2996">
                  <c:v>58</c:v>
                </c:pt>
                <c:pt idx="2997">
                  <c:v>33</c:v>
                </c:pt>
                <c:pt idx="2998">
                  <c:v>48</c:v>
                </c:pt>
                <c:pt idx="2999">
                  <c:v>48</c:v>
                </c:pt>
                <c:pt idx="3000">
                  <c:v>59</c:v>
                </c:pt>
                <c:pt idx="3001">
                  <c:v>49</c:v>
                </c:pt>
                <c:pt idx="3002">
                  <c:v>52</c:v>
                </c:pt>
                <c:pt idx="3003">
                  <c:v>49</c:v>
                </c:pt>
                <c:pt idx="3004">
                  <c:v>63</c:v>
                </c:pt>
                <c:pt idx="3005">
                  <c:v>61</c:v>
                </c:pt>
                <c:pt idx="3006">
                  <c:v>70</c:v>
                </c:pt>
                <c:pt idx="3007">
                  <c:v>58</c:v>
                </c:pt>
                <c:pt idx="3008">
                  <c:v>39</c:v>
                </c:pt>
                <c:pt idx="3009">
                  <c:v>65</c:v>
                </c:pt>
                <c:pt idx="3010">
                  <c:v>38</c:v>
                </c:pt>
                <c:pt idx="3011">
                  <c:v>51</c:v>
                </c:pt>
                <c:pt idx="3012">
                  <c:v>49</c:v>
                </c:pt>
                <c:pt idx="3013">
                  <c:v>59</c:v>
                </c:pt>
                <c:pt idx="3014">
                  <c:v>70</c:v>
                </c:pt>
                <c:pt idx="3015">
                  <c:v>57</c:v>
                </c:pt>
                <c:pt idx="3016">
                  <c:v>41</c:v>
                </c:pt>
                <c:pt idx="3017">
                  <c:v>60</c:v>
                </c:pt>
                <c:pt idx="3018">
                  <c:v>29</c:v>
                </c:pt>
                <c:pt idx="3019">
                  <c:v>45</c:v>
                </c:pt>
                <c:pt idx="3020">
                  <c:v>67</c:v>
                </c:pt>
                <c:pt idx="3021">
                  <c:v>63</c:v>
                </c:pt>
                <c:pt idx="3022">
                  <c:v>52</c:v>
                </c:pt>
                <c:pt idx="3023">
                  <c:v>35</c:v>
                </c:pt>
                <c:pt idx="3024">
                  <c:v>59</c:v>
                </c:pt>
                <c:pt idx="3025">
                  <c:v>52</c:v>
                </c:pt>
                <c:pt idx="3026">
                  <c:v>58</c:v>
                </c:pt>
                <c:pt idx="3027">
                  <c:v>54</c:v>
                </c:pt>
                <c:pt idx="3028">
                  <c:v>47</c:v>
                </c:pt>
                <c:pt idx="3029">
                  <c:v>53</c:v>
                </c:pt>
                <c:pt idx="3030">
                  <c:v>50</c:v>
                </c:pt>
                <c:pt idx="3031">
                  <c:v>52</c:v>
                </c:pt>
                <c:pt idx="3032">
                  <c:v>65</c:v>
                </c:pt>
                <c:pt idx="3033">
                  <c:v>59</c:v>
                </c:pt>
                <c:pt idx="3034">
                  <c:v>68</c:v>
                </c:pt>
                <c:pt idx="3035">
                  <c:v>73</c:v>
                </c:pt>
                <c:pt idx="3036">
                  <c:v>51</c:v>
                </c:pt>
                <c:pt idx="3037">
                  <c:v>54</c:v>
                </c:pt>
                <c:pt idx="3038">
                  <c:v>78</c:v>
                </c:pt>
                <c:pt idx="3039">
                  <c:v>45</c:v>
                </c:pt>
                <c:pt idx="3040">
                  <c:v>56</c:v>
                </c:pt>
                <c:pt idx="3041">
                  <c:v>47</c:v>
                </c:pt>
                <c:pt idx="3042">
                  <c:v>55</c:v>
                </c:pt>
                <c:pt idx="3043">
                  <c:v>40</c:v>
                </c:pt>
                <c:pt idx="3044">
                  <c:v>46</c:v>
                </c:pt>
                <c:pt idx="3045">
                  <c:v>46</c:v>
                </c:pt>
                <c:pt idx="3046">
                  <c:v>58</c:v>
                </c:pt>
                <c:pt idx="3047">
                  <c:v>51</c:v>
                </c:pt>
                <c:pt idx="3048">
                  <c:v>61</c:v>
                </c:pt>
                <c:pt idx="3049">
                  <c:v>54</c:v>
                </c:pt>
                <c:pt idx="3050">
                  <c:v>58</c:v>
                </c:pt>
                <c:pt idx="3051">
                  <c:v>43</c:v>
                </c:pt>
                <c:pt idx="3052">
                  <c:v>52</c:v>
                </c:pt>
                <c:pt idx="3053">
                  <c:v>51</c:v>
                </c:pt>
                <c:pt idx="3054">
                  <c:v>60</c:v>
                </c:pt>
                <c:pt idx="3055">
                  <c:v>58</c:v>
                </c:pt>
                <c:pt idx="3056">
                  <c:v>43</c:v>
                </c:pt>
                <c:pt idx="3057">
                  <c:v>63</c:v>
                </c:pt>
                <c:pt idx="3058">
                  <c:v>46</c:v>
                </c:pt>
                <c:pt idx="3059">
                  <c:v>57</c:v>
                </c:pt>
                <c:pt idx="3060">
                  <c:v>75</c:v>
                </c:pt>
                <c:pt idx="3061">
                  <c:v>53</c:v>
                </c:pt>
                <c:pt idx="3062">
                  <c:v>59</c:v>
                </c:pt>
                <c:pt idx="3063">
                  <c:v>61</c:v>
                </c:pt>
                <c:pt idx="3064">
                  <c:v>59</c:v>
                </c:pt>
                <c:pt idx="3065">
                  <c:v>55</c:v>
                </c:pt>
                <c:pt idx="3066">
                  <c:v>55</c:v>
                </c:pt>
                <c:pt idx="3067">
                  <c:v>53</c:v>
                </c:pt>
                <c:pt idx="3068">
                  <c:v>63</c:v>
                </c:pt>
                <c:pt idx="3069">
                  <c:v>57</c:v>
                </c:pt>
                <c:pt idx="3070">
                  <c:v>53</c:v>
                </c:pt>
                <c:pt idx="3071">
                  <c:v>55</c:v>
                </c:pt>
                <c:pt idx="3072">
                  <c:v>53</c:v>
                </c:pt>
                <c:pt idx="3073">
                  <c:v>48</c:v>
                </c:pt>
                <c:pt idx="3074">
                  <c:v>47</c:v>
                </c:pt>
                <c:pt idx="3075">
                  <c:v>62</c:v>
                </c:pt>
                <c:pt idx="3076">
                  <c:v>47</c:v>
                </c:pt>
                <c:pt idx="3077">
                  <c:v>53</c:v>
                </c:pt>
                <c:pt idx="3078">
                  <c:v>54</c:v>
                </c:pt>
                <c:pt idx="3079">
                  <c:v>66</c:v>
                </c:pt>
                <c:pt idx="3080">
                  <c:v>44</c:v>
                </c:pt>
                <c:pt idx="3081">
                  <c:v>50</c:v>
                </c:pt>
                <c:pt idx="3082">
                  <c:v>53</c:v>
                </c:pt>
                <c:pt idx="3083">
                  <c:v>54</c:v>
                </c:pt>
                <c:pt idx="3084">
                  <c:v>55</c:v>
                </c:pt>
                <c:pt idx="3085">
                  <c:v>60</c:v>
                </c:pt>
                <c:pt idx="3086">
                  <c:v>41</c:v>
                </c:pt>
                <c:pt idx="3087">
                  <c:v>82</c:v>
                </c:pt>
                <c:pt idx="3088">
                  <c:v>51</c:v>
                </c:pt>
                <c:pt idx="3089">
                  <c:v>43</c:v>
                </c:pt>
                <c:pt idx="3090">
                  <c:v>53</c:v>
                </c:pt>
                <c:pt idx="3091">
                  <c:v>67</c:v>
                </c:pt>
                <c:pt idx="3092">
                  <c:v>53</c:v>
                </c:pt>
                <c:pt idx="3093">
                  <c:v>64</c:v>
                </c:pt>
                <c:pt idx="3094">
                  <c:v>54</c:v>
                </c:pt>
                <c:pt idx="3095">
                  <c:v>40</c:v>
                </c:pt>
                <c:pt idx="3096">
                  <c:v>52</c:v>
                </c:pt>
                <c:pt idx="3097">
                  <c:v>40</c:v>
                </c:pt>
                <c:pt idx="3098">
                  <c:v>53</c:v>
                </c:pt>
                <c:pt idx="3099">
                  <c:v>63</c:v>
                </c:pt>
                <c:pt idx="3100">
                  <c:v>52</c:v>
                </c:pt>
                <c:pt idx="3101">
                  <c:v>66</c:v>
                </c:pt>
                <c:pt idx="3102">
                  <c:v>69</c:v>
                </c:pt>
                <c:pt idx="3103">
                  <c:v>64</c:v>
                </c:pt>
                <c:pt idx="3104">
                  <c:v>46</c:v>
                </c:pt>
                <c:pt idx="3105">
                  <c:v>47</c:v>
                </c:pt>
                <c:pt idx="3106">
                  <c:v>55</c:v>
                </c:pt>
                <c:pt idx="3107">
                  <c:v>56</c:v>
                </c:pt>
                <c:pt idx="3108">
                  <c:v>45</c:v>
                </c:pt>
                <c:pt idx="3109">
                  <c:v>60</c:v>
                </c:pt>
                <c:pt idx="3110">
                  <c:v>57</c:v>
                </c:pt>
                <c:pt idx="3111">
                  <c:v>71</c:v>
                </c:pt>
                <c:pt idx="3112">
                  <c:v>54</c:v>
                </c:pt>
                <c:pt idx="3113">
                  <c:v>46</c:v>
                </c:pt>
                <c:pt idx="3114">
                  <c:v>38</c:v>
                </c:pt>
                <c:pt idx="3115">
                  <c:v>60</c:v>
                </c:pt>
                <c:pt idx="3116">
                  <c:v>67</c:v>
                </c:pt>
                <c:pt idx="3117">
                  <c:v>54</c:v>
                </c:pt>
                <c:pt idx="3118">
                  <c:v>42</c:v>
                </c:pt>
                <c:pt idx="3119">
                  <c:v>44</c:v>
                </c:pt>
                <c:pt idx="3120">
                  <c:v>45</c:v>
                </c:pt>
                <c:pt idx="3121">
                  <c:v>49</c:v>
                </c:pt>
                <c:pt idx="3122">
                  <c:v>53</c:v>
                </c:pt>
                <c:pt idx="3123">
                  <c:v>50</c:v>
                </c:pt>
                <c:pt idx="3124">
                  <c:v>47</c:v>
                </c:pt>
                <c:pt idx="3125">
                  <c:v>48</c:v>
                </c:pt>
                <c:pt idx="3126">
                  <c:v>41</c:v>
                </c:pt>
                <c:pt idx="3127">
                  <c:v>54</c:v>
                </c:pt>
                <c:pt idx="3128">
                  <c:v>50</c:v>
                </c:pt>
                <c:pt idx="3129">
                  <c:v>60</c:v>
                </c:pt>
                <c:pt idx="3130">
                  <c:v>57</c:v>
                </c:pt>
                <c:pt idx="3131">
                  <c:v>52</c:v>
                </c:pt>
                <c:pt idx="3132">
                  <c:v>69</c:v>
                </c:pt>
                <c:pt idx="3133">
                  <c:v>47</c:v>
                </c:pt>
                <c:pt idx="3134">
                  <c:v>51</c:v>
                </c:pt>
                <c:pt idx="3135">
                  <c:v>57</c:v>
                </c:pt>
                <c:pt idx="3136">
                  <c:v>52</c:v>
                </c:pt>
                <c:pt idx="3137">
                  <c:v>55</c:v>
                </c:pt>
                <c:pt idx="3138">
                  <c:v>50</c:v>
                </c:pt>
                <c:pt idx="3139">
                  <c:v>55</c:v>
                </c:pt>
                <c:pt idx="3140">
                  <c:v>65</c:v>
                </c:pt>
                <c:pt idx="3141">
                  <c:v>47</c:v>
                </c:pt>
                <c:pt idx="3142">
                  <c:v>57</c:v>
                </c:pt>
                <c:pt idx="3143">
                  <c:v>47</c:v>
                </c:pt>
                <c:pt idx="3144">
                  <c:v>48</c:v>
                </c:pt>
                <c:pt idx="3145">
                  <c:v>41</c:v>
                </c:pt>
                <c:pt idx="3146">
                  <c:v>43</c:v>
                </c:pt>
                <c:pt idx="3147">
                  <c:v>44</c:v>
                </c:pt>
                <c:pt idx="3148">
                  <c:v>62</c:v>
                </c:pt>
                <c:pt idx="3149">
                  <c:v>54</c:v>
                </c:pt>
                <c:pt idx="3150">
                  <c:v>34</c:v>
                </c:pt>
                <c:pt idx="3151">
                  <c:v>44</c:v>
                </c:pt>
                <c:pt idx="3152">
                  <c:v>53</c:v>
                </c:pt>
                <c:pt idx="3153">
                  <c:v>78</c:v>
                </c:pt>
                <c:pt idx="3154">
                  <c:v>40</c:v>
                </c:pt>
                <c:pt idx="3155">
                  <c:v>63</c:v>
                </c:pt>
                <c:pt idx="3156">
                  <c:v>48</c:v>
                </c:pt>
                <c:pt idx="3157">
                  <c:v>44</c:v>
                </c:pt>
                <c:pt idx="3158">
                  <c:v>52</c:v>
                </c:pt>
                <c:pt idx="3159">
                  <c:v>59</c:v>
                </c:pt>
                <c:pt idx="3160">
                  <c:v>30</c:v>
                </c:pt>
                <c:pt idx="3161">
                  <c:v>47</c:v>
                </c:pt>
                <c:pt idx="3162">
                  <c:v>57</c:v>
                </c:pt>
                <c:pt idx="3163">
                  <c:v>69</c:v>
                </c:pt>
                <c:pt idx="3164">
                  <c:v>59</c:v>
                </c:pt>
                <c:pt idx="3165">
                  <c:v>58</c:v>
                </c:pt>
                <c:pt idx="3166">
                  <c:v>70</c:v>
                </c:pt>
                <c:pt idx="3167">
                  <c:v>62</c:v>
                </c:pt>
                <c:pt idx="3168">
                  <c:v>42</c:v>
                </c:pt>
                <c:pt idx="3169">
                  <c:v>38</c:v>
                </c:pt>
                <c:pt idx="3170">
                  <c:v>56</c:v>
                </c:pt>
                <c:pt idx="3171">
                  <c:v>50</c:v>
                </c:pt>
                <c:pt idx="3172">
                  <c:v>46</c:v>
                </c:pt>
                <c:pt idx="3173">
                  <c:v>68</c:v>
                </c:pt>
                <c:pt idx="3174">
                  <c:v>67</c:v>
                </c:pt>
                <c:pt idx="3175">
                  <c:v>52</c:v>
                </c:pt>
                <c:pt idx="3176">
                  <c:v>60</c:v>
                </c:pt>
                <c:pt idx="3177">
                  <c:v>50</c:v>
                </c:pt>
                <c:pt idx="3178">
                  <c:v>51</c:v>
                </c:pt>
                <c:pt idx="3179">
                  <c:v>46</c:v>
                </c:pt>
                <c:pt idx="3180">
                  <c:v>53</c:v>
                </c:pt>
                <c:pt idx="3181">
                  <c:v>51</c:v>
                </c:pt>
                <c:pt idx="3182">
                  <c:v>50</c:v>
                </c:pt>
                <c:pt idx="3183">
                  <c:v>49</c:v>
                </c:pt>
                <c:pt idx="3184">
                  <c:v>56</c:v>
                </c:pt>
                <c:pt idx="3185">
                  <c:v>52</c:v>
                </c:pt>
                <c:pt idx="3186">
                  <c:v>55</c:v>
                </c:pt>
                <c:pt idx="3187">
                  <c:v>61</c:v>
                </c:pt>
                <c:pt idx="3188">
                  <c:v>58</c:v>
                </c:pt>
                <c:pt idx="3189">
                  <c:v>47</c:v>
                </c:pt>
                <c:pt idx="3190">
                  <c:v>45</c:v>
                </c:pt>
                <c:pt idx="3191">
                  <c:v>69</c:v>
                </c:pt>
                <c:pt idx="3192">
                  <c:v>52</c:v>
                </c:pt>
                <c:pt idx="3193">
                  <c:v>68</c:v>
                </c:pt>
                <c:pt idx="3194">
                  <c:v>47</c:v>
                </c:pt>
                <c:pt idx="3195">
                  <c:v>34</c:v>
                </c:pt>
                <c:pt idx="3196">
                  <c:v>58</c:v>
                </c:pt>
                <c:pt idx="3197">
                  <c:v>55</c:v>
                </c:pt>
                <c:pt idx="3198">
                  <c:v>58</c:v>
                </c:pt>
                <c:pt idx="3199">
                  <c:v>56</c:v>
                </c:pt>
                <c:pt idx="3200">
                  <c:v>58</c:v>
                </c:pt>
                <c:pt idx="3201">
                  <c:v>50</c:v>
                </c:pt>
                <c:pt idx="3202">
                  <c:v>59</c:v>
                </c:pt>
                <c:pt idx="3203">
                  <c:v>50</c:v>
                </c:pt>
                <c:pt idx="3204">
                  <c:v>49</c:v>
                </c:pt>
                <c:pt idx="3205">
                  <c:v>52</c:v>
                </c:pt>
                <c:pt idx="3206">
                  <c:v>48</c:v>
                </c:pt>
                <c:pt idx="3207">
                  <c:v>41</c:v>
                </c:pt>
                <c:pt idx="3208">
                  <c:v>71</c:v>
                </c:pt>
                <c:pt idx="3209">
                  <c:v>72</c:v>
                </c:pt>
                <c:pt idx="3210">
                  <c:v>51</c:v>
                </c:pt>
                <c:pt idx="3211">
                  <c:v>66</c:v>
                </c:pt>
                <c:pt idx="3212">
                  <c:v>68</c:v>
                </c:pt>
                <c:pt idx="3213">
                  <c:v>54</c:v>
                </c:pt>
                <c:pt idx="3214">
                  <c:v>59</c:v>
                </c:pt>
                <c:pt idx="3215">
                  <c:v>59</c:v>
                </c:pt>
                <c:pt idx="3216">
                  <c:v>63</c:v>
                </c:pt>
                <c:pt idx="3217">
                  <c:v>48</c:v>
                </c:pt>
                <c:pt idx="3218">
                  <c:v>48</c:v>
                </c:pt>
                <c:pt idx="3219">
                  <c:v>62</c:v>
                </c:pt>
                <c:pt idx="3220">
                  <c:v>42</c:v>
                </c:pt>
                <c:pt idx="3221">
                  <c:v>46</c:v>
                </c:pt>
                <c:pt idx="3222">
                  <c:v>77</c:v>
                </c:pt>
                <c:pt idx="3223">
                  <c:v>62</c:v>
                </c:pt>
                <c:pt idx="3224">
                  <c:v>51</c:v>
                </c:pt>
                <c:pt idx="3225">
                  <c:v>54</c:v>
                </c:pt>
                <c:pt idx="3226">
                  <c:v>44</c:v>
                </c:pt>
                <c:pt idx="3227">
                  <c:v>67</c:v>
                </c:pt>
                <c:pt idx="3228">
                  <c:v>44</c:v>
                </c:pt>
                <c:pt idx="3229">
                  <c:v>37</c:v>
                </c:pt>
                <c:pt idx="3230">
                  <c:v>36</c:v>
                </c:pt>
                <c:pt idx="3231">
                  <c:v>59</c:v>
                </c:pt>
                <c:pt idx="3232">
                  <c:v>47</c:v>
                </c:pt>
                <c:pt idx="3233">
                  <c:v>58</c:v>
                </c:pt>
                <c:pt idx="3234">
                  <c:v>74</c:v>
                </c:pt>
                <c:pt idx="3235">
                  <c:v>73</c:v>
                </c:pt>
                <c:pt idx="3236">
                  <c:v>65</c:v>
                </c:pt>
                <c:pt idx="3237">
                  <c:v>52</c:v>
                </c:pt>
                <c:pt idx="3238">
                  <c:v>69</c:v>
                </c:pt>
                <c:pt idx="3239">
                  <c:v>52</c:v>
                </c:pt>
                <c:pt idx="3240">
                  <c:v>40</c:v>
                </c:pt>
                <c:pt idx="3241">
                  <c:v>36</c:v>
                </c:pt>
                <c:pt idx="3242">
                  <c:v>54</c:v>
                </c:pt>
                <c:pt idx="3243">
                  <c:v>68</c:v>
                </c:pt>
                <c:pt idx="3244">
                  <c:v>59</c:v>
                </c:pt>
                <c:pt idx="3245">
                  <c:v>54</c:v>
                </c:pt>
                <c:pt idx="3246">
                  <c:v>46</c:v>
                </c:pt>
                <c:pt idx="3247">
                  <c:v>51</c:v>
                </c:pt>
                <c:pt idx="3248">
                  <c:v>52</c:v>
                </c:pt>
                <c:pt idx="3249">
                  <c:v>77</c:v>
                </c:pt>
                <c:pt idx="3250">
                  <c:v>47</c:v>
                </c:pt>
                <c:pt idx="3251">
                  <c:v>51</c:v>
                </c:pt>
                <c:pt idx="3252">
                  <c:v>44</c:v>
                </c:pt>
                <c:pt idx="3253">
                  <c:v>61</c:v>
                </c:pt>
                <c:pt idx="3254">
                  <c:v>54</c:v>
                </c:pt>
                <c:pt idx="3255">
                  <c:v>49</c:v>
                </c:pt>
                <c:pt idx="3256">
                  <c:v>66</c:v>
                </c:pt>
                <c:pt idx="3257">
                  <c:v>54</c:v>
                </c:pt>
                <c:pt idx="3258">
                  <c:v>44</c:v>
                </c:pt>
                <c:pt idx="3259">
                  <c:v>53</c:v>
                </c:pt>
                <c:pt idx="3260">
                  <c:v>59</c:v>
                </c:pt>
                <c:pt idx="3261">
                  <c:v>48</c:v>
                </c:pt>
                <c:pt idx="3262">
                  <c:v>58</c:v>
                </c:pt>
                <c:pt idx="3263">
                  <c:v>57</c:v>
                </c:pt>
                <c:pt idx="3264">
                  <c:v>60</c:v>
                </c:pt>
                <c:pt idx="3265">
                  <c:v>50</c:v>
                </c:pt>
                <c:pt idx="3266">
                  <c:v>67</c:v>
                </c:pt>
                <c:pt idx="3267">
                  <c:v>45</c:v>
                </c:pt>
                <c:pt idx="3268">
                  <c:v>50</c:v>
                </c:pt>
                <c:pt idx="3269">
                  <c:v>56</c:v>
                </c:pt>
                <c:pt idx="3270">
                  <c:v>63</c:v>
                </c:pt>
                <c:pt idx="3271">
                  <c:v>56</c:v>
                </c:pt>
                <c:pt idx="3272">
                  <c:v>51</c:v>
                </c:pt>
                <c:pt idx="3273">
                  <c:v>40</c:v>
                </c:pt>
                <c:pt idx="3274">
                  <c:v>60</c:v>
                </c:pt>
                <c:pt idx="3275">
                  <c:v>50</c:v>
                </c:pt>
                <c:pt idx="3276">
                  <c:v>55</c:v>
                </c:pt>
                <c:pt idx="3277">
                  <c:v>54</c:v>
                </c:pt>
                <c:pt idx="3278">
                  <c:v>42</c:v>
                </c:pt>
                <c:pt idx="3279">
                  <c:v>52</c:v>
                </c:pt>
                <c:pt idx="3280">
                  <c:v>56</c:v>
                </c:pt>
                <c:pt idx="3281">
                  <c:v>76</c:v>
                </c:pt>
                <c:pt idx="3282">
                  <c:v>54</c:v>
                </c:pt>
                <c:pt idx="3283">
                  <c:v>43</c:v>
                </c:pt>
                <c:pt idx="3284">
                  <c:v>52</c:v>
                </c:pt>
                <c:pt idx="3285">
                  <c:v>56</c:v>
                </c:pt>
                <c:pt idx="3286">
                  <c:v>51</c:v>
                </c:pt>
                <c:pt idx="3287">
                  <c:v>59</c:v>
                </c:pt>
                <c:pt idx="3288">
                  <c:v>48</c:v>
                </c:pt>
                <c:pt idx="3289">
                  <c:v>59</c:v>
                </c:pt>
                <c:pt idx="3290">
                  <c:v>52</c:v>
                </c:pt>
                <c:pt idx="3291">
                  <c:v>53</c:v>
                </c:pt>
                <c:pt idx="3292">
                  <c:v>51</c:v>
                </c:pt>
                <c:pt idx="3293">
                  <c:v>75</c:v>
                </c:pt>
                <c:pt idx="3294">
                  <c:v>59</c:v>
                </c:pt>
                <c:pt idx="3295">
                  <c:v>76</c:v>
                </c:pt>
                <c:pt idx="3296">
                  <c:v>45</c:v>
                </c:pt>
                <c:pt idx="3297">
                  <c:v>49</c:v>
                </c:pt>
                <c:pt idx="3298">
                  <c:v>53</c:v>
                </c:pt>
                <c:pt idx="3299">
                  <c:v>67</c:v>
                </c:pt>
                <c:pt idx="3300">
                  <c:v>54</c:v>
                </c:pt>
                <c:pt idx="3301">
                  <c:v>51</c:v>
                </c:pt>
                <c:pt idx="3302">
                  <c:v>55</c:v>
                </c:pt>
                <c:pt idx="3303">
                  <c:v>57</c:v>
                </c:pt>
                <c:pt idx="3304">
                  <c:v>52</c:v>
                </c:pt>
                <c:pt idx="3305">
                  <c:v>68</c:v>
                </c:pt>
                <c:pt idx="3306">
                  <c:v>60</c:v>
                </c:pt>
                <c:pt idx="3307">
                  <c:v>57</c:v>
                </c:pt>
                <c:pt idx="3308">
                  <c:v>64</c:v>
                </c:pt>
                <c:pt idx="3309">
                  <c:v>43</c:v>
                </c:pt>
                <c:pt idx="3310">
                  <c:v>44</c:v>
                </c:pt>
                <c:pt idx="3311">
                  <c:v>53</c:v>
                </c:pt>
                <c:pt idx="3312">
                  <c:v>45</c:v>
                </c:pt>
                <c:pt idx="3313">
                  <c:v>53</c:v>
                </c:pt>
                <c:pt idx="3314">
                  <c:v>70</c:v>
                </c:pt>
                <c:pt idx="3315">
                  <c:v>62</c:v>
                </c:pt>
                <c:pt idx="3316">
                  <c:v>56</c:v>
                </c:pt>
                <c:pt idx="3317">
                  <c:v>48</c:v>
                </c:pt>
                <c:pt idx="3318">
                  <c:v>53</c:v>
                </c:pt>
                <c:pt idx="3319">
                  <c:v>37</c:v>
                </c:pt>
                <c:pt idx="3320">
                  <c:v>54</c:v>
                </c:pt>
                <c:pt idx="3321">
                  <c:v>63</c:v>
                </c:pt>
                <c:pt idx="3322">
                  <c:v>45</c:v>
                </c:pt>
                <c:pt idx="3323">
                  <c:v>60</c:v>
                </c:pt>
                <c:pt idx="3324">
                  <c:v>43</c:v>
                </c:pt>
                <c:pt idx="3325">
                  <c:v>57</c:v>
                </c:pt>
                <c:pt idx="3326">
                  <c:v>36</c:v>
                </c:pt>
                <c:pt idx="3327">
                  <c:v>38</c:v>
                </c:pt>
                <c:pt idx="3328">
                  <c:v>62</c:v>
                </c:pt>
                <c:pt idx="3329">
                  <c:v>57</c:v>
                </c:pt>
                <c:pt idx="3330">
                  <c:v>53</c:v>
                </c:pt>
                <c:pt idx="3331">
                  <c:v>50</c:v>
                </c:pt>
                <c:pt idx="3332">
                  <c:v>46</c:v>
                </c:pt>
                <c:pt idx="3333">
                  <c:v>36</c:v>
                </c:pt>
                <c:pt idx="3334">
                  <c:v>59</c:v>
                </c:pt>
                <c:pt idx="3335">
                  <c:v>55</c:v>
                </c:pt>
                <c:pt idx="3336">
                  <c:v>50</c:v>
                </c:pt>
                <c:pt idx="3337">
                  <c:v>57</c:v>
                </c:pt>
                <c:pt idx="3338">
                  <c:v>55</c:v>
                </c:pt>
                <c:pt idx="3339">
                  <c:v>42</c:v>
                </c:pt>
                <c:pt idx="3340">
                  <c:v>67</c:v>
                </c:pt>
                <c:pt idx="3341">
                  <c:v>57</c:v>
                </c:pt>
                <c:pt idx="3342">
                  <c:v>66</c:v>
                </c:pt>
                <c:pt idx="3343">
                  <c:v>67</c:v>
                </c:pt>
                <c:pt idx="3344">
                  <c:v>59</c:v>
                </c:pt>
                <c:pt idx="3345">
                  <c:v>62</c:v>
                </c:pt>
                <c:pt idx="3346">
                  <c:v>59</c:v>
                </c:pt>
                <c:pt idx="3347">
                  <c:v>46</c:v>
                </c:pt>
                <c:pt idx="3348">
                  <c:v>66</c:v>
                </c:pt>
                <c:pt idx="3349">
                  <c:v>52</c:v>
                </c:pt>
                <c:pt idx="3350">
                  <c:v>53</c:v>
                </c:pt>
                <c:pt idx="3351">
                  <c:v>66</c:v>
                </c:pt>
                <c:pt idx="3352">
                  <c:v>60</c:v>
                </c:pt>
                <c:pt idx="3353">
                  <c:v>66</c:v>
                </c:pt>
                <c:pt idx="3354">
                  <c:v>50</c:v>
                </c:pt>
                <c:pt idx="3355">
                  <c:v>54</c:v>
                </c:pt>
                <c:pt idx="3356">
                  <c:v>59</c:v>
                </c:pt>
                <c:pt idx="3357">
                  <c:v>67</c:v>
                </c:pt>
                <c:pt idx="3358">
                  <c:v>50</c:v>
                </c:pt>
                <c:pt idx="3359">
                  <c:v>51</c:v>
                </c:pt>
                <c:pt idx="3360">
                  <c:v>59</c:v>
                </c:pt>
                <c:pt idx="3361">
                  <c:v>55</c:v>
                </c:pt>
                <c:pt idx="3362">
                  <c:v>48</c:v>
                </c:pt>
                <c:pt idx="3363">
                  <c:v>56</c:v>
                </c:pt>
                <c:pt idx="3364">
                  <c:v>61</c:v>
                </c:pt>
                <c:pt idx="3365">
                  <c:v>62</c:v>
                </c:pt>
                <c:pt idx="3366">
                  <c:v>54</c:v>
                </c:pt>
                <c:pt idx="3367">
                  <c:v>52</c:v>
                </c:pt>
                <c:pt idx="3368">
                  <c:v>68</c:v>
                </c:pt>
                <c:pt idx="3369">
                  <c:v>48</c:v>
                </c:pt>
                <c:pt idx="3370">
                  <c:v>56</c:v>
                </c:pt>
                <c:pt idx="3371">
                  <c:v>62</c:v>
                </c:pt>
                <c:pt idx="3372">
                  <c:v>53</c:v>
                </c:pt>
                <c:pt idx="3373">
                  <c:v>55</c:v>
                </c:pt>
                <c:pt idx="3374">
                  <c:v>58</c:v>
                </c:pt>
                <c:pt idx="3375">
                  <c:v>58</c:v>
                </c:pt>
                <c:pt idx="3376">
                  <c:v>45</c:v>
                </c:pt>
                <c:pt idx="3377">
                  <c:v>52</c:v>
                </c:pt>
                <c:pt idx="3378">
                  <c:v>54</c:v>
                </c:pt>
                <c:pt idx="3379">
                  <c:v>67</c:v>
                </c:pt>
                <c:pt idx="3380">
                  <c:v>66</c:v>
                </c:pt>
                <c:pt idx="3381">
                  <c:v>45</c:v>
                </c:pt>
                <c:pt idx="3382">
                  <c:v>46</c:v>
                </c:pt>
                <c:pt idx="3383">
                  <c:v>55</c:v>
                </c:pt>
                <c:pt idx="3384">
                  <c:v>61</c:v>
                </c:pt>
                <c:pt idx="3385">
                  <c:v>49</c:v>
                </c:pt>
                <c:pt idx="3386">
                  <c:v>55</c:v>
                </c:pt>
                <c:pt idx="3387">
                  <c:v>46</c:v>
                </c:pt>
                <c:pt idx="3388">
                  <c:v>67</c:v>
                </c:pt>
                <c:pt idx="3389">
                  <c:v>50</c:v>
                </c:pt>
                <c:pt idx="3390">
                  <c:v>41</c:v>
                </c:pt>
                <c:pt idx="3391">
                  <c:v>56</c:v>
                </c:pt>
                <c:pt idx="3392">
                  <c:v>60</c:v>
                </c:pt>
                <c:pt idx="3393">
                  <c:v>61</c:v>
                </c:pt>
                <c:pt idx="3394">
                  <c:v>59</c:v>
                </c:pt>
                <c:pt idx="3395">
                  <c:v>66</c:v>
                </c:pt>
                <c:pt idx="3396">
                  <c:v>66</c:v>
                </c:pt>
                <c:pt idx="3397">
                  <c:v>48</c:v>
                </c:pt>
                <c:pt idx="3398">
                  <c:v>49</c:v>
                </c:pt>
                <c:pt idx="3399">
                  <c:v>60</c:v>
                </c:pt>
                <c:pt idx="3400">
                  <c:v>54</c:v>
                </c:pt>
                <c:pt idx="3401">
                  <c:v>72</c:v>
                </c:pt>
                <c:pt idx="3402">
                  <c:v>65</c:v>
                </c:pt>
                <c:pt idx="3403">
                  <c:v>52</c:v>
                </c:pt>
                <c:pt idx="3404">
                  <c:v>69</c:v>
                </c:pt>
                <c:pt idx="3405">
                  <c:v>51</c:v>
                </c:pt>
                <c:pt idx="3406">
                  <c:v>35</c:v>
                </c:pt>
                <c:pt idx="3407">
                  <c:v>48</c:v>
                </c:pt>
                <c:pt idx="3408">
                  <c:v>65</c:v>
                </c:pt>
                <c:pt idx="3409">
                  <c:v>59</c:v>
                </c:pt>
                <c:pt idx="3410">
                  <c:v>54</c:v>
                </c:pt>
                <c:pt idx="3411">
                  <c:v>58</c:v>
                </c:pt>
                <c:pt idx="3412">
                  <c:v>54</c:v>
                </c:pt>
                <c:pt idx="3413">
                  <c:v>51</c:v>
                </c:pt>
                <c:pt idx="3414">
                  <c:v>61</c:v>
                </c:pt>
                <c:pt idx="3415">
                  <c:v>67</c:v>
                </c:pt>
                <c:pt idx="3416">
                  <c:v>43</c:v>
                </c:pt>
                <c:pt idx="3417">
                  <c:v>68</c:v>
                </c:pt>
                <c:pt idx="3418">
                  <c:v>68</c:v>
                </c:pt>
                <c:pt idx="3419">
                  <c:v>60</c:v>
                </c:pt>
                <c:pt idx="3420">
                  <c:v>71</c:v>
                </c:pt>
                <c:pt idx="3421">
                  <c:v>67</c:v>
                </c:pt>
                <c:pt idx="3422">
                  <c:v>60</c:v>
                </c:pt>
                <c:pt idx="3423">
                  <c:v>65</c:v>
                </c:pt>
                <c:pt idx="3424">
                  <c:v>49</c:v>
                </c:pt>
                <c:pt idx="3425">
                  <c:v>55</c:v>
                </c:pt>
                <c:pt idx="3426">
                  <c:v>43</c:v>
                </c:pt>
                <c:pt idx="3427">
                  <c:v>67</c:v>
                </c:pt>
                <c:pt idx="3428">
                  <c:v>71</c:v>
                </c:pt>
                <c:pt idx="3429">
                  <c:v>57</c:v>
                </c:pt>
                <c:pt idx="3430">
                  <c:v>61</c:v>
                </c:pt>
                <c:pt idx="3431">
                  <c:v>58</c:v>
                </c:pt>
                <c:pt idx="3432">
                  <c:v>53</c:v>
                </c:pt>
                <c:pt idx="3433">
                  <c:v>54</c:v>
                </c:pt>
                <c:pt idx="3434">
                  <c:v>64</c:v>
                </c:pt>
                <c:pt idx="3435">
                  <c:v>54</c:v>
                </c:pt>
                <c:pt idx="3436">
                  <c:v>40</c:v>
                </c:pt>
                <c:pt idx="3437">
                  <c:v>57</c:v>
                </c:pt>
                <c:pt idx="3438">
                  <c:v>73</c:v>
                </c:pt>
                <c:pt idx="3439">
                  <c:v>52</c:v>
                </c:pt>
                <c:pt idx="3440">
                  <c:v>62</c:v>
                </c:pt>
                <c:pt idx="3441">
                  <c:v>47</c:v>
                </c:pt>
                <c:pt idx="3442">
                  <c:v>46</c:v>
                </c:pt>
                <c:pt idx="3443">
                  <c:v>48</c:v>
                </c:pt>
                <c:pt idx="3444">
                  <c:v>61</c:v>
                </c:pt>
                <c:pt idx="3445">
                  <c:v>44</c:v>
                </c:pt>
                <c:pt idx="3446">
                  <c:v>56</c:v>
                </c:pt>
                <c:pt idx="3447">
                  <c:v>55</c:v>
                </c:pt>
                <c:pt idx="3448">
                  <c:v>58</c:v>
                </c:pt>
                <c:pt idx="3449">
                  <c:v>59</c:v>
                </c:pt>
                <c:pt idx="3450">
                  <c:v>67</c:v>
                </c:pt>
                <c:pt idx="3451">
                  <c:v>44</c:v>
                </c:pt>
                <c:pt idx="3452">
                  <c:v>48</c:v>
                </c:pt>
                <c:pt idx="3453">
                  <c:v>52</c:v>
                </c:pt>
                <c:pt idx="3454">
                  <c:v>38</c:v>
                </c:pt>
                <c:pt idx="3455">
                  <c:v>60</c:v>
                </c:pt>
                <c:pt idx="3456">
                  <c:v>56</c:v>
                </c:pt>
                <c:pt idx="3457">
                  <c:v>68</c:v>
                </c:pt>
                <c:pt idx="3458">
                  <c:v>57</c:v>
                </c:pt>
                <c:pt idx="3459">
                  <c:v>55</c:v>
                </c:pt>
                <c:pt idx="3460">
                  <c:v>61</c:v>
                </c:pt>
                <c:pt idx="3461">
                  <c:v>49</c:v>
                </c:pt>
                <c:pt idx="3462">
                  <c:v>44</c:v>
                </c:pt>
                <c:pt idx="3463">
                  <c:v>63</c:v>
                </c:pt>
                <c:pt idx="3464">
                  <c:v>59</c:v>
                </c:pt>
                <c:pt idx="3465">
                  <c:v>63</c:v>
                </c:pt>
                <c:pt idx="3466">
                  <c:v>50</c:v>
                </c:pt>
                <c:pt idx="3467">
                  <c:v>71</c:v>
                </c:pt>
                <c:pt idx="3468">
                  <c:v>48</c:v>
                </c:pt>
                <c:pt idx="3469">
                  <c:v>62</c:v>
                </c:pt>
                <c:pt idx="3470">
                  <c:v>46</c:v>
                </c:pt>
                <c:pt idx="3471">
                  <c:v>55</c:v>
                </c:pt>
                <c:pt idx="3472">
                  <c:v>52</c:v>
                </c:pt>
                <c:pt idx="3473">
                  <c:v>58</c:v>
                </c:pt>
                <c:pt idx="3474">
                  <c:v>49</c:v>
                </c:pt>
                <c:pt idx="3475">
                  <c:v>67</c:v>
                </c:pt>
                <c:pt idx="3476">
                  <c:v>52</c:v>
                </c:pt>
                <c:pt idx="3477">
                  <c:v>59</c:v>
                </c:pt>
                <c:pt idx="3478">
                  <c:v>50</c:v>
                </c:pt>
                <c:pt idx="3479">
                  <c:v>71</c:v>
                </c:pt>
                <c:pt idx="3480">
                  <c:v>52</c:v>
                </c:pt>
                <c:pt idx="3481">
                  <c:v>55</c:v>
                </c:pt>
                <c:pt idx="3482">
                  <c:v>63</c:v>
                </c:pt>
                <c:pt idx="3483">
                  <c:v>46</c:v>
                </c:pt>
                <c:pt idx="3484">
                  <c:v>72</c:v>
                </c:pt>
                <c:pt idx="3485">
                  <c:v>55</c:v>
                </c:pt>
                <c:pt idx="3486">
                  <c:v>54</c:v>
                </c:pt>
                <c:pt idx="3487">
                  <c:v>60</c:v>
                </c:pt>
                <c:pt idx="3488">
                  <c:v>54</c:v>
                </c:pt>
                <c:pt idx="3489">
                  <c:v>52</c:v>
                </c:pt>
                <c:pt idx="3490">
                  <c:v>77</c:v>
                </c:pt>
                <c:pt idx="3491">
                  <c:v>49</c:v>
                </c:pt>
                <c:pt idx="3492">
                  <c:v>55</c:v>
                </c:pt>
                <c:pt idx="3493">
                  <c:v>59</c:v>
                </c:pt>
                <c:pt idx="3494">
                  <c:v>48</c:v>
                </c:pt>
                <c:pt idx="3495">
                  <c:v>48</c:v>
                </c:pt>
                <c:pt idx="3496">
                  <c:v>50</c:v>
                </c:pt>
                <c:pt idx="3497">
                  <c:v>51</c:v>
                </c:pt>
                <c:pt idx="3498">
                  <c:v>57</c:v>
                </c:pt>
                <c:pt idx="3499">
                  <c:v>53</c:v>
                </c:pt>
                <c:pt idx="3500">
                  <c:v>52</c:v>
                </c:pt>
                <c:pt idx="3501">
                  <c:v>47</c:v>
                </c:pt>
                <c:pt idx="3502">
                  <c:v>60</c:v>
                </c:pt>
                <c:pt idx="3503">
                  <c:v>40</c:v>
                </c:pt>
                <c:pt idx="3504">
                  <c:v>38</c:v>
                </c:pt>
                <c:pt idx="3505">
                  <c:v>51</c:v>
                </c:pt>
                <c:pt idx="3506">
                  <c:v>43</c:v>
                </c:pt>
                <c:pt idx="3507">
                  <c:v>47</c:v>
                </c:pt>
                <c:pt idx="3508">
                  <c:v>56</c:v>
                </c:pt>
                <c:pt idx="3509">
                  <c:v>51</c:v>
                </c:pt>
                <c:pt idx="3510">
                  <c:v>58</c:v>
                </c:pt>
                <c:pt idx="3511">
                  <c:v>54</c:v>
                </c:pt>
                <c:pt idx="3512">
                  <c:v>48</c:v>
                </c:pt>
                <c:pt idx="3513">
                  <c:v>66</c:v>
                </c:pt>
                <c:pt idx="3514">
                  <c:v>66</c:v>
                </c:pt>
                <c:pt idx="3515">
                  <c:v>58</c:v>
                </c:pt>
                <c:pt idx="3516">
                  <c:v>50</c:v>
                </c:pt>
                <c:pt idx="3517">
                  <c:v>64</c:v>
                </c:pt>
                <c:pt idx="3518">
                  <c:v>61</c:v>
                </c:pt>
                <c:pt idx="3519">
                  <c:v>46</c:v>
                </c:pt>
                <c:pt idx="3520">
                  <c:v>56</c:v>
                </c:pt>
                <c:pt idx="3521">
                  <c:v>50</c:v>
                </c:pt>
                <c:pt idx="3522">
                  <c:v>57</c:v>
                </c:pt>
                <c:pt idx="3523">
                  <c:v>61</c:v>
                </c:pt>
                <c:pt idx="3524">
                  <c:v>25</c:v>
                </c:pt>
                <c:pt idx="3525">
                  <c:v>42</c:v>
                </c:pt>
                <c:pt idx="3526">
                  <c:v>55</c:v>
                </c:pt>
                <c:pt idx="3527">
                  <c:v>56</c:v>
                </c:pt>
                <c:pt idx="3528">
                  <c:v>61</c:v>
                </c:pt>
                <c:pt idx="3529">
                  <c:v>46</c:v>
                </c:pt>
                <c:pt idx="3530">
                  <c:v>53</c:v>
                </c:pt>
                <c:pt idx="3531">
                  <c:v>57</c:v>
                </c:pt>
                <c:pt idx="3532">
                  <c:v>66</c:v>
                </c:pt>
                <c:pt idx="3533">
                  <c:v>61</c:v>
                </c:pt>
                <c:pt idx="3534">
                  <c:v>53</c:v>
                </c:pt>
                <c:pt idx="3535">
                  <c:v>48</c:v>
                </c:pt>
                <c:pt idx="3536">
                  <c:v>64</c:v>
                </c:pt>
                <c:pt idx="3537">
                  <c:v>60</c:v>
                </c:pt>
                <c:pt idx="3538">
                  <c:v>54</c:v>
                </c:pt>
                <c:pt idx="3539">
                  <c:v>25</c:v>
                </c:pt>
                <c:pt idx="3540">
                  <c:v>43</c:v>
                </c:pt>
                <c:pt idx="3541">
                  <c:v>45</c:v>
                </c:pt>
                <c:pt idx="3542">
                  <c:v>42</c:v>
                </c:pt>
                <c:pt idx="3543">
                  <c:v>58</c:v>
                </c:pt>
                <c:pt idx="3544">
                  <c:v>57</c:v>
                </c:pt>
                <c:pt idx="3545">
                  <c:v>53</c:v>
                </c:pt>
                <c:pt idx="3546">
                  <c:v>61</c:v>
                </c:pt>
                <c:pt idx="3547">
                  <c:v>62</c:v>
                </c:pt>
                <c:pt idx="3548">
                  <c:v>50</c:v>
                </c:pt>
                <c:pt idx="3549">
                  <c:v>71</c:v>
                </c:pt>
                <c:pt idx="3550">
                  <c:v>52</c:v>
                </c:pt>
                <c:pt idx="3551">
                  <c:v>48</c:v>
                </c:pt>
                <c:pt idx="3552">
                  <c:v>65</c:v>
                </c:pt>
                <c:pt idx="3553">
                  <c:v>56</c:v>
                </c:pt>
                <c:pt idx="3554">
                  <c:v>49</c:v>
                </c:pt>
                <c:pt idx="3555">
                  <c:v>47</c:v>
                </c:pt>
                <c:pt idx="3556">
                  <c:v>64</c:v>
                </c:pt>
                <c:pt idx="3557">
                  <c:v>66</c:v>
                </c:pt>
                <c:pt idx="3558">
                  <c:v>67</c:v>
                </c:pt>
                <c:pt idx="3559">
                  <c:v>50</c:v>
                </c:pt>
                <c:pt idx="3560">
                  <c:v>48</c:v>
                </c:pt>
                <c:pt idx="3561">
                  <c:v>51</c:v>
                </c:pt>
                <c:pt idx="3562">
                  <c:v>49</c:v>
                </c:pt>
                <c:pt idx="3563">
                  <c:v>51</c:v>
                </c:pt>
                <c:pt idx="3564">
                  <c:v>61</c:v>
                </c:pt>
                <c:pt idx="3565">
                  <c:v>59</c:v>
                </c:pt>
                <c:pt idx="3566">
                  <c:v>62</c:v>
                </c:pt>
                <c:pt idx="3567">
                  <c:v>51</c:v>
                </c:pt>
                <c:pt idx="3568">
                  <c:v>45</c:v>
                </c:pt>
                <c:pt idx="3569">
                  <c:v>52</c:v>
                </c:pt>
                <c:pt idx="3570">
                  <c:v>53</c:v>
                </c:pt>
                <c:pt idx="3571">
                  <c:v>60</c:v>
                </c:pt>
                <c:pt idx="3572">
                  <c:v>49</c:v>
                </c:pt>
                <c:pt idx="3573">
                  <c:v>53</c:v>
                </c:pt>
                <c:pt idx="3574">
                  <c:v>49</c:v>
                </c:pt>
                <c:pt idx="3575">
                  <c:v>56</c:v>
                </c:pt>
                <c:pt idx="3576">
                  <c:v>44</c:v>
                </c:pt>
                <c:pt idx="3577">
                  <c:v>47</c:v>
                </c:pt>
                <c:pt idx="3578">
                  <c:v>61</c:v>
                </c:pt>
                <c:pt idx="3579">
                  <c:v>50</c:v>
                </c:pt>
                <c:pt idx="3580">
                  <c:v>59</c:v>
                </c:pt>
                <c:pt idx="3581">
                  <c:v>56</c:v>
                </c:pt>
                <c:pt idx="3582">
                  <c:v>64</c:v>
                </c:pt>
                <c:pt idx="3583">
                  <c:v>58</c:v>
                </c:pt>
                <c:pt idx="3584">
                  <c:v>57</c:v>
                </c:pt>
                <c:pt idx="3585">
                  <c:v>45</c:v>
                </c:pt>
                <c:pt idx="3586">
                  <c:v>47</c:v>
                </c:pt>
                <c:pt idx="3587">
                  <c:v>55</c:v>
                </c:pt>
                <c:pt idx="3588">
                  <c:v>49</c:v>
                </c:pt>
                <c:pt idx="3589">
                  <c:v>34</c:v>
                </c:pt>
                <c:pt idx="3590">
                  <c:v>56</c:v>
                </c:pt>
                <c:pt idx="3591">
                  <c:v>61</c:v>
                </c:pt>
                <c:pt idx="3592">
                  <c:v>44</c:v>
                </c:pt>
                <c:pt idx="3593">
                  <c:v>58</c:v>
                </c:pt>
                <c:pt idx="3594">
                  <c:v>36</c:v>
                </c:pt>
                <c:pt idx="3595">
                  <c:v>66</c:v>
                </c:pt>
                <c:pt idx="3596">
                  <c:v>60</c:v>
                </c:pt>
                <c:pt idx="3597">
                  <c:v>58</c:v>
                </c:pt>
                <c:pt idx="3598">
                  <c:v>62</c:v>
                </c:pt>
                <c:pt idx="3599">
                  <c:v>62</c:v>
                </c:pt>
                <c:pt idx="3600">
                  <c:v>67</c:v>
                </c:pt>
                <c:pt idx="3601">
                  <c:v>57</c:v>
                </c:pt>
                <c:pt idx="3602">
                  <c:v>68</c:v>
                </c:pt>
                <c:pt idx="3603">
                  <c:v>32</c:v>
                </c:pt>
                <c:pt idx="3604">
                  <c:v>54</c:v>
                </c:pt>
                <c:pt idx="3605">
                  <c:v>40</c:v>
                </c:pt>
                <c:pt idx="3606">
                  <c:v>45</c:v>
                </c:pt>
                <c:pt idx="3607">
                  <c:v>68</c:v>
                </c:pt>
                <c:pt idx="3608">
                  <c:v>39</c:v>
                </c:pt>
                <c:pt idx="3609">
                  <c:v>63</c:v>
                </c:pt>
                <c:pt idx="3610">
                  <c:v>56</c:v>
                </c:pt>
                <c:pt idx="3611">
                  <c:v>52</c:v>
                </c:pt>
                <c:pt idx="3612">
                  <c:v>48</c:v>
                </c:pt>
                <c:pt idx="3613">
                  <c:v>58</c:v>
                </c:pt>
                <c:pt idx="3614">
                  <c:v>39</c:v>
                </c:pt>
                <c:pt idx="3615">
                  <c:v>72</c:v>
                </c:pt>
                <c:pt idx="3616">
                  <c:v>54</c:v>
                </c:pt>
                <c:pt idx="3617">
                  <c:v>60</c:v>
                </c:pt>
                <c:pt idx="3618">
                  <c:v>71</c:v>
                </c:pt>
                <c:pt idx="3619">
                  <c:v>56</c:v>
                </c:pt>
                <c:pt idx="3620">
                  <c:v>66</c:v>
                </c:pt>
                <c:pt idx="3621">
                  <c:v>54</c:v>
                </c:pt>
                <c:pt idx="3622">
                  <c:v>61</c:v>
                </c:pt>
                <c:pt idx="3623">
                  <c:v>49</c:v>
                </c:pt>
                <c:pt idx="3624">
                  <c:v>43</c:v>
                </c:pt>
                <c:pt idx="3625">
                  <c:v>51</c:v>
                </c:pt>
                <c:pt idx="3626">
                  <c:v>61</c:v>
                </c:pt>
                <c:pt idx="3627">
                  <c:v>65</c:v>
                </c:pt>
                <c:pt idx="3628">
                  <c:v>56</c:v>
                </c:pt>
                <c:pt idx="3629">
                  <c:v>68</c:v>
                </c:pt>
                <c:pt idx="3630">
                  <c:v>58</c:v>
                </c:pt>
                <c:pt idx="3631">
                  <c:v>52</c:v>
                </c:pt>
                <c:pt idx="3632">
                  <c:v>66</c:v>
                </c:pt>
                <c:pt idx="3633">
                  <c:v>59</c:v>
                </c:pt>
                <c:pt idx="3634">
                  <c:v>60</c:v>
                </c:pt>
                <c:pt idx="3635">
                  <c:v>62</c:v>
                </c:pt>
                <c:pt idx="3636">
                  <c:v>41</c:v>
                </c:pt>
                <c:pt idx="3637">
                  <c:v>40</c:v>
                </c:pt>
                <c:pt idx="3638">
                  <c:v>53</c:v>
                </c:pt>
                <c:pt idx="3639">
                  <c:v>58</c:v>
                </c:pt>
                <c:pt idx="3640">
                  <c:v>44</c:v>
                </c:pt>
                <c:pt idx="3641">
                  <c:v>48</c:v>
                </c:pt>
                <c:pt idx="3642">
                  <c:v>47</c:v>
                </c:pt>
                <c:pt idx="3643">
                  <c:v>72</c:v>
                </c:pt>
                <c:pt idx="3644">
                  <c:v>36</c:v>
                </c:pt>
                <c:pt idx="3645">
                  <c:v>66</c:v>
                </c:pt>
                <c:pt idx="3646">
                  <c:v>54</c:v>
                </c:pt>
                <c:pt idx="3647">
                  <c:v>53</c:v>
                </c:pt>
                <c:pt idx="3648">
                  <c:v>58</c:v>
                </c:pt>
                <c:pt idx="3649">
                  <c:v>64</c:v>
                </c:pt>
                <c:pt idx="3650">
                  <c:v>48</c:v>
                </c:pt>
                <c:pt idx="3651">
                  <c:v>69</c:v>
                </c:pt>
                <c:pt idx="3652">
                  <c:v>61</c:v>
                </c:pt>
                <c:pt idx="3653">
                  <c:v>47</c:v>
                </c:pt>
                <c:pt idx="3654">
                  <c:v>63</c:v>
                </c:pt>
                <c:pt idx="3655">
                  <c:v>53</c:v>
                </c:pt>
                <c:pt idx="3656">
                  <c:v>63</c:v>
                </c:pt>
                <c:pt idx="3657">
                  <c:v>77</c:v>
                </c:pt>
                <c:pt idx="3658">
                  <c:v>53</c:v>
                </c:pt>
                <c:pt idx="3659">
                  <c:v>70</c:v>
                </c:pt>
                <c:pt idx="3660">
                  <c:v>63</c:v>
                </c:pt>
                <c:pt idx="3661">
                  <c:v>67</c:v>
                </c:pt>
                <c:pt idx="3662">
                  <c:v>47</c:v>
                </c:pt>
                <c:pt idx="3663">
                  <c:v>62</c:v>
                </c:pt>
                <c:pt idx="3664">
                  <c:v>43</c:v>
                </c:pt>
                <c:pt idx="3665">
                  <c:v>45</c:v>
                </c:pt>
                <c:pt idx="3666">
                  <c:v>50</c:v>
                </c:pt>
                <c:pt idx="3667">
                  <c:v>42</c:v>
                </c:pt>
                <c:pt idx="3668">
                  <c:v>68</c:v>
                </c:pt>
                <c:pt idx="3669">
                  <c:v>59</c:v>
                </c:pt>
                <c:pt idx="3670">
                  <c:v>69</c:v>
                </c:pt>
                <c:pt idx="3671">
                  <c:v>56</c:v>
                </c:pt>
                <c:pt idx="3672">
                  <c:v>57</c:v>
                </c:pt>
                <c:pt idx="3673">
                  <c:v>67</c:v>
                </c:pt>
                <c:pt idx="3674">
                  <c:v>48</c:v>
                </c:pt>
                <c:pt idx="3675">
                  <c:v>42</c:v>
                </c:pt>
                <c:pt idx="3676">
                  <c:v>67</c:v>
                </c:pt>
                <c:pt idx="3677">
                  <c:v>45</c:v>
                </c:pt>
                <c:pt idx="3678">
                  <c:v>63</c:v>
                </c:pt>
                <c:pt idx="3679">
                  <c:v>62</c:v>
                </c:pt>
                <c:pt idx="3680">
                  <c:v>45</c:v>
                </c:pt>
                <c:pt idx="3681">
                  <c:v>42</c:v>
                </c:pt>
                <c:pt idx="3682">
                  <c:v>46</c:v>
                </c:pt>
                <c:pt idx="3683">
                  <c:v>55</c:v>
                </c:pt>
                <c:pt idx="3684">
                  <c:v>38</c:v>
                </c:pt>
                <c:pt idx="3685">
                  <c:v>54</c:v>
                </c:pt>
                <c:pt idx="3686">
                  <c:v>47</c:v>
                </c:pt>
                <c:pt idx="3687">
                  <c:v>48</c:v>
                </c:pt>
                <c:pt idx="3688">
                  <c:v>37</c:v>
                </c:pt>
                <c:pt idx="3689">
                  <c:v>51</c:v>
                </c:pt>
                <c:pt idx="3690">
                  <c:v>53</c:v>
                </c:pt>
                <c:pt idx="3691">
                  <c:v>48</c:v>
                </c:pt>
                <c:pt idx="3692">
                  <c:v>60</c:v>
                </c:pt>
                <c:pt idx="3693">
                  <c:v>38</c:v>
                </c:pt>
                <c:pt idx="3694">
                  <c:v>50</c:v>
                </c:pt>
                <c:pt idx="3695">
                  <c:v>53</c:v>
                </c:pt>
                <c:pt idx="3696">
                  <c:v>63</c:v>
                </c:pt>
                <c:pt idx="3697">
                  <c:v>55</c:v>
                </c:pt>
                <c:pt idx="3698">
                  <c:v>49</c:v>
                </c:pt>
                <c:pt idx="3699">
                  <c:v>63</c:v>
                </c:pt>
                <c:pt idx="3700">
                  <c:v>52</c:v>
                </c:pt>
                <c:pt idx="3701">
                  <c:v>39</c:v>
                </c:pt>
                <c:pt idx="3702">
                  <c:v>69</c:v>
                </c:pt>
                <c:pt idx="3703">
                  <c:v>72</c:v>
                </c:pt>
                <c:pt idx="3704">
                  <c:v>68</c:v>
                </c:pt>
                <c:pt idx="3705">
                  <c:v>66</c:v>
                </c:pt>
                <c:pt idx="3706">
                  <c:v>70</c:v>
                </c:pt>
                <c:pt idx="3707">
                  <c:v>68</c:v>
                </c:pt>
                <c:pt idx="3708">
                  <c:v>60</c:v>
                </c:pt>
                <c:pt idx="3709">
                  <c:v>53</c:v>
                </c:pt>
                <c:pt idx="3710">
                  <c:v>52</c:v>
                </c:pt>
                <c:pt idx="3711">
                  <c:v>44</c:v>
                </c:pt>
                <c:pt idx="3712">
                  <c:v>62</c:v>
                </c:pt>
                <c:pt idx="3713">
                  <c:v>64</c:v>
                </c:pt>
                <c:pt idx="3714">
                  <c:v>54</c:v>
                </c:pt>
                <c:pt idx="3715">
                  <c:v>52</c:v>
                </c:pt>
                <c:pt idx="3716">
                  <c:v>49</c:v>
                </c:pt>
                <c:pt idx="3717">
                  <c:v>52</c:v>
                </c:pt>
                <c:pt idx="3718">
                  <c:v>37</c:v>
                </c:pt>
                <c:pt idx="3719">
                  <c:v>44</c:v>
                </c:pt>
                <c:pt idx="3720">
                  <c:v>45</c:v>
                </c:pt>
                <c:pt idx="3721">
                  <c:v>51</c:v>
                </c:pt>
                <c:pt idx="3722">
                  <c:v>68</c:v>
                </c:pt>
                <c:pt idx="3723">
                  <c:v>58</c:v>
                </c:pt>
                <c:pt idx="3724">
                  <c:v>53</c:v>
                </c:pt>
                <c:pt idx="3725">
                  <c:v>42</c:v>
                </c:pt>
                <c:pt idx="3726">
                  <c:v>43</c:v>
                </c:pt>
                <c:pt idx="3727">
                  <c:v>40</c:v>
                </c:pt>
                <c:pt idx="3728">
                  <c:v>49</c:v>
                </c:pt>
                <c:pt idx="3729">
                  <c:v>52</c:v>
                </c:pt>
                <c:pt idx="3730">
                  <c:v>64</c:v>
                </c:pt>
                <c:pt idx="3731">
                  <c:v>38</c:v>
                </c:pt>
                <c:pt idx="3732">
                  <c:v>55</c:v>
                </c:pt>
                <c:pt idx="3733">
                  <c:v>37</c:v>
                </c:pt>
                <c:pt idx="3734">
                  <c:v>57</c:v>
                </c:pt>
                <c:pt idx="3735">
                  <c:v>58</c:v>
                </c:pt>
                <c:pt idx="3736">
                  <c:v>50</c:v>
                </c:pt>
                <c:pt idx="3737">
                  <c:v>51</c:v>
                </c:pt>
                <c:pt idx="3738">
                  <c:v>43</c:v>
                </c:pt>
                <c:pt idx="3739">
                  <c:v>55</c:v>
                </c:pt>
                <c:pt idx="3740">
                  <c:v>59</c:v>
                </c:pt>
                <c:pt idx="3741">
                  <c:v>54</c:v>
                </c:pt>
                <c:pt idx="3742">
                  <c:v>60</c:v>
                </c:pt>
                <c:pt idx="3743">
                  <c:v>56</c:v>
                </c:pt>
                <c:pt idx="3744">
                  <c:v>44</c:v>
                </c:pt>
                <c:pt idx="3745">
                  <c:v>49</c:v>
                </c:pt>
                <c:pt idx="3746">
                  <c:v>74</c:v>
                </c:pt>
                <c:pt idx="3747">
                  <c:v>60</c:v>
                </c:pt>
                <c:pt idx="3748">
                  <c:v>42</c:v>
                </c:pt>
                <c:pt idx="3749">
                  <c:v>64</c:v>
                </c:pt>
                <c:pt idx="3750">
                  <c:v>48</c:v>
                </c:pt>
                <c:pt idx="3751">
                  <c:v>58</c:v>
                </c:pt>
                <c:pt idx="3752">
                  <c:v>36</c:v>
                </c:pt>
                <c:pt idx="3753">
                  <c:v>49</c:v>
                </c:pt>
                <c:pt idx="3754">
                  <c:v>43</c:v>
                </c:pt>
                <c:pt idx="3755">
                  <c:v>50</c:v>
                </c:pt>
                <c:pt idx="3756">
                  <c:v>62</c:v>
                </c:pt>
                <c:pt idx="3757">
                  <c:v>39</c:v>
                </c:pt>
                <c:pt idx="3758">
                  <c:v>59</c:v>
                </c:pt>
                <c:pt idx="3759">
                  <c:v>55</c:v>
                </c:pt>
                <c:pt idx="3760">
                  <c:v>53</c:v>
                </c:pt>
                <c:pt idx="3761">
                  <c:v>64</c:v>
                </c:pt>
                <c:pt idx="3762">
                  <c:v>55</c:v>
                </c:pt>
                <c:pt idx="3763">
                  <c:v>58</c:v>
                </c:pt>
                <c:pt idx="3764">
                  <c:v>50</c:v>
                </c:pt>
                <c:pt idx="3765">
                  <c:v>56</c:v>
                </c:pt>
                <c:pt idx="3766">
                  <c:v>68</c:v>
                </c:pt>
                <c:pt idx="3767">
                  <c:v>47</c:v>
                </c:pt>
                <c:pt idx="3768">
                  <c:v>45</c:v>
                </c:pt>
                <c:pt idx="3769">
                  <c:v>57</c:v>
                </c:pt>
                <c:pt idx="3770">
                  <c:v>62</c:v>
                </c:pt>
                <c:pt idx="3771">
                  <c:v>50</c:v>
                </c:pt>
                <c:pt idx="3772">
                  <c:v>58</c:v>
                </c:pt>
                <c:pt idx="3773">
                  <c:v>48</c:v>
                </c:pt>
                <c:pt idx="3774">
                  <c:v>62</c:v>
                </c:pt>
                <c:pt idx="3775">
                  <c:v>61</c:v>
                </c:pt>
                <c:pt idx="3776">
                  <c:v>55</c:v>
                </c:pt>
                <c:pt idx="3777">
                  <c:v>48</c:v>
                </c:pt>
                <c:pt idx="3778">
                  <c:v>63</c:v>
                </c:pt>
                <c:pt idx="3779">
                  <c:v>43</c:v>
                </c:pt>
                <c:pt idx="3780">
                  <c:v>57</c:v>
                </c:pt>
                <c:pt idx="3781">
                  <c:v>29</c:v>
                </c:pt>
                <c:pt idx="3782">
                  <c:v>69</c:v>
                </c:pt>
                <c:pt idx="3783">
                  <c:v>61</c:v>
                </c:pt>
                <c:pt idx="3784">
                  <c:v>50</c:v>
                </c:pt>
                <c:pt idx="3785">
                  <c:v>64</c:v>
                </c:pt>
                <c:pt idx="3786">
                  <c:v>62</c:v>
                </c:pt>
                <c:pt idx="3787">
                  <c:v>46</c:v>
                </c:pt>
                <c:pt idx="3788">
                  <c:v>51</c:v>
                </c:pt>
                <c:pt idx="3789">
                  <c:v>52</c:v>
                </c:pt>
                <c:pt idx="3790">
                  <c:v>71</c:v>
                </c:pt>
                <c:pt idx="3791">
                  <c:v>48</c:v>
                </c:pt>
                <c:pt idx="3792">
                  <c:v>68</c:v>
                </c:pt>
                <c:pt idx="3793">
                  <c:v>47</c:v>
                </c:pt>
                <c:pt idx="3794">
                  <c:v>46</c:v>
                </c:pt>
                <c:pt idx="3795">
                  <c:v>61</c:v>
                </c:pt>
                <c:pt idx="3796">
                  <c:v>55</c:v>
                </c:pt>
                <c:pt idx="3797">
                  <c:v>58</c:v>
                </c:pt>
                <c:pt idx="3798">
                  <c:v>47</c:v>
                </c:pt>
                <c:pt idx="3799">
                  <c:v>64</c:v>
                </c:pt>
                <c:pt idx="3800">
                  <c:v>52</c:v>
                </c:pt>
                <c:pt idx="3801">
                  <c:v>55</c:v>
                </c:pt>
                <c:pt idx="3802">
                  <c:v>54</c:v>
                </c:pt>
                <c:pt idx="3803">
                  <c:v>57</c:v>
                </c:pt>
                <c:pt idx="3804">
                  <c:v>57</c:v>
                </c:pt>
                <c:pt idx="3805">
                  <c:v>56</c:v>
                </c:pt>
                <c:pt idx="3806">
                  <c:v>50</c:v>
                </c:pt>
                <c:pt idx="3807">
                  <c:v>56</c:v>
                </c:pt>
                <c:pt idx="3808">
                  <c:v>57</c:v>
                </c:pt>
                <c:pt idx="3809">
                  <c:v>53</c:v>
                </c:pt>
                <c:pt idx="3810">
                  <c:v>58</c:v>
                </c:pt>
                <c:pt idx="3811">
                  <c:v>58</c:v>
                </c:pt>
                <c:pt idx="3812">
                  <c:v>42</c:v>
                </c:pt>
                <c:pt idx="3813">
                  <c:v>64</c:v>
                </c:pt>
                <c:pt idx="3814">
                  <c:v>57</c:v>
                </c:pt>
                <c:pt idx="3815">
                  <c:v>44</c:v>
                </c:pt>
                <c:pt idx="3816">
                  <c:v>43</c:v>
                </c:pt>
                <c:pt idx="3817">
                  <c:v>47</c:v>
                </c:pt>
                <c:pt idx="3818">
                  <c:v>49</c:v>
                </c:pt>
                <c:pt idx="3819">
                  <c:v>63</c:v>
                </c:pt>
                <c:pt idx="3820">
                  <c:v>75</c:v>
                </c:pt>
                <c:pt idx="3821">
                  <c:v>40</c:v>
                </c:pt>
                <c:pt idx="3822">
                  <c:v>45</c:v>
                </c:pt>
                <c:pt idx="3823">
                  <c:v>32</c:v>
                </c:pt>
                <c:pt idx="3824">
                  <c:v>40</c:v>
                </c:pt>
                <c:pt idx="3825">
                  <c:v>61</c:v>
                </c:pt>
                <c:pt idx="3826">
                  <c:v>63</c:v>
                </c:pt>
                <c:pt idx="3827">
                  <c:v>52</c:v>
                </c:pt>
                <c:pt idx="3828">
                  <c:v>66</c:v>
                </c:pt>
                <c:pt idx="3829">
                  <c:v>62</c:v>
                </c:pt>
                <c:pt idx="3830">
                  <c:v>49</c:v>
                </c:pt>
                <c:pt idx="3831">
                  <c:v>41</c:v>
                </c:pt>
                <c:pt idx="3832">
                  <c:v>43</c:v>
                </c:pt>
                <c:pt idx="3833">
                  <c:v>66</c:v>
                </c:pt>
                <c:pt idx="3834">
                  <c:v>58</c:v>
                </c:pt>
                <c:pt idx="3835">
                  <c:v>53</c:v>
                </c:pt>
                <c:pt idx="3836">
                  <c:v>42</c:v>
                </c:pt>
                <c:pt idx="3837">
                  <c:v>64</c:v>
                </c:pt>
                <c:pt idx="3838">
                  <c:v>45</c:v>
                </c:pt>
                <c:pt idx="3839">
                  <c:v>58</c:v>
                </c:pt>
                <c:pt idx="3840">
                  <c:v>54</c:v>
                </c:pt>
                <c:pt idx="3841">
                  <c:v>73</c:v>
                </c:pt>
                <c:pt idx="3842">
                  <c:v>61</c:v>
                </c:pt>
                <c:pt idx="3843">
                  <c:v>49</c:v>
                </c:pt>
                <c:pt idx="3844">
                  <c:v>52</c:v>
                </c:pt>
                <c:pt idx="3845">
                  <c:v>47</c:v>
                </c:pt>
                <c:pt idx="3846">
                  <c:v>56</c:v>
                </c:pt>
                <c:pt idx="3847">
                  <c:v>55</c:v>
                </c:pt>
                <c:pt idx="3848">
                  <c:v>58</c:v>
                </c:pt>
                <c:pt idx="3849">
                  <c:v>48</c:v>
                </c:pt>
                <c:pt idx="3850">
                  <c:v>62</c:v>
                </c:pt>
                <c:pt idx="3851">
                  <c:v>54</c:v>
                </c:pt>
                <c:pt idx="3852">
                  <c:v>49</c:v>
                </c:pt>
                <c:pt idx="3853">
                  <c:v>66</c:v>
                </c:pt>
                <c:pt idx="3854">
                  <c:v>49</c:v>
                </c:pt>
                <c:pt idx="3855">
                  <c:v>52</c:v>
                </c:pt>
                <c:pt idx="3856">
                  <c:v>69</c:v>
                </c:pt>
                <c:pt idx="3857">
                  <c:v>51</c:v>
                </c:pt>
                <c:pt idx="3858">
                  <c:v>46</c:v>
                </c:pt>
                <c:pt idx="3859">
                  <c:v>81</c:v>
                </c:pt>
                <c:pt idx="3860">
                  <c:v>60</c:v>
                </c:pt>
                <c:pt idx="3861">
                  <c:v>57</c:v>
                </c:pt>
                <c:pt idx="3862">
                  <c:v>63</c:v>
                </c:pt>
                <c:pt idx="3863">
                  <c:v>64</c:v>
                </c:pt>
                <c:pt idx="3864">
                  <c:v>60</c:v>
                </c:pt>
                <c:pt idx="3865">
                  <c:v>45</c:v>
                </c:pt>
                <c:pt idx="3866">
                  <c:v>70</c:v>
                </c:pt>
                <c:pt idx="3867">
                  <c:v>59</c:v>
                </c:pt>
                <c:pt idx="3868">
                  <c:v>53</c:v>
                </c:pt>
                <c:pt idx="3869">
                  <c:v>54</c:v>
                </c:pt>
                <c:pt idx="3870">
                  <c:v>55</c:v>
                </c:pt>
                <c:pt idx="3871">
                  <c:v>43</c:v>
                </c:pt>
                <c:pt idx="3872">
                  <c:v>48</c:v>
                </c:pt>
                <c:pt idx="3873">
                  <c:v>62</c:v>
                </c:pt>
                <c:pt idx="3874">
                  <c:v>53</c:v>
                </c:pt>
                <c:pt idx="3875">
                  <c:v>44</c:v>
                </c:pt>
                <c:pt idx="3876">
                  <c:v>44</c:v>
                </c:pt>
                <c:pt idx="3877">
                  <c:v>66</c:v>
                </c:pt>
                <c:pt idx="3878">
                  <c:v>58</c:v>
                </c:pt>
                <c:pt idx="3879">
                  <c:v>60</c:v>
                </c:pt>
                <c:pt idx="3880">
                  <c:v>56</c:v>
                </c:pt>
                <c:pt idx="3881">
                  <c:v>57</c:v>
                </c:pt>
                <c:pt idx="3882">
                  <c:v>54</c:v>
                </c:pt>
                <c:pt idx="3883">
                  <c:v>37</c:v>
                </c:pt>
                <c:pt idx="3884">
                  <c:v>70</c:v>
                </c:pt>
                <c:pt idx="3885">
                  <c:v>61</c:v>
                </c:pt>
                <c:pt idx="3886">
                  <c:v>55</c:v>
                </c:pt>
                <c:pt idx="3887">
                  <c:v>49</c:v>
                </c:pt>
                <c:pt idx="3888">
                  <c:v>59</c:v>
                </c:pt>
                <c:pt idx="3889">
                  <c:v>57</c:v>
                </c:pt>
                <c:pt idx="3890">
                  <c:v>53</c:v>
                </c:pt>
                <c:pt idx="3891">
                  <c:v>70</c:v>
                </c:pt>
                <c:pt idx="3892">
                  <c:v>39</c:v>
                </c:pt>
                <c:pt idx="3893">
                  <c:v>56</c:v>
                </c:pt>
                <c:pt idx="3894">
                  <c:v>53</c:v>
                </c:pt>
                <c:pt idx="3895">
                  <c:v>57</c:v>
                </c:pt>
                <c:pt idx="3896">
                  <c:v>59</c:v>
                </c:pt>
                <c:pt idx="3897">
                  <c:v>60</c:v>
                </c:pt>
                <c:pt idx="3898">
                  <c:v>57</c:v>
                </c:pt>
                <c:pt idx="3899">
                  <c:v>52</c:v>
                </c:pt>
                <c:pt idx="3900">
                  <c:v>55</c:v>
                </c:pt>
                <c:pt idx="3901">
                  <c:v>71</c:v>
                </c:pt>
                <c:pt idx="3902">
                  <c:v>43</c:v>
                </c:pt>
                <c:pt idx="3903">
                  <c:v>40</c:v>
                </c:pt>
                <c:pt idx="3904">
                  <c:v>79</c:v>
                </c:pt>
                <c:pt idx="3905">
                  <c:v>67</c:v>
                </c:pt>
                <c:pt idx="3906">
                  <c:v>55</c:v>
                </c:pt>
                <c:pt idx="3907">
                  <c:v>52</c:v>
                </c:pt>
                <c:pt idx="3908">
                  <c:v>63</c:v>
                </c:pt>
                <c:pt idx="3909">
                  <c:v>52</c:v>
                </c:pt>
                <c:pt idx="3910">
                  <c:v>54</c:v>
                </c:pt>
                <c:pt idx="3911">
                  <c:v>45</c:v>
                </c:pt>
                <c:pt idx="3912">
                  <c:v>52</c:v>
                </c:pt>
                <c:pt idx="3913">
                  <c:v>46</c:v>
                </c:pt>
                <c:pt idx="3914">
                  <c:v>43</c:v>
                </c:pt>
                <c:pt idx="3915">
                  <c:v>63</c:v>
                </c:pt>
                <c:pt idx="3916">
                  <c:v>48</c:v>
                </c:pt>
                <c:pt idx="3917">
                  <c:v>62</c:v>
                </c:pt>
                <c:pt idx="3918">
                  <c:v>47</c:v>
                </c:pt>
                <c:pt idx="3919">
                  <c:v>46</c:v>
                </c:pt>
                <c:pt idx="3920">
                  <c:v>51</c:v>
                </c:pt>
                <c:pt idx="3921">
                  <c:v>58</c:v>
                </c:pt>
                <c:pt idx="3922">
                  <c:v>65</c:v>
                </c:pt>
                <c:pt idx="3923">
                  <c:v>62</c:v>
                </c:pt>
                <c:pt idx="3924">
                  <c:v>51</c:v>
                </c:pt>
                <c:pt idx="3925">
                  <c:v>49</c:v>
                </c:pt>
                <c:pt idx="3926">
                  <c:v>56</c:v>
                </c:pt>
                <c:pt idx="3927">
                  <c:v>43</c:v>
                </c:pt>
                <c:pt idx="3928">
                  <c:v>59</c:v>
                </c:pt>
                <c:pt idx="3929">
                  <c:v>48</c:v>
                </c:pt>
                <c:pt idx="3930">
                  <c:v>58</c:v>
                </c:pt>
                <c:pt idx="3931">
                  <c:v>50</c:v>
                </c:pt>
                <c:pt idx="3932">
                  <c:v>54</c:v>
                </c:pt>
                <c:pt idx="3933">
                  <c:v>33</c:v>
                </c:pt>
                <c:pt idx="3934">
                  <c:v>53</c:v>
                </c:pt>
                <c:pt idx="3935">
                  <c:v>54</c:v>
                </c:pt>
                <c:pt idx="3936">
                  <c:v>46</c:v>
                </c:pt>
                <c:pt idx="3937">
                  <c:v>49</c:v>
                </c:pt>
                <c:pt idx="3938">
                  <c:v>60</c:v>
                </c:pt>
                <c:pt idx="3939">
                  <c:v>51</c:v>
                </c:pt>
                <c:pt idx="3940">
                  <c:v>44</c:v>
                </c:pt>
                <c:pt idx="3941">
                  <c:v>51</c:v>
                </c:pt>
                <c:pt idx="3942">
                  <c:v>57</c:v>
                </c:pt>
                <c:pt idx="3943">
                  <c:v>49</c:v>
                </c:pt>
                <c:pt idx="3944">
                  <c:v>66</c:v>
                </c:pt>
                <c:pt idx="3945">
                  <c:v>70</c:v>
                </c:pt>
                <c:pt idx="3946">
                  <c:v>47</c:v>
                </c:pt>
                <c:pt idx="3947">
                  <c:v>39</c:v>
                </c:pt>
                <c:pt idx="3948">
                  <c:v>60</c:v>
                </c:pt>
                <c:pt idx="3949">
                  <c:v>37</c:v>
                </c:pt>
                <c:pt idx="3950">
                  <c:v>49</c:v>
                </c:pt>
                <c:pt idx="3951">
                  <c:v>46</c:v>
                </c:pt>
                <c:pt idx="3952">
                  <c:v>51</c:v>
                </c:pt>
                <c:pt idx="3953">
                  <c:v>61</c:v>
                </c:pt>
                <c:pt idx="3954">
                  <c:v>44</c:v>
                </c:pt>
                <c:pt idx="3955">
                  <c:v>56</c:v>
                </c:pt>
                <c:pt idx="3956">
                  <c:v>50</c:v>
                </c:pt>
                <c:pt idx="3957">
                  <c:v>39</c:v>
                </c:pt>
                <c:pt idx="3958">
                  <c:v>67</c:v>
                </c:pt>
                <c:pt idx="3959">
                  <c:v>50</c:v>
                </c:pt>
                <c:pt idx="3960">
                  <c:v>61</c:v>
                </c:pt>
                <c:pt idx="3961">
                  <c:v>78</c:v>
                </c:pt>
                <c:pt idx="3962">
                  <c:v>57</c:v>
                </c:pt>
                <c:pt idx="3963">
                  <c:v>47</c:v>
                </c:pt>
                <c:pt idx="3964">
                  <c:v>52</c:v>
                </c:pt>
                <c:pt idx="3965">
                  <c:v>39</c:v>
                </c:pt>
                <c:pt idx="3966">
                  <c:v>52</c:v>
                </c:pt>
                <c:pt idx="3967">
                  <c:v>53</c:v>
                </c:pt>
                <c:pt idx="3968">
                  <c:v>65</c:v>
                </c:pt>
                <c:pt idx="3969">
                  <c:v>62</c:v>
                </c:pt>
                <c:pt idx="3970">
                  <c:v>45</c:v>
                </c:pt>
                <c:pt idx="3971">
                  <c:v>53</c:v>
                </c:pt>
                <c:pt idx="3972">
                  <c:v>61</c:v>
                </c:pt>
                <c:pt idx="3973">
                  <c:v>59</c:v>
                </c:pt>
                <c:pt idx="3974">
                  <c:v>59</c:v>
                </c:pt>
                <c:pt idx="3975">
                  <c:v>58</c:v>
                </c:pt>
                <c:pt idx="3976">
                  <c:v>55</c:v>
                </c:pt>
                <c:pt idx="3977">
                  <c:v>67</c:v>
                </c:pt>
                <c:pt idx="3978">
                  <c:v>58</c:v>
                </c:pt>
                <c:pt idx="3979">
                  <c:v>68</c:v>
                </c:pt>
                <c:pt idx="3980">
                  <c:v>56</c:v>
                </c:pt>
                <c:pt idx="3981">
                  <c:v>60</c:v>
                </c:pt>
                <c:pt idx="3982">
                  <c:v>52</c:v>
                </c:pt>
                <c:pt idx="3983">
                  <c:v>50</c:v>
                </c:pt>
                <c:pt idx="3984">
                  <c:v>43</c:v>
                </c:pt>
                <c:pt idx="3985">
                  <c:v>47</c:v>
                </c:pt>
                <c:pt idx="3986">
                  <c:v>48</c:v>
                </c:pt>
                <c:pt idx="3987">
                  <c:v>45</c:v>
                </c:pt>
                <c:pt idx="3988">
                  <c:v>52</c:v>
                </c:pt>
                <c:pt idx="3989">
                  <c:v>67</c:v>
                </c:pt>
                <c:pt idx="3990">
                  <c:v>43</c:v>
                </c:pt>
                <c:pt idx="3991">
                  <c:v>40</c:v>
                </c:pt>
                <c:pt idx="3992">
                  <c:v>60</c:v>
                </c:pt>
                <c:pt idx="3993">
                  <c:v>52</c:v>
                </c:pt>
                <c:pt idx="3994">
                  <c:v>62</c:v>
                </c:pt>
                <c:pt idx="3995">
                  <c:v>55</c:v>
                </c:pt>
                <c:pt idx="3996">
                  <c:v>63</c:v>
                </c:pt>
                <c:pt idx="3997">
                  <c:v>65</c:v>
                </c:pt>
                <c:pt idx="3998">
                  <c:v>57</c:v>
                </c:pt>
                <c:pt idx="3999">
                  <c:v>54</c:v>
                </c:pt>
                <c:pt idx="4000">
                  <c:v>49</c:v>
                </c:pt>
                <c:pt idx="4001">
                  <c:v>43</c:v>
                </c:pt>
                <c:pt idx="4002">
                  <c:v>39</c:v>
                </c:pt>
                <c:pt idx="4003">
                  <c:v>56</c:v>
                </c:pt>
                <c:pt idx="4004">
                  <c:v>55</c:v>
                </c:pt>
                <c:pt idx="4005">
                  <c:v>62</c:v>
                </c:pt>
                <c:pt idx="4006">
                  <c:v>36</c:v>
                </c:pt>
                <c:pt idx="4007">
                  <c:v>51</c:v>
                </c:pt>
                <c:pt idx="4008">
                  <c:v>51</c:v>
                </c:pt>
                <c:pt idx="4009">
                  <c:v>51</c:v>
                </c:pt>
                <c:pt idx="4010">
                  <c:v>56</c:v>
                </c:pt>
                <c:pt idx="4011">
                  <c:v>41</c:v>
                </c:pt>
                <c:pt idx="4012">
                  <c:v>45</c:v>
                </c:pt>
                <c:pt idx="4013">
                  <c:v>63</c:v>
                </c:pt>
                <c:pt idx="4014">
                  <c:v>50</c:v>
                </c:pt>
                <c:pt idx="4015">
                  <c:v>54</c:v>
                </c:pt>
                <c:pt idx="4016">
                  <c:v>54</c:v>
                </c:pt>
                <c:pt idx="4017">
                  <c:v>58</c:v>
                </c:pt>
                <c:pt idx="4018">
                  <c:v>52</c:v>
                </c:pt>
                <c:pt idx="4019">
                  <c:v>50</c:v>
                </c:pt>
                <c:pt idx="4020">
                  <c:v>48</c:v>
                </c:pt>
                <c:pt idx="4021">
                  <c:v>41</c:v>
                </c:pt>
                <c:pt idx="4022">
                  <c:v>57</c:v>
                </c:pt>
                <c:pt idx="4023">
                  <c:v>51</c:v>
                </c:pt>
                <c:pt idx="4024">
                  <c:v>50</c:v>
                </c:pt>
                <c:pt idx="4025">
                  <c:v>46</c:v>
                </c:pt>
                <c:pt idx="4026">
                  <c:v>60</c:v>
                </c:pt>
                <c:pt idx="4027">
                  <c:v>47</c:v>
                </c:pt>
                <c:pt idx="4028">
                  <c:v>83</c:v>
                </c:pt>
                <c:pt idx="4029">
                  <c:v>62</c:v>
                </c:pt>
                <c:pt idx="4030">
                  <c:v>45</c:v>
                </c:pt>
                <c:pt idx="4031">
                  <c:v>66</c:v>
                </c:pt>
                <c:pt idx="4032">
                  <c:v>37</c:v>
                </c:pt>
                <c:pt idx="4033">
                  <c:v>53</c:v>
                </c:pt>
                <c:pt idx="4034">
                  <c:v>48</c:v>
                </c:pt>
                <c:pt idx="4035">
                  <c:v>61</c:v>
                </c:pt>
                <c:pt idx="4036">
                  <c:v>49</c:v>
                </c:pt>
                <c:pt idx="4037">
                  <c:v>53</c:v>
                </c:pt>
                <c:pt idx="4038">
                  <c:v>74</c:v>
                </c:pt>
                <c:pt idx="4039">
                  <c:v>66</c:v>
                </c:pt>
                <c:pt idx="4040">
                  <c:v>66</c:v>
                </c:pt>
                <c:pt idx="4041">
                  <c:v>41</c:v>
                </c:pt>
                <c:pt idx="4042">
                  <c:v>45</c:v>
                </c:pt>
                <c:pt idx="4043">
                  <c:v>49</c:v>
                </c:pt>
                <c:pt idx="4044">
                  <c:v>61</c:v>
                </c:pt>
                <c:pt idx="4045">
                  <c:v>44</c:v>
                </c:pt>
                <c:pt idx="4046">
                  <c:v>52</c:v>
                </c:pt>
                <c:pt idx="4047">
                  <c:v>70</c:v>
                </c:pt>
                <c:pt idx="4048">
                  <c:v>50</c:v>
                </c:pt>
                <c:pt idx="4049">
                  <c:v>50</c:v>
                </c:pt>
                <c:pt idx="4050">
                  <c:v>58</c:v>
                </c:pt>
                <c:pt idx="4051">
                  <c:v>46</c:v>
                </c:pt>
                <c:pt idx="4052">
                  <c:v>47</c:v>
                </c:pt>
                <c:pt idx="4053">
                  <c:v>85</c:v>
                </c:pt>
                <c:pt idx="4054">
                  <c:v>61</c:v>
                </c:pt>
                <c:pt idx="4055">
                  <c:v>61</c:v>
                </c:pt>
                <c:pt idx="4056">
                  <c:v>65</c:v>
                </c:pt>
                <c:pt idx="4057">
                  <c:v>57</c:v>
                </c:pt>
                <c:pt idx="4058">
                  <c:v>48</c:v>
                </c:pt>
                <c:pt idx="4059">
                  <c:v>59</c:v>
                </c:pt>
                <c:pt idx="4060">
                  <c:v>46</c:v>
                </c:pt>
                <c:pt idx="4061">
                  <c:v>46</c:v>
                </c:pt>
                <c:pt idx="4062">
                  <c:v>47</c:v>
                </c:pt>
                <c:pt idx="4063">
                  <c:v>50</c:v>
                </c:pt>
                <c:pt idx="4064">
                  <c:v>42</c:v>
                </c:pt>
                <c:pt idx="4065">
                  <c:v>52</c:v>
                </c:pt>
                <c:pt idx="4066">
                  <c:v>48</c:v>
                </c:pt>
                <c:pt idx="4067">
                  <c:v>61</c:v>
                </c:pt>
                <c:pt idx="4068">
                  <c:v>53</c:v>
                </c:pt>
                <c:pt idx="4069">
                  <c:v>55</c:v>
                </c:pt>
                <c:pt idx="4070">
                  <c:v>62</c:v>
                </c:pt>
                <c:pt idx="4071">
                  <c:v>39</c:v>
                </c:pt>
                <c:pt idx="4072">
                  <c:v>55</c:v>
                </c:pt>
                <c:pt idx="4073">
                  <c:v>49</c:v>
                </c:pt>
                <c:pt idx="4074">
                  <c:v>67</c:v>
                </c:pt>
                <c:pt idx="4075">
                  <c:v>61</c:v>
                </c:pt>
                <c:pt idx="4076">
                  <c:v>50</c:v>
                </c:pt>
                <c:pt idx="4077">
                  <c:v>66</c:v>
                </c:pt>
                <c:pt idx="4078">
                  <c:v>54</c:v>
                </c:pt>
                <c:pt idx="4079">
                  <c:v>61</c:v>
                </c:pt>
                <c:pt idx="4080">
                  <c:v>50</c:v>
                </c:pt>
                <c:pt idx="4081">
                  <c:v>53</c:v>
                </c:pt>
                <c:pt idx="4082">
                  <c:v>50</c:v>
                </c:pt>
                <c:pt idx="4083">
                  <c:v>48</c:v>
                </c:pt>
                <c:pt idx="4084">
                  <c:v>80</c:v>
                </c:pt>
                <c:pt idx="4085">
                  <c:v>51</c:v>
                </c:pt>
                <c:pt idx="4086">
                  <c:v>43</c:v>
                </c:pt>
                <c:pt idx="4087">
                  <c:v>43</c:v>
                </c:pt>
                <c:pt idx="4088">
                  <c:v>62</c:v>
                </c:pt>
                <c:pt idx="4089">
                  <c:v>52</c:v>
                </c:pt>
                <c:pt idx="4090">
                  <c:v>53</c:v>
                </c:pt>
                <c:pt idx="4091">
                  <c:v>41</c:v>
                </c:pt>
                <c:pt idx="4092">
                  <c:v>52</c:v>
                </c:pt>
                <c:pt idx="4093">
                  <c:v>57</c:v>
                </c:pt>
                <c:pt idx="4094">
                  <c:v>64</c:v>
                </c:pt>
                <c:pt idx="4095">
                  <c:v>49</c:v>
                </c:pt>
                <c:pt idx="4096">
                  <c:v>51</c:v>
                </c:pt>
                <c:pt idx="4097">
                  <c:v>60</c:v>
                </c:pt>
                <c:pt idx="4098">
                  <c:v>60</c:v>
                </c:pt>
                <c:pt idx="4099">
                  <c:v>49</c:v>
                </c:pt>
                <c:pt idx="4100">
                  <c:v>39</c:v>
                </c:pt>
                <c:pt idx="4101">
                  <c:v>41</c:v>
                </c:pt>
                <c:pt idx="4102">
                  <c:v>60</c:v>
                </c:pt>
                <c:pt idx="4103">
                  <c:v>61</c:v>
                </c:pt>
                <c:pt idx="4104">
                  <c:v>39</c:v>
                </c:pt>
                <c:pt idx="4105">
                  <c:v>55</c:v>
                </c:pt>
                <c:pt idx="4106">
                  <c:v>62</c:v>
                </c:pt>
                <c:pt idx="4107">
                  <c:v>56</c:v>
                </c:pt>
                <c:pt idx="4108">
                  <c:v>47</c:v>
                </c:pt>
                <c:pt idx="4109">
                  <c:v>43</c:v>
                </c:pt>
                <c:pt idx="4110">
                  <c:v>70</c:v>
                </c:pt>
                <c:pt idx="4111">
                  <c:v>53</c:v>
                </c:pt>
                <c:pt idx="4112">
                  <c:v>61</c:v>
                </c:pt>
                <c:pt idx="4113">
                  <c:v>67</c:v>
                </c:pt>
                <c:pt idx="4114">
                  <c:v>42</c:v>
                </c:pt>
                <c:pt idx="4115">
                  <c:v>56</c:v>
                </c:pt>
                <c:pt idx="4116">
                  <c:v>59</c:v>
                </c:pt>
                <c:pt idx="4117">
                  <c:v>48</c:v>
                </c:pt>
                <c:pt idx="4118">
                  <c:v>53</c:v>
                </c:pt>
                <c:pt idx="4119">
                  <c:v>62</c:v>
                </c:pt>
                <c:pt idx="4120">
                  <c:v>62</c:v>
                </c:pt>
                <c:pt idx="4121">
                  <c:v>65</c:v>
                </c:pt>
                <c:pt idx="4122">
                  <c:v>51</c:v>
                </c:pt>
                <c:pt idx="4123">
                  <c:v>62</c:v>
                </c:pt>
                <c:pt idx="4124">
                  <c:v>45</c:v>
                </c:pt>
                <c:pt idx="4125">
                  <c:v>42</c:v>
                </c:pt>
                <c:pt idx="4126">
                  <c:v>50</c:v>
                </c:pt>
                <c:pt idx="4127">
                  <c:v>77</c:v>
                </c:pt>
                <c:pt idx="4128">
                  <c:v>62</c:v>
                </c:pt>
                <c:pt idx="4129">
                  <c:v>65</c:v>
                </c:pt>
                <c:pt idx="4130">
                  <c:v>55</c:v>
                </c:pt>
                <c:pt idx="4131">
                  <c:v>50</c:v>
                </c:pt>
                <c:pt idx="4132">
                  <c:v>61</c:v>
                </c:pt>
                <c:pt idx="4133">
                  <c:v>51</c:v>
                </c:pt>
                <c:pt idx="4134">
                  <c:v>46</c:v>
                </c:pt>
                <c:pt idx="4135">
                  <c:v>71</c:v>
                </c:pt>
                <c:pt idx="4136">
                  <c:v>46</c:v>
                </c:pt>
                <c:pt idx="4137">
                  <c:v>48</c:v>
                </c:pt>
                <c:pt idx="4138">
                  <c:v>70</c:v>
                </c:pt>
                <c:pt idx="4139">
                  <c:v>60</c:v>
                </c:pt>
                <c:pt idx="4140">
                  <c:v>60</c:v>
                </c:pt>
                <c:pt idx="4141">
                  <c:v>54</c:v>
                </c:pt>
                <c:pt idx="4142">
                  <c:v>52</c:v>
                </c:pt>
                <c:pt idx="4143">
                  <c:v>67</c:v>
                </c:pt>
                <c:pt idx="4144">
                  <c:v>50</c:v>
                </c:pt>
                <c:pt idx="4145">
                  <c:v>48</c:v>
                </c:pt>
                <c:pt idx="4146">
                  <c:v>50</c:v>
                </c:pt>
                <c:pt idx="4147">
                  <c:v>61</c:v>
                </c:pt>
                <c:pt idx="4148">
                  <c:v>61</c:v>
                </c:pt>
                <c:pt idx="4149">
                  <c:v>63</c:v>
                </c:pt>
                <c:pt idx="4150">
                  <c:v>44</c:v>
                </c:pt>
                <c:pt idx="4151">
                  <c:v>47</c:v>
                </c:pt>
                <c:pt idx="4152">
                  <c:v>50</c:v>
                </c:pt>
                <c:pt idx="4153">
                  <c:v>60</c:v>
                </c:pt>
                <c:pt idx="4154">
                  <c:v>58</c:v>
                </c:pt>
                <c:pt idx="4155">
                  <c:v>42</c:v>
                </c:pt>
                <c:pt idx="4156">
                  <c:v>67</c:v>
                </c:pt>
                <c:pt idx="4157">
                  <c:v>68</c:v>
                </c:pt>
                <c:pt idx="4158">
                  <c:v>45</c:v>
                </c:pt>
                <c:pt idx="4159">
                  <c:v>59</c:v>
                </c:pt>
                <c:pt idx="4160">
                  <c:v>64</c:v>
                </c:pt>
                <c:pt idx="4161">
                  <c:v>46</c:v>
                </c:pt>
                <c:pt idx="4162">
                  <c:v>51</c:v>
                </c:pt>
                <c:pt idx="4163">
                  <c:v>55</c:v>
                </c:pt>
                <c:pt idx="4164">
                  <c:v>50</c:v>
                </c:pt>
                <c:pt idx="4165">
                  <c:v>41</c:v>
                </c:pt>
                <c:pt idx="4166">
                  <c:v>61</c:v>
                </c:pt>
                <c:pt idx="4167">
                  <c:v>53</c:v>
                </c:pt>
                <c:pt idx="4168">
                  <c:v>59</c:v>
                </c:pt>
                <c:pt idx="4169">
                  <c:v>51</c:v>
                </c:pt>
                <c:pt idx="4170">
                  <c:v>60</c:v>
                </c:pt>
                <c:pt idx="4171">
                  <c:v>46</c:v>
                </c:pt>
                <c:pt idx="4172">
                  <c:v>60</c:v>
                </c:pt>
                <c:pt idx="4173">
                  <c:v>42</c:v>
                </c:pt>
                <c:pt idx="4174">
                  <c:v>42</c:v>
                </c:pt>
                <c:pt idx="4175">
                  <c:v>50</c:v>
                </c:pt>
                <c:pt idx="4176">
                  <c:v>55</c:v>
                </c:pt>
                <c:pt idx="4177">
                  <c:v>54</c:v>
                </c:pt>
                <c:pt idx="4178">
                  <c:v>70</c:v>
                </c:pt>
                <c:pt idx="4179">
                  <c:v>67</c:v>
                </c:pt>
                <c:pt idx="4180">
                  <c:v>61</c:v>
                </c:pt>
                <c:pt idx="4181">
                  <c:v>48</c:v>
                </c:pt>
                <c:pt idx="4182">
                  <c:v>45</c:v>
                </c:pt>
                <c:pt idx="4183">
                  <c:v>39</c:v>
                </c:pt>
                <c:pt idx="4184">
                  <c:v>51</c:v>
                </c:pt>
                <c:pt idx="4185">
                  <c:v>64</c:v>
                </c:pt>
                <c:pt idx="4186">
                  <c:v>52</c:v>
                </c:pt>
                <c:pt idx="4187">
                  <c:v>57</c:v>
                </c:pt>
                <c:pt idx="4188">
                  <c:v>50</c:v>
                </c:pt>
                <c:pt idx="4189">
                  <c:v>50</c:v>
                </c:pt>
                <c:pt idx="4190">
                  <c:v>72</c:v>
                </c:pt>
                <c:pt idx="4191">
                  <c:v>62</c:v>
                </c:pt>
                <c:pt idx="4192">
                  <c:v>62</c:v>
                </c:pt>
                <c:pt idx="4193">
                  <c:v>61</c:v>
                </c:pt>
                <c:pt idx="4194">
                  <c:v>52</c:v>
                </c:pt>
                <c:pt idx="4195">
                  <c:v>47</c:v>
                </c:pt>
                <c:pt idx="4196">
                  <c:v>54</c:v>
                </c:pt>
                <c:pt idx="4197">
                  <c:v>50</c:v>
                </c:pt>
                <c:pt idx="4198">
                  <c:v>44</c:v>
                </c:pt>
                <c:pt idx="4199">
                  <c:v>59</c:v>
                </c:pt>
                <c:pt idx="4200">
                  <c:v>52</c:v>
                </c:pt>
                <c:pt idx="4201">
                  <c:v>64</c:v>
                </c:pt>
                <c:pt idx="4202">
                  <c:v>48</c:v>
                </c:pt>
                <c:pt idx="4203">
                  <c:v>55</c:v>
                </c:pt>
                <c:pt idx="4204">
                  <c:v>52</c:v>
                </c:pt>
                <c:pt idx="4205">
                  <c:v>52</c:v>
                </c:pt>
                <c:pt idx="4206">
                  <c:v>47</c:v>
                </c:pt>
                <c:pt idx="4207">
                  <c:v>56</c:v>
                </c:pt>
                <c:pt idx="4208">
                  <c:v>59</c:v>
                </c:pt>
                <c:pt idx="4209">
                  <c:v>51</c:v>
                </c:pt>
                <c:pt idx="4210">
                  <c:v>46</c:v>
                </c:pt>
                <c:pt idx="4211">
                  <c:v>64</c:v>
                </c:pt>
                <c:pt idx="4212">
                  <c:v>62</c:v>
                </c:pt>
                <c:pt idx="4213">
                  <c:v>48</c:v>
                </c:pt>
                <c:pt idx="4214">
                  <c:v>75</c:v>
                </c:pt>
                <c:pt idx="4215">
                  <c:v>50</c:v>
                </c:pt>
                <c:pt idx="4216">
                  <c:v>73</c:v>
                </c:pt>
                <c:pt idx="4217">
                  <c:v>62</c:v>
                </c:pt>
                <c:pt idx="4218">
                  <c:v>61</c:v>
                </c:pt>
                <c:pt idx="4219">
                  <c:v>70</c:v>
                </c:pt>
                <c:pt idx="4220">
                  <c:v>63</c:v>
                </c:pt>
                <c:pt idx="4221">
                  <c:v>63</c:v>
                </c:pt>
                <c:pt idx="4222">
                  <c:v>62</c:v>
                </c:pt>
                <c:pt idx="4223">
                  <c:v>50</c:v>
                </c:pt>
                <c:pt idx="4224">
                  <c:v>49</c:v>
                </c:pt>
                <c:pt idx="4225">
                  <c:v>62</c:v>
                </c:pt>
                <c:pt idx="4226">
                  <c:v>51</c:v>
                </c:pt>
                <c:pt idx="4227">
                  <c:v>62</c:v>
                </c:pt>
                <c:pt idx="4228">
                  <c:v>53</c:v>
                </c:pt>
                <c:pt idx="4229">
                  <c:v>56</c:v>
                </c:pt>
                <c:pt idx="4230">
                  <c:v>60</c:v>
                </c:pt>
                <c:pt idx="4231">
                  <c:v>66</c:v>
                </c:pt>
                <c:pt idx="4232">
                  <c:v>36</c:v>
                </c:pt>
                <c:pt idx="4233">
                  <c:v>56</c:v>
                </c:pt>
                <c:pt idx="4234">
                  <c:v>60</c:v>
                </c:pt>
                <c:pt idx="4235">
                  <c:v>42</c:v>
                </c:pt>
                <c:pt idx="4236">
                  <c:v>49</c:v>
                </c:pt>
                <c:pt idx="4237">
                  <c:v>64</c:v>
                </c:pt>
                <c:pt idx="4238">
                  <c:v>34</c:v>
                </c:pt>
                <c:pt idx="4239">
                  <c:v>54</c:v>
                </c:pt>
                <c:pt idx="4240">
                  <c:v>58</c:v>
                </c:pt>
                <c:pt idx="4241">
                  <c:v>63</c:v>
                </c:pt>
                <c:pt idx="4242">
                  <c:v>60</c:v>
                </c:pt>
                <c:pt idx="4243">
                  <c:v>57</c:v>
                </c:pt>
                <c:pt idx="4244">
                  <c:v>54</c:v>
                </c:pt>
                <c:pt idx="4245">
                  <c:v>39</c:v>
                </c:pt>
                <c:pt idx="4246">
                  <c:v>51</c:v>
                </c:pt>
                <c:pt idx="4247">
                  <c:v>50</c:v>
                </c:pt>
                <c:pt idx="4248">
                  <c:v>58</c:v>
                </c:pt>
                <c:pt idx="4249">
                  <c:v>44</c:v>
                </c:pt>
                <c:pt idx="4250">
                  <c:v>47</c:v>
                </c:pt>
                <c:pt idx="4251">
                  <c:v>57</c:v>
                </c:pt>
                <c:pt idx="4252">
                  <c:v>59</c:v>
                </c:pt>
                <c:pt idx="4253">
                  <c:v>49</c:v>
                </c:pt>
                <c:pt idx="4254">
                  <c:v>65</c:v>
                </c:pt>
                <c:pt idx="4255">
                  <c:v>49</c:v>
                </c:pt>
                <c:pt idx="4256">
                  <c:v>48</c:v>
                </c:pt>
                <c:pt idx="4257">
                  <c:v>53</c:v>
                </c:pt>
                <c:pt idx="4258">
                  <c:v>59</c:v>
                </c:pt>
                <c:pt idx="4259">
                  <c:v>59</c:v>
                </c:pt>
                <c:pt idx="4260">
                  <c:v>45</c:v>
                </c:pt>
                <c:pt idx="4261">
                  <c:v>50</c:v>
                </c:pt>
                <c:pt idx="4262">
                  <c:v>68</c:v>
                </c:pt>
                <c:pt idx="4263">
                  <c:v>71</c:v>
                </c:pt>
                <c:pt idx="4264">
                  <c:v>69</c:v>
                </c:pt>
                <c:pt idx="4265">
                  <c:v>52</c:v>
                </c:pt>
                <c:pt idx="4266">
                  <c:v>50</c:v>
                </c:pt>
                <c:pt idx="4267">
                  <c:v>57</c:v>
                </c:pt>
                <c:pt idx="4268">
                  <c:v>69</c:v>
                </c:pt>
                <c:pt idx="4269">
                  <c:v>53</c:v>
                </c:pt>
                <c:pt idx="4270">
                  <c:v>54</c:v>
                </c:pt>
                <c:pt idx="4271">
                  <c:v>39</c:v>
                </c:pt>
                <c:pt idx="4272">
                  <c:v>57</c:v>
                </c:pt>
                <c:pt idx="4273">
                  <c:v>64</c:v>
                </c:pt>
                <c:pt idx="4274">
                  <c:v>52</c:v>
                </c:pt>
                <c:pt idx="4275">
                  <c:v>71</c:v>
                </c:pt>
                <c:pt idx="4276">
                  <c:v>42</c:v>
                </c:pt>
                <c:pt idx="4277">
                  <c:v>58</c:v>
                </c:pt>
                <c:pt idx="4278">
                  <c:v>57</c:v>
                </c:pt>
                <c:pt idx="4279">
                  <c:v>48</c:v>
                </c:pt>
                <c:pt idx="4280">
                  <c:v>47</c:v>
                </c:pt>
                <c:pt idx="4281">
                  <c:v>50</c:v>
                </c:pt>
                <c:pt idx="4282">
                  <c:v>54</c:v>
                </c:pt>
                <c:pt idx="4283">
                  <c:v>65</c:v>
                </c:pt>
                <c:pt idx="4284">
                  <c:v>39</c:v>
                </c:pt>
                <c:pt idx="4285">
                  <c:v>64</c:v>
                </c:pt>
                <c:pt idx="4286">
                  <c:v>72</c:v>
                </c:pt>
                <c:pt idx="4287">
                  <c:v>55</c:v>
                </c:pt>
                <c:pt idx="4288">
                  <c:v>54</c:v>
                </c:pt>
                <c:pt idx="4289">
                  <c:v>54</c:v>
                </c:pt>
                <c:pt idx="4290">
                  <c:v>51</c:v>
                </c:pt>
                <c:pt idx="4291">
                  <c:v>40</c:v>
                </c:pt>
                <c:pt idx="4292">
                  <c:v>60</c:v>
                </c:pt>
                <c:pt idx="4293">
                  <c:v>52</c:v>
                </c:pt>
                <c:pt idx="4294">
                  <c:v>69</c:v>
                </c:pt>
                <c:pt idx="4295">
                  <c:v>73</c:v>
                </c:pt>
                <c:pt idx="4296">
                  <c:v>62</c:v>
                </c:pt>
                <c:pt idx="4297">
                  <c:v>26</c:v>
                </c:pt>
                <c:pt idx="4298">
                  <c:v>62</c:v>
                </c:pt>
                <c:pt idx="4299">
                  <c:v>51</c:v>
                </c:pt>
                <c:pt idx="4300">
                  <c:v>63</c:v>
                </c:pt>
                <c:pt idx="4301">
                  <c:v>60</c:v>
                </c:pt>
                <c:pt idx="4302">
                  <c:v>55</c:v>
                </c:pt>
                <c:pt idx="4303">
                  <c:v>55</c:v>
                </c:pt>
                <c:pt idx="4304">
                  <c:v>51</c:v>
                </c:pt>
                <c:pt idx="4305">
                  <c:v>58</c:v>
                </c:pt>
                <c:pt idx="4306">
                  <c:v>71</c:v>
                </c:pt>
                <c:pt idx="4307">
                  <c:v>58</c:v>
                </c:pt>
                <c:pt idx="4308">
                  <c:v>58</c:v>
                </c:pt>
                <c:pt idx="4309">
                  <c:v>65</c:v>
                </c:pt>
                <c:pt idx="4310">
                  <c:v>48</c:v>
                </c:pt>
                <c:pt idx="4311">
                  <c:v>55</c:v>
                </c:pt>
                <c:pt idx="4312">
                  <c:v>55</c:v>
                </c:pt>
                <c:pt idx="4313">
                  <c:v>58</c:v>
                </c:pt>
                <c:pt idx="4314">
                  <c:v>51</c:v>
                </c:pt>
                <c:pt idx="4315">
                  <c:v>54</c:v>
                </c:pt>
                <c:pt idx="4316">
                  <c:v>43</c:v>
                </c:pt>
                <c:pt idx="4317">
                  <c:v>72</c:v>
                </c:pt>
                <c:pt idx="4318">
                  <c:v>54</c:v>
                </c:pt>
                <c:pt idx="4319">
                  <c:v>67</c:v>
                </c:pt>
                <c:pt idx="4320">
                  <c:v>52</c:v>
                </c:pt>
                <c:pt idx="4321">
                  <c:v>29</c:v>
                </c:pt>
                <c:pt idx="4322">
                  <c:v>60</c:v>
                </c:pt>
                <c:pt idx="4323">
                  <c:v>57</c:v>
                </c:pt>
                <c:pt idx="4324">
                  <c:v>53</c:v>
                </c:pt>
                <c:pt idx="4325">
                  <c:v>59</c:v>
                </c:pt>
                <c:pt idx="4326">
                  <c:v>41</c:v>
                </c:pt>
                <c:pt idx="4327">
                  <c:v>48</c:v>
                </c:pt>
                <c:pt idx="4328">
                  <c:v>52</c:v>
                </c:pt>
                <c:pt idx="4329">
                  <c:v>56</c:v>
                </c:pt>
                <c:pt idx="4330">
                  <c:v>35</c:v>
                </c:pt>
                <c:pt idx="4331">
                  <c:v>75</c:v>
                </c:pt>
                <c:pt idx="4332">
                  <c:v>52</c:v>
                </c:pt>
                <c:pt idx="4333">
                  <c:v>47</c:v>
                </c:pt>
                <c:pt idx="4334">
                  <c:v>46</c:v>
                </c:pt>
                <c:pt idx="4335">
                  <c:v>54</c:v>
                </c:pt>
                <c:pt idx="4336">
                  <c:v>61</c:v>
                </c:pt>
                <c:pt idx="4337">
                  <c:v>47</c:v>
                </c:pt>
                <c:pt idx="4338">
                  <c:v>66</c:v>
                </c:pt>
                <c:pt idx="4339">
                  <c:v>52</c:v>
                </c:pt>
                <c:pt idx="4340">
                  <c:v>59</c:v>
                </c:pt>
                <c:pt idx="4341">
                  <c:v>69</c:v>
                </c:pt>
                <c:pt idx="4342">
                  <c:v>55</c:v>
                </c:pt>
                <c:pt idx="4343">
                  <c:v>68</c:v>
                </c:pt>
                <c:pt idx="4344">
                  <c:v>75</c:v>
                </c:pt>
                <c:pt idx="4345">
                  <c:v>56</c:v>
                </c:pt>
                <c:pt idx="4346">
                  <c:v>53</c:v>
                </c:pt>
                <c:pt idx="4347">
                  <c:v>50</c:v>
                </c:pt>
                <c:pt idx="4348">
                  <c:v>77</c:v>
                </c:pt>
                <c:pt idx="4349">
                  <c:v>72</c:v>
                </c:pt>
                <c:pt idx="4350">
                  <c:v>57</c:v>
                </c:pt>
                <c:pt idx="4351">
                  <c:v>47</c:v>
                </c:pt>
                <c:pt idx="4352">
                  <c:v>49</c:v>
                </c:pt>
                <c:pt idx="4353">
                  <c:v>45</c:v>
                </c:pt>
                <c:pt idx="4354">
                  <c:v>59</c:v>
                </c:pt>
                <c:pt idx="4355">
                  <c:v>35</c:v>
                </c:pt>
                <c:pt idx="4356">
                  <c:v>50</c:v>
                </c:pt>
                <c:pt idx="4357">
                  <c:v>49</c:v>
                </c:pt>
                <c:pt idx="4358">
                  <c:v>55</c:v>
                </c:pt>
                <c:pt idx="4359">
                  <c:v>52</c:v>
                </c:pt>
                <c:pt idx="4360">
                  <c:v>58</c:v>
                </c:pt>
                <c:pt idx="4361">
                  <c:v>72</c:v>
                </c:pt>
                <c:pt idx="4362">
                  <c:v>49</c:v>
                </c:pt>
                <c:pt idx="4363">
                  <c:v>60</c:v>
                </c:pt>
                <c:pt idx="4364">
                  <c:v>43</c:v>
                </c:pt>
                <c:pt idx="4365">
                  <c:v>53</c:v>
                </c:pt>
                <c:pt idx="4366">
                  <c:v>54</c:v>
                </c:pt>
                <c:pt idx="4367">
                  <c:v>59</c:v>
                </c:pt>
                <c:pt idx="4368">
                  <c:v>61</c:v>
                </c:pt>
                <c:pt idx="4369">
                  <c:v>60</c:v>
                </c:pt>
                <c:pt idx="4370">
                  <c:v>47</c:v>
                </c:pt>
                <c:pt idx="4371">
                  <c:v>49</c:v>
                </c:pt>
                <c:pt idx="4372">
                  <c:v>57</c:v>
                </c:pt>
                <c:pt idx="4373">
                  <c:v>62</c:v>
                </c:pt>
                <c:pt idx="4374">
                  <c:v>41</c:v>
                </c:pt>
                <c:pt idx="4375">
                  <c:v>58</c:v>
                </c:pt>
                <c:pt idx="4376">
                  <c:v>53</c:v>
                </c:pt>
                <c:pt idx="4377">
                  <c:v>54</c:v>
                </c:pt>
                <c:pt idx="4378">
                  <c:v>48</c:v>
                </c:pt>
                <c:pt idx="4379">
                  <c:v>43</c:v>
                </c:pt>
                <c:pt idx="4380">
                  <c:v>60</c:v>
                </c:pt>
                <c:pt idx="4381">
                  <c:v>55</c:v>
                </c:pt>
                <c:pt idx="4382">
                  <c:v>48</c:v>
                </c:pt>
                <c:pt idx="4383">
                  <c:v>59</c:v>
                </c:pt>
                <c:pt idx="4384">
                  <c:v>72</c:v>
                </c:pt>
                <c:pt idx="4385">
                  <c:v>54</c:v>
                </c:pt>
                <c:pt idx="4386">
                  <c:v>60</c:v>
                </c:pt>
                <c:pt idx="4387">
                  <c:v>63</c:v>
                </c:pt>
                <c:pt idx="4388">
                  <c:v>56</c:v>
                </c:pt>
                <c:pt idx="4389">
                  <c:v>39</c:v>
                </c:pt>
                <c:pt idx="4390">
                  <c:v>41</c:v>
                </c:pt>
                <c:pt idx="4391">
                  <c:v>31</c:v>
                </c:pt>
                <c:pt idx="4392">
                  <c:v>50</c:v>
                </c:pt>
                <c:pt idx="4393">
                  <c:v>55</c:v>
                </c:pt>
                <c:pt idx="4394">
                  <c:v>57</c:v>
                </c:pt>
                <c:pt idx="4395">
                  <c:v>49</c:v>
                </c:pt>
                <c:pt idx="4396">
                  <c:v>64</c:v>
                </c:pt>
                <c:pt idx="4397">
                  <c:v>67</c:v>
                </c:pt>
                <c:pt idx="4398">
                  <c:v>56</c:v>
                </c:pt>
                <c:pt idx="4399">
                  <c:v>53</c:v>
                </c:pt>
                <c:pt idx="4400">
                  <c:v>47</c:v>
                </c:pt>
                <c:pt idx="4401">
                  <c:v>74</c:v>
                </c:pt>
                <c:pt idx="4402">
                  <c:v>72</c:v>
                </c:pt>
                <c:pt idx="4403">
                  <c:v>55</c:v>
                </c:pt>
                <c:pt idx="4404">
                  <c:v>57</c:v>
                </c:pt>
                <c:pt idx="4405">
                  <c:v>58</c:v>
                </c:pt>
                <c:pt idx="4406">
                  <c:v>72</c:v>
                </c:pt>
                <c:pt idx="4407">
                  <c:v>50</c:v>
                </c:pt>
                <c:pt idx="4408">
                  <c:v>55</c:v>
                </c:pt>
                <c:pt idx="4409">
                  <c:v>62</c:v>
                </c:pt>
                <c:pt idx="4410">
                  <c:v>57</c:v>
                </c:pt>
                <c:pt idx="4411">
                  <c:v>64</c:v>
                </c:pt>
                <c:pt idx="4412">
                  <c:v>69</c:v>
                </c:pt>
                <c:pt idx="4413">
                  <c:v>40</c:v>
                </c:pt>
                <c:pt idx="4414">
                  <c:v>47</c:v>
                </c:pt>
                <c:pt idx="4415">
                  <c:v>61</c:v>
                </c:pt>
                <c:pt idx="4416">
                  <c:v>44</c:v>
                </c:pt>
                <c:pt idx="4417">
                  <c:v>59</c:v>
                </c:pt>
                <c:pt idx="4418">
                  <c:v>54</c:v>
                </c:pt>
                <c:pt idx="4419">
                  <c:v>51</c:v>
                </c:pt>
                <c:pt idx="4420">
                  <c:v>48</c:v>
                </c:pt>
                <c:pt idx="4421">
                  <c:v>55</c:v>
                </c:pt>
                <c:pt idx="4422">
                  <c:v>69</c:v>
                </c:pt>
                <c:pt idx="4423">
                  <c:v>60</c:v>
                </c:pt>
                <c:pt idx="4424">
                  <c:v>45</c:v>
                </c:pt>
                <c:pt idx="4425">
                  <c:v>54</c:v>
                </c:pt>
                <c:pt idx="4426">
                  <c:v>45</c:v>
                </c:pt>
                <c:pt idx="4427">
                  <c:v>59</c:v>
                </c:pt>
                <c:pt idx="4428">
                  <c:v>52</c:v>
                </c:pt>
                <c:pt idx="4429">
                  <c:v>63</c:v>
                </c:pt>
                <c:pt idx="4430">
                  <c:v>58</c:v>
                </c:pt>
                <c:pt idx="4431">
                  <c:v>41</c:v>
                </c:pt>
                <c:pt idx="4432">
                  <c:v>63</c:v>
                </c:pt>
                <c:pt idx="4433">
                  <c:v>52</c:v>
                </c:pt>
                <c:pt idx="4434">
                  <c:v>51</c:v>
                </c:pt>
                <c:pt idx="4435">
                  <c:v>55</c:v>
                </c:pt>
                <c:pt idx="4436">
                  <c:v>56</c:v>
                </c:pt>
                <c:pt idx="4437">
                  <c:v>49</c:v>
                </c:pt>
                <c:pt idx="4438">
                  <c:v>61</c:v>
                </c:pt>
                <c:pt idx="4439">
                  <c:v>52</c:v>
                </c:pt>
                <c:pt idx="4440">
                  <c:v>54</c:v>
                </c:pt>
                <c:pt idx="4441">
                  <c:v>51</c:v>
                </c:pt>
                <c:pt idx="4442">
                  <c:v>38</c:v>
                </c:pt>
                <c:pt idx="4443">
                  <c:v>47</c:v>
                </c:pt>
                <c:pt idx="4444">
                  <c:v>47</c:v>
                </c:pt>
                <c:pt idx="4445">
                  <c:v>51</c:v>
                </c:pt>
                <c:pt idx="4446">
                  <c:v>51</c:v>
                </c:pt>
                <c:pt idx="4447">
                  <c:v>42</c:v>
                </c:pt>
                <c:pt idx="4448">
                  <c:v>57</c:v>
                </c:pt>
                <c:pt idx="4449">
                  <c:v>49</c:v>
                </c:pt>
                <c:pt idx="4450">
                  <c:v>52</c:v>
                </c:pt>
                <c:pt idx="4451">
                  <c:v>64</c:v>
                </c:pt>
                <c:pt idx="4452">
                  <c:v>44</c:v>
                </c:pt>
                <c:pt idx="4453">
                  <c:v>54</c:v>
                </c:pt>
                <c:pt idx="4454">
                  <c:v>71</c:v>
                </c:pt>
                <c:pt idx="4455">
                  <c:v>57</c:v>
                </c:pt>
                <c:pt idx="4456">
                  <c:v>58</c:v>
                </c:pt>
                <c:pt idx="4457">
                  <c:v>48</c:v>
                </c:pt>
                <c:pt idx="4458">
                  <c:v>46</c:v>
                </c:pt>
                <c:pt idx="4459">
                  <c:v>45</c:v>
                </c:pt>
                <c:pt idx="4460">
                  <c:v>61</c:v>
                </c:pt>
                <c:pt idx="4461">
                  <c:v>45</c:v>
                </c:pt>
                <c:pt idx="4462">
                  <c:v>51</c:v>
                </c:pt>
                <c:pt idx="4463">
                  <c:v>54</c:v>
                </c:pt>
                <c:pt idx="4464">
                  <c:v>51</c:v>
                </c:pt>
                <c:pt idx="4465">
                  <c:v>60</c:v>
                </c:pt>
                <c:pt idx="4466">
                  <c:v>55</c:v>
                </c:pt>
                <c:pt idx="4467">
                  <c:v>46</c:v>
                </c:pt>
                <c:pt idx="4468">
                  <c:v>48</c:v>
                </c:pt>
                <c:pt idx="4469">
                  <c:v>61</c:v>
                </c:pt>
                <c:pt idx="4470">
                  <c:v>54</c:v>
                </c:pt>
                <c:pt idx="4471">
                  <c:v>55</c:v>
                </c:pt>
                <c:pt idx="4472">
                  <c:v>45</c:v>
                </c:pt>
                <c:pt idx="4473">
                  <c:v>48</c:v>
                </c:pt>
                <c:pt idx="4474">
                  <c:v>53</c:v>
                </c:pt>
                <c:pt idx="4475">
                  <c:v>54</c:v>
                </c:pt>
                <c:pt idx="4476">
                  <c:v>54</c:v>
                </c:pt>
                <c:pt idx="4477">
                  <c:v>68</c:v>
                </c:pt>
                <c:pt idx="4478">
                  <c:v>73</c:v>
                </c:pt>
                <c:pt idx="4479">
                  <c:v>63</c:v>
                </c:pt>
                <c:pt idx="4480">
                  <c:v>52</c:v>
                </c:pt>
                <c:pt idx="4481">
                  <c:v>56</c:v>
                </c:pt>
                <c:pt idx="4482">
                  <c:v>47</c:v>
                </c:pt>
                <c:pt idx="4483">
                  <c:v>81</c:v>
                </c:pt>
                <c:pt idx="4484">
                  <c:v>45</c:v>
                </c:pt>
                <c:pt idx="4485">
                  <c:v>53</c:v>
                </c:pt>
                <c:pt idx="4486">
                  <c:v>53</c:v>
                </c:pt>
                <c:pt idx="4487">
                  <c:v>65</c:v>
                </c:pt>
                <c:pt idx="4488">
                  <c:v>66</c:v>
                </c:pt>
                <c:pt idx="4489">
                  <c:v>51</c:v>
                </c:pt>
                <c:pt idx="4490">
                  <c:v>42</c:v>
                </c:pt>
                <c:pt idx="4491">
                  <c:v>63</c:v>
                </c:pt>
                <c:pt idx="4492">
                  <c:v>56</c:v>
                </c:pt>
                <c:pt idx="4493">
                  <c:v>56</c:v>
                </c:pt>
                <c:pt idx="4494">
                  <c:v>46</c:v>
                </c:pt>
                <c:pt idx="4495">
                  <c:v>76</c:v>
                </c:pt>
                <c:pt idx="4496">
                  <c:v>71</c:v>
                </c:pt>
                <c:pt idx="4497">
                  <c:v>61</c:v>
                </c:pt>
                <c:pt idx="4498">
                  <c:v>49</c:v>
                </c:pt>
                <c:pt idx="4499">
                  <c:v>61</c:v>
                </c:pt>
                <c:pt idx="4500">
                  <c:v>47</c:v>
                </c:pt>
                <c:pt idx="4501">
                  <c:v>59</c:v>
                </c:pt>
                <c:pt idx="4502">
                  <c:v>54</c:v>
                </c:pt>
                <c:pt idx="4503">
                  <c:v>71</c:v>
                </c:pt>
                <c:pt idx="4504">
                  <c:v>39</c:v>
                </c:pt>
                <c:pt idx="4505">
                  <c:v>57</c:v>
                </c:pt>
                <c:pt idx="4506">
                  <c:v>49</c:v>
                </c:pt>
                <c:pt idx="4507">
                  <c:v>56</c:v>
                </c:pt>
                <c:pt idx="4508">
                  <c:v>42</c:v>
                </c:pt>
                <c:pt idx="4509">
                  <c:v>40</c:v>
                </c:pt>
                <c:pt idx="4510">
                  <c:v>74</c:v>
                </c:pt>
                <c:pt idx="4511">
                  <c:v>49</c:v>
                </c:pt>
                <c:pt idx="4512">
                  <c:v>59</c:v>
                </c:pt>
                <c:pt idx="4513">
                  <c:v>61</c:v>
                </c:pt>
                <c:pt idx="4514">
                  <c:v>61</c:v>
                </c:pt>
                <c:pt idx="4515">
                  <c:v>49</c:v>
                </c:pt>
                <c:pt idx="4516">
                  <c:v>49</c:v>
                </c:pt>
                <c:pt idx="4517">
                  <c:v>45</c:v>
                </c:pt>
                <c:pt idx="4518">
                  <c:v>71</c:v>
                </c:pt>
                <c:pt idx="4519">
                  <c:v>45</c:v>
                </c:pt>
                <c:pt idx="4520">
                  <c:v>59</c:v>
                </c:pt>
                <c:pt idx="4521">
                  <c:v>66</c:v>
                </c:pt>
                <c:pt idx="4522">
                  <c:v>49</c:v>
                </c:pt>
                <c:pt idx="4523">
                  <c:v>50</c:v>
                </c:pt>
                <c:pt idx="4524">
                  <c:v>66</c:v>
                </c:pt>
                <c:pt idx="4525">
                  <c:v>80</c:v>
                </c:pt>
                <c:pt idx="4526">
                  <c:v>52</c:v>
                </c:pt>
                <c:pt idx="4527">
                  <c:v>52</c:v>
                </c:pt>
                <c:pt idx="4528">
                  <c:v>55</c:v>
                </c:pt>
                <c:pt idx="4529">
                  <c:v>57</c:v>
                </c:pt>
                <c:pt idx="4530">
                  <c:v>65</c:v>
                </c:pt>
                <c:pt idx="4531">
                  <c:v>61</c:v>
                </c:pt>
                <c:pt idx="4532">
                  <c:v>63</c:v>
                </c:pt>
                <c:pt idx="4533">
                  <c:v>57</c:v>
                </c:pt>
                <c:pt idx="4534">
                  <c:v>56</c:v>
                </c:pt>
                <c:pt idx="4535">
                  <c:v>57</c:v>
                </c:pt>
                <c:pt idx="4536">
                  <c:v>61</c:v>
                </c:pt>
                <c:pt idx="4537">
                  <c:v>63</c:v>
                </c:pt>
                <c:pt idx="4538">
                  <c:v>56</c:v>
                </c:pt>
                <c:pt idx="4539">
                  <c:v>52</c:v>
                </c:pt>
                <c:pt idx="4540">
                  <c:v>59</c:v>
                </c:pt>
                <c:pt idx="4541">
                  <c:v>48</c:v>
                </c:pt>
                <c:pt idx="4542">
                  <c:v>51</c:v>
                </c:pt>
                <c:pt idx="4543">
                  <c:v>58</c:v>
                </c:pt>
                <c:pt idx="4544">
                  <c:v>41</c:v>
                </c:pt>
                <c:pt idx="4545">
                  <c:v>66</c:v>
                </c:pt>
                <c:pt idx="4546">
                  <c:v>67</c:v>
                </c:pt>
                <c:pt idx="4547">
                  <c:v>68</c:v>
                </c:pt>
                <c:pt idx="4548">
                  <c:v>64</c:v>
                </c:pt>
                <c:pt idx="4549">
                  <c:v>62</c:v>
                </c:pt>
                <c:pt idx="4550">
                  <c:v>51</c:v>
                </c:pt>
                <c:pt idx="4551">
                  <c:v>56</c:v>
                </c:pt>
                <c:pt idx="4552">
                  <c:v>58</c:v>
                </c:pt>
                <c:pt idx="4553">
                  <c:v>61</c:v>
                </c:pt>
                <c:pt idx="4554">
                  <c:v>49</c:v>
                </c:pt>
                <c:pt idx="4555">
                  <c:v>58</c:v>
                </c:pt>
                <c:pt idx="4556">
                  <c:v>63</c:v>
                </c:pt>
                <c:pt idx="4557">
                  <c:v>53</c:v>
                </c:pt>
                <c:pt idx="4558">
                  <c:v>39</c:v>
                </c:pt>
                <c:pt idx="4559">
                  <c:v>49</c:v>
                </c:pt>
                <c:pt idx="4560">
                  <c:v>60</c:v>
                </c:pt>
                <c:pt idx="4561">
                  <c:v>63</c:v>
                </c:pt>
                <c:pt idx="4562">
                  <c:v>57</c:v>
                </c:pt>
                <c:pt idx="4563">
                  <c:v>40</c:v>
                </c:pt>
                <c:pt idx="4564">
                  <c:v>47</c:v>
                </c:pt>
                <c:pt idx="4565">
                  <c:v>51</c:v>
                </c:pt>
                <c:pt idx="4566">
                  <c:v>53</c:v>
                </c:pt>
                <c:pt idx="4567">
                  <c:v>39</c:v>
                </c:pt>
                <c:pt idx="4568">
                  <c:v>64</c:v>
                </c:pt>
                <c:pt idx="4569">
                  <c:v>55</c:v>
                </c:pt>
                <c:pt idx="4570">
                  <c:v>46</c:v>
                </c:pt>
                <c:pt idx="4571">
                  <c:v>57</c:v>
                </c:pt>
                <c:pt idx="4572">
                  <c:v>40</c:v>
                </c:pt>
                <c:pt idx="4573">
                  <c:v>56</c:v>
                </c:pt>
                <c:pt idx="4574">
                  <c:v>56</c:v>
                </c:pt>
                <c:pt idx="4575">
                  <c:v>54</c:v>
                </c:pt>
                <c:pt idx="4576">
                  <c:v>48</c:v>
                </c:pt>
                <c:pt idx="4577">
                  <c:v>62</c:v>
                </c:pt>
                <c:pt idx="4578">
                  <c:v>37</c:v>
                </c:pt>
                <c:pt idx="4579">
                  <c:v>55</c:v>
                </c:pt>
                <c:pt idx="4580">
                  <c:v>62</c:v>
                </c:pt>
                <c:pt idx="4581">
                  <c:v>63</c:v>
                </c:pt>
                <c:pt idx="4582">
                  <c:v>42</c:v>
                </c:pt>
                <c:pt idx="4583">
                  <c:v>71</c:v>
                </c:pt>
                <c:pt idx="4584">
                  <c:v>62</c:v>
                </c:pt>
                <c:pt idx="4585">
                  <c:v>59</c:v>
                </c:pt>
                <c:pt idx="4586">
                  <c:v>53</c:v>
                </c:pt>
                <c:pt idx="4587">
                  <c:v>44</c:v>
                </c:pt>
                <c:pt idx="4588">
                  <c:v>61</c:v>
                </c:pt>
                <c:pt idx="4589">
                  <c:v>52</c:v>
                </c:pt>
                <c:pt idx="4590">
                  <c:v>53</c:v>
                </c:pt>
                <c:pt idx="4591">
                  <c:v>68</c:v>
                </c:pt>
                <c:pt idx="4592">
                  <c:v>72</c:v>
                </c:pt>
                <c:pt idx="4593">
                  <c:v>56</c:v>
                </c:pt>
                <c:pt idx="4594">
                  <c:v>67</c:v>
                </c:pt>
                <c:pt idx="4595">
                  <c:v>55</c:v>
                </c:pt>
                <c:pt idx="4596">
                  <c:v>69</c:v>
                </c:pt>
                <c:pt idx="4597">
                  <c:v>61</c:v>
                </c:pt>
                <c:pt idx="4598">
                  <c:v>57</c:v>
                </c:pt>
                <c:pt idx="4599">
                  <c:v>65</c:v>
                </c:pt>
                <c:pt idx="4600">
                  <c:v>55</c:v>
                </c:pt>
                <c:pt idx="4601">
                  <c:v>43</c:v>
                </c:pt>
                <c:pt idx="4602">
                  <c:v>59</c:v>
                </c:pt>
                <c:pt idx="4603">
                  <c:v>60</c:v>
                </c:pt>
                <c:pt idx="4604">
                  <c:v>56</c:v>
                </c:pt>
                <c:pt idx="4605">
                  <c:v>69</c:v>
                </c:pt>
                <c:pt idx="4606">
                  <c:v>58</c:v>
                </c:pt>
                <c:pt idx="4607">
                  <c:v>44</c:v>
                </c:pt>
                <c:pt idx="4608">
                  <c:v>45</c:v>
                </c:pt>
                <c:pt idx="4609">
                  <c:v>65</c:v>
                </c:pt>
                <c:pt idx="4610">
                  <c:v>35</c:v>
                </c:pt>
                <c:pt idx="4611">
                  <c:v>57</c:v>
                </c:pt>
                <c:pt idx="4612">
                  <c:v>47</c:v>
                </c:pt>
                <c:pt idx="4613">
                  <c:v>49</c:v>
                </c:pt>
                <c:pt idx="4614">
                  <c:v>41</c:v>
                </c:pt>
                <c:pt idx="4615">
                  <c:v>42</c:v>
                </c:pt>
                <c:pt idx="4616">
                  <c:v>46</c:v>
                </c:pt>
                <c:pt idx="4617">
                  <c:v>56</c:v>
                </c:pt>
                <c:pt idx="4618">
                  <c:v>63</c:v>
                </c:pt>
                <c:pt idx="4619">
                  <c:v>65</c:v>
                </c:pt>
                <c:pt idx="4620">
                  <c:v>55</c:v>
                </c:pt>
                <c:pt idx="4621">
                  <c:v>52</c:v>
                </c:pt>
                <c:pt idx="4622">
                  <c:v>52</c:v>
                </c:pt>
                <c:pt idx="4623">
                  <c:v>62</c:v>
                </c:pt>
                <c:pt idx="4624">
                  <c:v>61</c:v>
                </c:pt>
                <c:pt idx="4625">
                  <c:v>49</c:v>
                </c:pt>
                <c:pt idx="4626">
                  <c:v>63</c:v>
                </c:pt>
                <c:pt idx="4627">
                  <c:v>57</c:v>
                </c:pt>
                <c:pt idx="4628">
                  <c:v>51</c:v>
                </c:pt>
                <c:pt idx="4629">
                  <c:v>70</c:v>
                </c:pt>
                <c:pt idx="4630">
                  <c:v>74</c:v>
                </c:pt>
                <c:pt idx="4631">
                  <c:v>66</c:v>
                </c:pt>
                <c:pt idx="4632">
                  <c:v>54</c:v>
                </c:pt>
                <c:pt idx="4633">
                  <c:v>62</c:v>
                </c:pt>
                <c:pt idx="4634">
                  <c:v>59</c:v>
                </c:pt>
                <c:pt idx="4635">
                  <c:v>47</c:v>
                </c:pt>
                <c:pt idx="4636">
                  <c:v>54</c:v>
                </c:pt>
                <c:pt idx="4637">
                  <c:v>54</c:v>
                </c:pt>
                <c:pt idx="4638">
                  <c:v>59</c:v>
                </c:pt>
                <c:pt idx="4639">
                  <c:v>55</c:v>
                </c:pt>
                <c:pt idx="4640">
                  <c:v>49</c:v>
                </c:pt>
                <c:pt idx="4641">
                  <c:v>37</c:v>
                </c:pt>
                <c:pt idx="4642">
                  <c:v>53</c:v>
                </c:pt>
                <c:pt idx="4643">
                  <c:v>57</c:v>
                </c:pt>
                <c:pt idx="4644">
                  <c:v>45</c:v>
                </c:pt>
                <c:pt idx="4645">
                  <c:v>40</c:v>
                </c:pt>
                <c:pt idx="4646">
                  <c:v>36</c:v>
                </c:pt>
                <c:pt idx="4647">
                  <c:v>63</c:v>
                </c:pt>
                <c:pt idx="4648">
                  <c:v>55</c:v>
                </c:pt>
                <c:pt idx="4649">
                  <c:v>36</c:v>
                </c:pt>
                <c:pt idx="4650">
                  <c:v>52</c:v>
                </c:pt>
                <c:pt idx="4651">
                  <c:v>51</c:v>
                </c:pt>
                <c:pt idx="4652">
                  <c:v>64</c:v>
                </c:pt>
                <c:pt idx="4653">
                  <c:v>51</c:v>
                </c:pt>
                <c:pt idx="4654">
                  <c:v>51</c:v>
                </c:pt>
                <c:pt idx="4655">
                  <c:v>61</c:v>
                </c:pt>
                <c:pt idx="4656">
                  <c:v>56</c:v>
                </c:pt>
                <c:pt idx="4657">
                  <c:v>72</c:v>
                </c:pt>
                <c:pt idx="4658">
                  <c:v>63</c:v>
                </c:pt>
                <c:pt idx="4659">
                  <c:v>48</c:v>
                </c:pt>
                <c:pt idx="4660">
                  <c:v>68</c:v>
                </c:pt>
                <c:pt idx="4661">
                  <c:v>59</c:v>
                </c:pt>
                <c:pt idx="4662">
                  <c:v>61</c:v>
                </c:pt>
                <c:pt idx="4663">
                  <c:v>68</c:v>
                </c:pt>
                <c:pt idx="4664">
                  <c:v>56</c:v>
                </c:pt>
                <c:pt idx="4665">
                  <c:v>59</c:v>
                </c:pt>
                <c:pt idx="4666">
                  <c:v>53</c:v>
                </c:pt>
                <c:pt idx="4667">
                  <c:v>59</c:v>
                </c:pt>
                <c:pt idx="4668">
                  <c:v>62</c:v>
                </c:pt>
                <c:pt idx="4669">
                  <c:v>44</c:v>
                </c:pt>
                <c:pt idx="4670">
                  <c:v>47</c:v>
                </c:pt>
                <c:pt idx="4671">
                  <c:v>49</c:v>
                </c:pt>
                <c:pt idx="4672">
                  <c:v>53</c:v>
                </c:pt>
                <c:pt idx="4673">
                  <c:v>72</c:v>
                </c:pt>
                <c:pt idx="4674">
                  <c:v>45</c:v>
                </c:pt>
                <c:pt idx="4675">
                  <c:v>62</c:v>
                </c:pt>
                <c:pt idx="4676">
                  <c:v>50</c:v>
                </c:pt>
                <c:pt idx="4677">
                  <c:v>41</c:v>
                </c:pt>
                <c:pt idx="4678">
                  <c:v>35</c:v>
                </c:pt>
                <c:pt idx="4679">
                  <c:v>42</c:v>
                </c:pt>
                <c:pt idx="4680">
                  <c:v>46</c:v>
                </c:pt>
                <c:pt idx="4681">
                  <c:v>53</c:v>
                </c:pt>
                <c:pt idx="4682">
                  <c:v>48</c:v>
                </c:pt>
                <c:pt idx="4683">
                  <c:v>44</c:v>
                </c:pt>
                <c:pt idx="4684">
                  <c:v>50</c:v>
                </c:pt>
                <c:pt idx="4685">
                  <c:v>57</c:v>
                </c:pt>
                <c:pt idx="4686">
                  <c:v>46</c:v>
                </c:pt>
                <c:pt idx="4687">
                  <c:v>56</c:v>
                </c:pt>
                <c:pt idx="4688">
                  <c:v>54</c:v>
                </c:pt>
                <c:pt idx="4689">
                  <c:v>49</c:v>
                </c:pt>
                <c:pt idx="4690">
                  <c:v>54</c:v>
                </c:pt>
                <c:pt idx="4691">
                  <c:v>51</c:v>
                </c:pt>
                <c:pt idx="4692">
                  <c:v>47</c:v>
                </c:pt>
                <c:pt idx="4693">
                  <c:v>62</c:v>
                </c:pt>
                <c:pt idx="4694">
                  <c:v>38</c:v>
                </c:pt>
                <c:pt idx="4695">
                  <c:v>59</c:v>
                </c:pt>
                <c:pt idx="4696">
                  <c:v>49</c:v>
                </c:pt>
                <c:pt idx="4697">
                  <c:v>44</c:v>
                </c:pt>
                <c:pt idx="4698">
                  <c:v>61</c:v>
                </c:pt>
                <c:pt idx="4699">
                  <c:v>59</c:v>
                </c:pt>
                <c:pt idx="4700">
                  <c:v>45</c:v>
                </c:pt>
                <c:pt idx="4701">
                  <c:v>71</c:v>
                </c:pt>
                <c:pt idx="4702">
                  <c:v>52</c:v>
                </c:pt>
                <c:pt idx="4703">
                  <c:v>63</c:v>
                </c:pt>
                <c:pt idx="4704">
                  <c:v>57</c:v>
                </c:pt>
                <c:pt idx="4705">
                  <c:v>44</c:v>
                </c:pt>
                <c:pt idx="4706">
                  <c:v>48</c:v>
                </c:pt>
                <c:pt idx="4707">
                  <c:v>49</c:v>
                </c:pt>
                <c:pt idx="4708">
                  <c:v>48</c:v>
                </c:pt>
                <c:pt idx="4709">
                  <c:v>47</c:v>
                </c:pt>
                <c:pt idx="4710">
                  <c:v>60</c:v>
                </c:pt>
                <c:pt idx="4711">
                  <c:v>49</c:v>
                </c:pt>
                <c:pt idx="4712">
                  <c:v>36</c:v>
                </c:pt>
                <c:pt idx="4713">
                  <c:v>45</c:v>
                </c:pt>
                <c:pt idx="4714">
                  <c:v>45</c:v>
                </c:pt>
                <c:pt idx="4715">
                  <c:v>53</c:v>
                </c:pt>
                <c:pt idx="4716">
                  <c:v>36</c:v>
                </c:pt>
                <c:pt idx="4717">
                  <c:v>47</c:v>
                </c:pt>
                <c:pt idx="4718">
                  <c:v>64</c:v>
                </c:pt>
                <c:pt idx="4719">
                  <c:v>46</c:v>
                </c:pt>
                <c:pt idx="4720">
                  <c:v>58</c:v>
                </c:pt>
                <c:pt idx="4721">
                  <c:v>47</c:v>
                </c:pt>
                <c:pt idx="4722">
                  <c:v>48</c:v>
                </c:pt>
                <c:pt idx="4723">
                  <c:v>50</c:v>
                </c:pt>
                <c:pt idx="4724">
                  <c:v>60</c:v>
                </c:pt>
                <c:pt idx="4725">
                  <c:v>60</c:v>
                </c:pt>
                <c:pt idx="4726">
                  <c:v>47</c:v>
                </c:pt>
                <c:pt idx="4727">
                  <c:v>66</c:v>
                </c:pt>
                <c:pt idx="4728">
                  <c:v>50</c:v>
                </c:pt>
                <c:pt idx="4729">
                  <c:v>49</c:v>
                </c:pt>
                <c:pt idx="4730">
                  <c:v>55</c:v>
                </c:pt>
                <c:pt idx="4731">
                  <c:v>41</c:v>
                </c:pt>
                <c:pt idx="4732">
                  <c:v>59</c:v>
                </c:pt>
                <c:pt idx="4733">
                  <c:v>47</c:v>
                </c:pt>
                <c:pt idx="4734">
                  <c:v>62</c:v>
                </c:pt>
                <c:pt idx="4735">
                  <c:v>36</c:v>
                </c:pt>
                <c:pt idx="4736">
                  <c:v>60</c:v>
                </c:pt>
                <c:pt idx="4737">
                  <c:v>49</c:v>
                </c:pt>
                <c:pt idx="4738">
                  <c:v>52</c:v>
                </c:pt>
                <c:pt idx="4739">
                  <c:v>56</c:v>
                </c:pt>
                <c:pt idx="4740">
                  <c:v>48</c:v>
                </c:pt>
                <c:pt idx="4741">
                  <c:v>52</c:v>
                </c:pt>
                <c:pt idx="4742">
                  <c:v>70</c:v>
                </c:pt>
                <c:pt idx="4743">
                  <c:v>70</c:v>
                </c:pt>
                <c:pt idx="4744">
                  <c:v>54</c:v>
                </c:pt>
                <c:pt idx="4745">
                  <c:v>46</c:v>
                </c:pt>
                <c:pt idx="4746">
                  <c:v>63</c:v>
                </c:pt>
                <c:pt idx="4747">
                  <c:v>47</c:v>
                </c:pt>
                <c:pt idx="4748">
                  <c:v>37</c:v>
                </c:pt>
                <c:pt idx="4749">
                  <c:v>54</c:v>
                </c:pt>
                <c:pt idx="4750">
                  <c:v>57</c:v>
                </c:pt>
                <c:pt idx="4751">
                  <c:v>72</c:v>
                </c:pt>
                <c:pt idx="4752">
                  <c:v>81</c:v>
                </c:pt>
                <c:pt idx="4753">
                  <c:v>61</c:v>
                </c:pt>
                <c:pt idx="4754">
                  <c:v>51</c:v>
                </c:pt>
                <c:pt idx="4755">
                  <c:v>65</c:v>
                </c:pt>
                <c:pt idx="4756">
                  <c:v>52</c:v>
                </c:pt>
                <c:pt idx="4757">
                  <c:v>57</c:v>
                </c:pt>
                <c:pt idx="4758">
                  <c:v>35</c:v>
                </c:pt>
                <c:pt idx="4759">
                  <c:v>69</c:v>
                </c:pt>
                <c:pt idx="4760">
                  <c:v>47</c:v>
                </c:pt>
                <c:pt idx="4761">
                  <c:v>50</c:v>
                </c:pt>
                <c:pt idx="4762">
                  <c:v>67</c:v>
                </c:pt>
                <c:pt idx="4763">
                  <c:v>64</c:v>
                </c:pt>
                <c:pt idx="4764">
                  <c:v>56</c:v>
                </c:pt>
                <c:pt idx="4765">
                  <c:v>33</c:v>
                </c:pt>
                <c:pt idx="4766">
                  <c:v>60</c:v>
                </c:pt>
                <c:pt idx="4767">
                  <c:v>57</c:v>
                </c:pt>
                <c:pt idx="4768">
                  <c:v>66</c:v>
                </c:pt>
                <c:pt idx="4769">
                  <c:v>41</c:v>
                </c:pt>
                <c:pt idx="4770">
                  <c:v>49</c:v>
                </c:pt>
                <c:pt idx="4771">
                  <c:v>74</c:v>
                </c:pt>
                <c:pt idx="4772">
                  <c:v>52</c:v>
                </c:pt>
                <c:pt idx="4773">
                  <c:v>58</c:v>
                </c:pt>
                <c:pt idx="4774">
                  <c:v>58</c:v>
                </c:pt>
                <c:pt idx="4775">
                  <c:v>64</c:v>
                </c:pt>
                <c:pt idx="4776">
                  <c:v>50</c:v>
                </c:pt>
                <c:pt idx="4777">
                  <c:v>37</c:v>
                </c:pt>
                <c:pt idx="4778">
                  <c:v>34</c:v>
                </c:pt>
                <c:pt idx="4779">
                  <c:v>73</c:v>
                </c:pt>
                <c:pt idx="4780">
                  <c:v>46</c:v>
                </c:pt>
                <c:pt idx="4781">
                  <c:v>37</c:v>
                </c:pt>
                <c:pt idx="4782">
                  <c:v>48</c:v>
                </c:pt>
                <c:pt idx="4783">
                  <c:v>66</c:v>
                </c:pt>
                <c:pt idx="4784">
                  <c:v>47</c:v>
                </c:pt>
                <c:pt idx="4785">
                  <c:v>59</c:v>
                </c:pt>
                <c:pt idx="4786">
                  <c:v>55</c:v>
                </c:pt>
                <c:pt idx="4787">
                  <c:v>52</c:v>
                </c:pt>
                <c:pt idx="4788">
                  <c:v>54</c:v>
                </c:pt>
                <c:pt idx="4789">
                  <c:v>54</c:v>
                </c:pt>
                <c:pt idx="4790">
                  <c:v>46</c:v>
                </c:pt>
                <c:pt idx="4791">
                  <c:v>57</c:v>
                </c:pt>
                <c:pt idx="4792">
                  <c:v>69</c:v>
                </c:pt>
                <c:pt idx="4793">
                  <c:v>54</c:v>
                </c:pt>
                <c:pt idx="4794">
                  <c:v>57</c:v>
                </c:pt>
                <c:pt idx="4795">
                  <c:v>45</c:v>
                </c:pt>
                <c:pt idx="4796">
                  <c:v>53</c:v>
                </c:pt>
                <c:pt idx="4797">
                  <c:v>63</c:v>
                </c:pt>
                <c:pt idx="4798">
                  <c:v>56</c:v>
                </c:pt>
                <c:pt idx="4799">
                  <c:v>58</c:v>
                </c:pt>
                <c:pt idx="4800">
                  <c:v>54</c:v>
                </c:pt>
                <c:pt idx="4801">
                  <c:v>56</c:v>
                </c:pt>
                <c:pt idx="4802">
                  <c:v>40</c:v>
                </c:pt>
                <c:pt idx="4803">
                  <c:v>48</c:v>
                </c:pt>
                <c:pt idx="4804">
                  <c:v>46</c:v>
                </c:pt>
                <c:pt idx="4805">
                  <c:v>52</c:v>
                </c:pt>
                <c:pt idx="4806">
                  <c:v>50</c:v>
                </c:pt>
                <c:pt idx="4807">
                  <c:v>56</c:v>
                </c:pt>
                <c:pt idx="4808">
                  <c:v>50</c:v>
                </c:pt>
                <c:pt idx="4809">
                  <c:v>59</c:v>
                </c:pt>
                <c:pt idx="4810">
                  <c:v>50</c:v>
                </c:pt>
                <c:pt idx="4811">
                  <c:v>43</c:v>
                </c:pt>
                <c:pt idx="4812">
                  <c:v>70</c:v>
                </c:pt>
                <c:pt idx="4813">
                  <c:v>39</c:v>
                </c:pt>
                <c:pt idx="4814">
                  <c:v>68</c:v>
                </c:pt>
                <c:pt idx="4815">
                  <c:v>58</c:v>
                </c:pt>
                <c:pt idx="4816">
                  <c:v>57</c:v>
                </c:pt>
                <c:pt idx="4817">
                  <c:v>64</c:v>
                </c:pt>
                <c:pt idx="4818">
                  <c:v>59</c:v>
                </c:pt>
                <c:pt idx="4819">
                  <c:v>66</c:v>
                </c:pt>
                <c:pt idx="4820">
                  <c:v>49</c:v>
                </c:pt>
                <c:pt idx="4821">
                  <c:v>45</c:v>
                </c:pt>
                <c:pt idx="4822">
                  <c:v>53</c:v>
                </c:pt>
                <c:pt idx="4823">
                  <c:v>50</c:v>
                </c:pt>
                <c:pt idx="4824">
                  <c:v>59</c:v>
                </c:pt>
                <c:pt idx="4825">
                  <c:v>58</c:v>
                </c:pt>
                <c:pt idx="4826">
                  <c:v>47</c:v>
                </c:pt>
                <c:pt idx="4827">
                  <c:v>48</c:v>
                </c:pt>
                <c:pt idx="4828">
                  <c:v>51</c:v>
                </c:pt>
                <c:pt idx="4829">
                  <c:v>57</c:v>
                </c:pt>
                <c:pt idx="4830">
                  <c:v>48</c:v>
                </c:pt>
                <c:pt idx="4831">
                  <c:v>52</c:v>
                </c:pt>
                <c:pt idx="4832">
                  <c:v>59</c:v>
                </c:pt>
                <c:pt idx="4833">
                  <c:v>48</c:v>
                </c:pt>
                <c:pt idx="4834">
                  <c:v>62</c:v>
                </c:pt>
                <c:pt idx="4835">
                  <c:v>59</c:v>
                </c:pt>
                <c:pt idx="4836">
                  <c:v>52</c:v>
                </c:pt>
                <c:pt idx="4837">
                  <c:v>60</c:v>
                </c:pt>
                <c:pt idx="4838">
                  <c:v>62</c:v>
                </c:pt>
                <c:pt idx="4839">
                  <c:v>60</c:v>
                </c:pt>
                <c:pt idx="4840">
                  <c:v>66</c:v>
                </c:pt>
                <c:pt idx="4841">
                  <c:v>57</c:v>
                </c:pt>
                <c:pt idx="4842">
                  <c:v>56</c:v>
                </c:pt>
                <c:pt idx="4843">
                  <c:v>54</c:v>
                </c:pt>
                <c:pt idx="4844">
                  <c:v>46</c:v>
                </c:pt>
                <c:pt idx="4845">
                  <c:v>59</c:v>
                </c:pt>
                <c:pt idx="4846">
                  <c:v>48</c:v>
                </c:pt>
                <c:pt idx="4847">
                  <c:v>39</c:v>
                </c:pt>
                <c:pt idx="4848">
                  <c:v>49</c:v>
                </c:pt>
                <c:pt idx="4849">
                  <c:v>59</c:v>
                </c:pt>
                <c:pt idx="4850">
                  <c:v>63</c:v>
                </c:pt>
                <c:pt idx="4851">
                  <c:v>51</c:v>
                </c:pt>
                <c:pt idx="4852">
                  <c:v>54</c:v>
                </c:pt>
                <c:pt idx="4853">
                  <c:v>60</c:v>
                </c:pt>
                <c:pt idx="4854">
                  <c:v>51</c:v>
                </c:pt>
                <c:pt idx="4855">
                  <c:v>64</c:v>
                </c:pt>
                <c:pt idx="4856">
                  <c:v>45</c:v>
                </c:pt>
                <c:pt idx="4857">
                  <c:v>54</c:v>
                </c:pt>
                <c:pt idx="4858">
                  <c:v>53</c:v>
                </c:pt>
                <c:pt idx="4859">
                  <c:v>65</c:v>
                </c:pt>
                <c:pt idx="4860">
                  <c:v>47</c:v>
                </c:pt>
                <c:pt idx="4861">
                  <c:v>53</c:v>
                </c:pt>
                <c:pt idx="4862">
                  <c:v>69</c:v>
                </c:pt>
                <c:pt idx="4863">
                  <c:v>52</c:v>
                </c:pt>
                <c:pt idx="4864">
                  <c:v>63</c:v>
                </c:pt>
                <c:pt idx="4865">
                  <c:v>58</c:v>
                </c:pt>
                <c:pt idx="4866">
                  <c:v>49</c:v>
                </c:pt>
                <c:pt idx="4867">
                  <c:v>54</c:v>
                </c:pt>
                <c:pt idx="4868">
                  <c:v>64</c:v>
                </c:pt>
                <c:pt idx="4869">
                  <c:v>40</c:v>
                </c:pt>
                <c:pt idx="4870">
                  <c:v>58</c:v>
                </c:pt>
                <c:pt idx="4871">
                  <c:v>59</c:v>
                </c:pt>
                <c:pt idx="4872">
                  <c:v>49</c:v>
                </c:pt>
                <c:pt idx="4873">
                  <c:v>55</c:v>
                </c:pt>
                <c:pt idx="4874">
                  <c:v>46</c:v>
                </c:pt>
                <c:pt idx="4875">
                  <c:v>49</c:v>
                </c:pt>
                <c:pt idx="4876">
                  <c:v>75</c:v>
                </c:pt>
                <c:pt idx="4877">
                  <c:v>55</c:v>
                </c:pt>
                <c:pt idx="4878">
                  <c:v>49</c:v>
                </c:pt>
                <c:pt idx="4879">
                  <c:v>56</c:v>
                </c:pt>
                <c:pt idx="4880">
                  <c:v>53</c:v>
                </c:pt>
                <c:pt idx="4881">
                  <c:v>48</c:v>
                </c:pt>
                <c:pt idx="4882">
                  <c:v>57</c:v>
                </c:pt>
                <c:pt idx="4883">
                  <c:v>44</c:v>
                </c:pt>
                <c:pt idx="4884">
                  <c:v>65</c:v>
                </c:pt>
                <c:pt idx="4885">
                  <c:v>71</c:v>
                </c:pt>
                <c:pt idx="4886">
                  <c:v>53</c:v>
                </c:pt>
                <c:pt idx="4887">
                  <c:v>62</c:v>
                </c:pt>
                <c:pt idx="4888">
                  <c:v>64</c:v>
                </c:pt>
                <c:pt idx="4889">
                  <c:v>48</c:v>
                </c:pt>
                <c:pt idx="4890">
                  <c:v>70</c:v>
                </c:pt>
                <c:pt idx="4891">
                  <c:v>48</c:v>
                </c:pt>
                <c:pt idx="4892">
                  <c:v>68</c:v>
                </c:pt>
                <c:pt idx="4893">
                  <c:v>43</c:v>
                </c:pt>
                <c:pt idx="4894">
                  <c:v>44</c:v>
                </c:pt>
                <c:pt idx="4895">
                  <c:v>69</c:v>
                </c:pt>
                <c:pt idx="4896">
                  <c:v>56</c:v>
                </c:pt>
                <c:pt idx="4897">
                  <c:v>56</c:v>
                </c:pt>
                <c:pt idx="4898">
                  <c:v>54</c:v>
                </c:pt>
                <c:pt idx="4899">
                  <c:v>60</c:v>
                </c:pt>
                <c:pt idx="4900">
                  <c:v>54</c:v>
                </c:pt>
                <c:pt idx="4901">
                  <c:v>51</c:v>
                </c:pt>
                <c:pt idx="4902">
                  <c:v>58</c:v>
                </c:pt>
                <c:pt idx="4903">
                  <c:v>64</c:v>
                </c:pt>
                <c:pt idx="4904">
                  <c:v>49</c:v>
                </c:pt>
                <c:pt idx="4905">
                  <c:v>53</c:v>
                </c:pt>
                <c:pt idx="4906">
                  <c:v>43</c:v>
                </c:pt>
                <c:pt idx="4907">
                  <c:v>46</c:v>
                </c:pt>
                <c:pt idx="4908">
                  <c:v>42</c:v>
                </c:pt>
                <c:pt idx="4909">
                  <c:v>53</c:v>
                </c:pt>
                <c:pt idx="4910">
                  <c:v>87</c:v>
                </c:pt>
                <c:pt idx="4911">
                  <c:v>54</c:v>
                </c:pt>
                <c:pt idx="4912">
                  <c:v>41</c:v>
                </c:pt>
                <c:pt idx="4913">
                  <c:v>59</c:v>
                </c:pt>
                <c:pt idx="4914">
                  <c:v>47</c:v>
                </c:pt>
                <c:pt idx="4915">
                  <c:v>53</c:v>
                </c:pt>
                <c:pt idx="4916">
                  <c:v>59</c:v>
                </c:pt>
                <c:pt idx="4917">
                  <c:v>67</c:v>
                </c:pt>
                <c:pt idx="4918">
                  <c:v>57</c:v>
                </c:pt>
                <c:pt idx="4919">
                  <c:v>40</c:v>
                </c:pt>
                <c:pt idx="4920">
                  <c:v>47</c:v>
                </c:pt>
                <c:pt idx="4921">
                  <c:v>71</c:v>
                </c:pt>
                <c:pt idx="4922">
                  <c:v>52</c:v>
                </c:pt>
                <c:pt idx="4923">
                  <c:v>47</c:v>
                </c:pt>
                <c:pt idx="4924">
                  <c:v>67</c:v>
                </c:pt>
                <c:pt idx="4925">
                  <c:v>60</c:v>
                </c:pt>
                <c:pt idx="4926">
                  <c:v>58</c:v>
                </c:pt>
                <c:pt idx="4927">
                  <c:v>50</c:v>
                </c:pt>
                <c:pt idx="4928">
                  <c:v>56</c:v>
                </c:pt>
                <c:pt idx="4929">
                  <c:v>45</c:v>
                </c:pt>
                <c:pt idx="4930">
                  <c:v>48</c:v>
                </c:pt>
                <c:pt idx="4931">
                  <c:v>59</c:v>
                </c:pt>
                <c:pt idx="4932">
                  <c:v>58</c:v>
                </c:pt>
                <c:pt idx="4933">
                  <c:v>58</c:v>
                </c:pt>
                <c:pt idx="4934">
                  <c:v>44</c:v>
                </c:pt>
                <c:pt idx="4935">
                  <c:v>47</c:v>
                </c:pt>
                <c:pt idx="4936">
                  <c:v>44</c:v>
                </c:pt>
                <c:pt idx="4937">
                  <c:v>59</c:v>
                </c:pt>
                <c:pt idx="4938">
                  <c:v>57</c:v>
                </c:pt>
                <c:pt idx="4939">
                  <c:v>67</c:v>
                </c:pt>
                <c:pt idx="4940">
                  <c:v>78</c:v>
                </c:pt>
                <c:pt idx="4941">
                  <c:v>44</c:v>
                </c:pt>
                <c:pt idx="4942">
                  <c:v>47</c:v>
                </c:pt>
                <c:pt idx="4943">
                  <c:v>50</c:v>
                </c:pt>
                <c:pt idx="4944">
                  <c:v>46</c:v>
                </c:pt>
                <c:pt idx="4945">
                  <c:v>60</c:v>
                </c:pt>
                <c:pt idx="4946">
                  <c:v>54</c:v>
                </c:pt>
                <c:pt idx="4947">
                  <c:v>42</c:v>
                </c:pt>
                <c:pt idx="4948">
                  <c:v>37</c:v>
                </c:pt>
                <c:pt idx="4949">
                  <c:v>44</c:v>
                </c:pt>
                <c:pt idx="4950">
                  <c:v>58</c:v>
                </c:pt>
                <c:pt idx="4951">
                  <c:v>65</c:v>
                </c:pt>
                <c:pt idx="4952">
                  <c:v>48</c:v>
                </c:pt>
                <c:pt idx="4953">
                  <c:v>61</c:v>
                </c:pt>
                <c:pt idx="4954">
                  <c:v>73</c:v>
                </c:pt>
                <c:pt idx="4955">
                  <c:v>51</c:v>
                </c:pt>
                <c:pt idx="4956">
                  <c:v>53</c:v>
                </c:pt>
                <c:pt idx="4957">
                  <c:v>40</c:v>
                </c:pt>
                <c:pt idx="4958">
                  <c:v>71</c:v>
                </c:pt>
                <c:pt idx="4959">
                  <c:v>46</c:v>
                </c:pt>
                <c:pt idx="4960">
                  <c:v>51</c:v>
                </c:pt>
                <c:pt idx="4961">
                  <c:v>51</c:v>
                </c:pt>
                <c:pt idx="4962">
                  <c:v>57</c:v>
                </c:pt>
                <c:pt idx="4963">
                  <c:v>60</c:v>
                </c:pt>
                <c:pt idx="4964">
                  <c:v>41</c:v>
                </c:pt>
                <c:pt idx="4965">
                  <c:v>38</c:v>
                </c:pt>
                <c:pt idx="4966">
                  <c:v>45</c:v>
                </c:pt>
                <c:pt idx="4967">
                  <c:v>57</c:v>
                </c:pt>
                <c:pt idx="4968">
                  <c:v>59</c:v>
                </c:pt>
                <c:pt idx="4969">
                  <c:v>54</c:v>
                </c:pt>
                <c:pt idx="4970">
                  <c:v>52</c:v>
                </c:pt>
                <c:pt idx="4971">
                  <c:v>45</c:v>
                </c:pt>
                <c:pt idx="4972">
                  <c:v>65</c:v>
                </c:pt>
                <c:pt idx="4973">
                  <c:v>63</c:v>
                </c:pt>
                <c:pt idx="4974">
                  <c:v>64</c:v>
                </c:pt>
                <c:pt idx="4975">
                  <c:v>62</c:v>
                </c:pt>
                <c:pt idx="4976">
                  <c:v>50</c:v>
                </c:pt>
                <c:pt idx="4977">
                  <c:v>57</c:v>
                </c:pt>
                <c:pt idx="4978">
                  <c:v>60</c:v>
                </c:pt>
                <c:pt idx="4979">
                  <c:v>61</c:v>
                </c:pt>
                <c:pt idx="4980">
                  <c:v>62</c:v>
                </c:pt>
                <c:pt idx="4981">
                  <c:v>47</c:v>
                </c:pt>
                <c:pt idx="4982">
                  <c:v>56</c:v>
                </c:pt>
                <c:pt idx="4983">
                  <c:v>46</c:v>
                </c:pt>
                <c:pt idx="4984">
                  <c:v>64</c:v>
                </c:pt>
                <c:pt idx="4985">
                  <c:v>77</c:v>
                </c:pt>
                <c:pt idx="4986">
                  <c:v>58</c:v>
                </c:pt>
                <c:pt idx="4987">
                  <c:v>64</c:v>
                </c:pt>
                <c:pt idx="4988">
                  <c:v>55</c:v>
                </c:pt>
                <c:pt idx="4989">
                  <c:v>54</c:v>
                </c:pt>
                <c:pt idx="4990">
                  <c:v>54</c:v>
                </c:pt>
                <c:pt idx="4991">
                  <c:v>57</c:v>
                </c:pt>
                <c:pt idx="4992">
                  <c:v>47</c:v>
                </c:pt>
                <c:pt idx="4993">
                  <c:v>60</c:v>
                </c:pt>
                <c:pt idx="4994">
                  <c:v>51</c:v>
                </c:pt>
                <c:pt idx="4995">
                  <c:v>47</c:v>
                </c:pt>
                <c:pt idx="4996">
                  <c:v>55</c:v>
                </c:pt>
                <c:pt idx="4997">
                  <c:v>47</c:v>
                </c:pt>
                <c:pt idx="4998">
                  <c:v>54</c:v>
                </c:pt>
                <c:pt idx="4999">
                  <c:v>62</c:v>
                </c:pt>
                <c:pt idx="5000">
                  <c:v>70</c:v>
                </c:pt>
                <c:pt idx="5001">
                  <c:v>66</c:v>
                </c:pt>
                <c:pt idx="5002">
                  <c:v>74</c:v>
                </c:pt>
                <c:pt idx="5003">
                  <c:v>47</c:v>
                </c:pt>
                <c:pt idx="5004">
                  <c:v>50</c:v>
                </c:pt>
                <c:pt idx="5005">
                  <c:v>62</c:v>
                </c:pt>
                <c:pt idx="5006">
                  <c:v>41</c:v>
                </c:pt>
                <c:pt idx="5007">
                  <c:v>45</c:v>
                </c:pt>
                <c:pt idx="5008">
                  <c:v>59</c:v>
                </c:pt>
                <c:pt idx="5009">
                  <c:v>53</c:v>
                </c:pt>
                <c:pt idx="5010">
                  <c:v>58</c:v>
                </c:pt>
                <c:pt idx="5011">
                  <c:v>62</c:v>
                </c:pt>
                <c:pt idx="5012">
                  <c:v>36</c:v>
                </c:pt>
                <c:pt idx="5013">
                  <c:v>60</c:v>
                </c:pt>
                <c:pt idx="5014">
                  <c:v>62</c:v>
                </c:pt>
                <c:pt idx="5015">
                  <c:v>61</c:v>
                </c:pt>
                <c:pt idx="5016">
                  <c:v>65</c:v>
                </c:pt>
                <c:pt idx="5017">
                  <c:v>68</c:v>
                </c:pt>
                <c:pt idx="5018">
                  <c:v>65</c:v>
                </c:pt>
                <c:pt idx="5019">
                  <c:v>55</c:v>
                </c:pt>
                <c:pt idx="5020">
                  <c:v>49</c:v>
                </c:pt>
                <c:pt idx="5021">
                  <c:v>57</c:v>
                </c:pt>
                <c:pt idx="5022">
                  <c:v>63</c:v>
                </c:pt>
                <c:pt idx="5023">
                  <c:v>41</c:v>
                </c:pt>
                <c:pt idx="5024">
                  <c:v>55</c:v>
                </c:pt>
                <c:pt idx="5025">
                  <c:v>38</c:v>
                </c:pt>
                <c:pt idx="5026">
                  <c:v>49</c:v>
                </c:pt>
                <c:pt idx="5027">
                  <c:v>58</c:v>
                </c:pt>
                <c:pt idx="5028">
                  <c:v>67</c:v>
                </c:pt>
                <c:pt idx="5029">
                  <c:v>53</c:v>
                </c:pt>
                <c:pt idx="5030">
                  <c:v>48</c:v>
                </c:pt>
                <c:pt idx="5031">
                  <c:v>59</c:v>
                </c:pt>
                <c:pt idx="5032">
                  <c:v>57</c:v>
                </c:pt>
                <c:pt idx="5033">
                  <c:v>48</c:v>
                </c:pt>
                <c:pt idx="5034">
                  <c:v>60</c:v>
                </c:pt>
                <c:pt idx="5035">
                  <c:v>54</c:v>
                </c:pt>
                <c:pt idx="5036">
                  <c:v>49</c:v>
                </c:pt>
                <c:pt idx="5037">
                  <c:v>66</c:v>
                </c:pt>
                <c:pt idx="5038">
                  <c:v>46</c:v>
                </c:pt>
                <c:pt idx="5039">
                  <c:v>75</c:v>
                </c:pt>
                <c:pt idx="5040">
                  <c:v>39</c:v>
                </c:pt>
                <c:pt idx="5041">
                  <c:v>53</c:v>
                </c:pt>
                <c:pt idx="5042">
                  <c:v>61</c:v>
                </c:pt>
                <c:pt idx="5043">
                  <c:v>65</c:v>
                </c:pt>
                <c:pt idx="5044">
                  <c:v>55</c:v>
                </c:pt>
                <c:pt idx="5045">
                  <c:v>55</c:v>
                </c:pt>
                <c:pt idx="5046">
                  <c:v>45</c:v>
                </c:pt>
                <c:pt idx="5047">
                  <c:v>55</c:v>
                </c:pt>
                <c:pt idx="5048">
                  <c:v>55</c:v>
                </c:pt>
                <c:pt idx="5049">
                  <c:v>64</c:v>
                </c:pt>
                <c:pt idx="5050">
                  <c:v>61</c:v>
                </c:pt>
                <c:pt idx="5051">
                  <c:v>58</c:v>
                </c:pt>
                <c:pt idx="5052">
                  <c:v>65</c:v>
                </c:pt>
                <c:pt idx="5053">
                  <c:v>51</c:v>
                </c:pt>
                <c:pt idx="5054">
                  <c:v>59</c:v>
                </c:pt>
                <c:pt idx="5055">
                  <c:v>43</c:v>
                </c:pt>
                <c:pt idx="5056">
                  <c:v>57</c:v>
                </c:pt>
                <c:pt idx="5057">
                  <c:v>64</c:v>
                </c:pt>
                <c:pt idx="5058">
                  <c:v>50</c:v>
                </c:pt>
                <c:pt idx="5059">
                  <c:v>69</c:v>
                </c:pt>
                <c:pt idx="5060">
                  <c:v>47</c:v>
                </c:pt>
                <c:pt idx="5061">
                  <c:v>55</c:v>
                </c:pt>
                <c:pt idx="5062">
                  <c:v>47</c:v>
                </c:pt>
                <c:pt idx="5063">
                  <c:v>50</c:v>
                </c:pt>
                <c:pt idx="5064">
                  <c:v>58</c:v>
                </c:pt>
                <c:pt idx="5065">
                  <c:v>60</c:v>
                </c:pt>
                <c:pt idx="5066">
                  <c:v>57</c:v>
                </c:pt>
                <c:pt idx="5067">
                  <c:v>47</c:v>
                </c:pt>
                <c:pt idx="5068">
                  <c:v>70</c:v>
                </c:pt>
                <c:pt idx="5069">
                  <c:v>51</c:v>
                </c:pt>
                <c:pt idx="5070">
                  <c:v>60</c:v>
                </c:pt>
                <c:pt idx="5071">
                  <c:v>73</c:v>
                </c:pt>
                <c:pt idx="5072">
                  <c:v>49</c:v>
                </c:pt>
                <c:pt idx="5073">
                  <c:v>51</c:v>
                </c:pt>
                <c:pt idx="5074">
                  <c:v>69</c:v>
                </c:pt>
                <c:pt idx="5075">
                  <c:v>54</c:v>
                </c:pt>
                <c:pt idx="5076">
                  <c:v>54</c:v>
                </c:pt>
                <c:pt idx="5077">
                  <c:v>60</c:v>
                </c:pt>
                <c:pt idx="5078">
                  <c:v>44</c:v>
                </c:pt>
                <c:pt idx="5079">
                  <c:v>53</c:v>
                </c:pt>
                <c:pt idx="5080">
                  <c:v>58</c:v>
                </c:pt>
                <c:pt idx="5081">
                  <c:v>35</c:v>
                </c:pt>
                <c:pt idx="5082">
                  <c:v>61</c:v>
                </c:pt>
                <c:pt idx="5083">
                  <c:v>53</c:v>
                </c:pt>
                <c:pt idx="5084">
                  <c:v>65</c:v>
                </c:pt>
                <c:pt idx="5085">
                  <c:v>65</c:v>
                </c:pt>
                <c:pt idx="5086">
                  <c:v>69</c:v>
                </c:pt>
                <c:pt idx="5087">
                  <c:v>49</c:v>
                </c:pt>
                <c:pt idx="5088">
                  <c:v>52</c:v>
                </c:pt>
                <c:pt idx="5089">
                  <c:v>39</c:v>
                </c:pt>
                <c:pt idx="5090">
                  <c:v>47</c:v>
                </c:pt>
                <c:pt idx="5091">
                  <c:v>59</c:v>
                </c:pt>
                <c:pt idx="5092">
                  <c:v>66</c:v>
                </c:pt>
                <c:pt idx="5093">
                  <c:v>65</c:v>
                </c:pt>
                <c:pt idx="5094">
                  <c:v>50</c:v>
                </c:pt>
                <c:pt idx="5095">
                  <c:v>44</c:v>
                </c:pt>
                <c:pt idx="5096">
                  <c:v>60</c:v>
                </c:pt>
                <c:pt idx="5097">
                  <c:v>61</c:v>
                </c:pt>
                <c:pt idx="5098">
                  <c:v>68</c:v>
                </c:pt>
                <c:pt idx="5099">
                  <c:v>33</c:v>
                </c:pt>
                <c:pt idx="5100">
                  <c:v>59</c:v>
                </c:pt>
                <c:pt idx="5101">
                  <c:v>51</c:v>
                </c:pt>
                <c:pt idx="5102">
                  <c:v>38</c:v>
                </c:pt>
                <c:pt idx="5103">
                  <c:v>67</c:v>
                </c:pt>
                <c:pt idx="5104">
                  <c:v>66</c:v>
                </c:pt>
                <c:pt idx="5105">
                  <c:v>55</c:v>
                </c:pt>
                <c:pt idx="5106">
                  <c:v>54</c:v>
                </c:pt>
                <c:pt idx="5107">
                  <c:v>62</c:v>
                </c:pt>
                <c:pt idx="5108">
                  <c:v>38</c:v>
                </c:pt>
                <c:pt idx="5109">
                  <c:v>59</c:v>
                </c:pt>
                <c:pt idx="5110">
                  <c:v>63</c:v>
                </c:pt>
                <c:pt idx="5111">
                  <c:v>52</c:v>
                </c:pt>
                <c:pt idx="5112">
                  <c:v>62</c:v>
                </c:pt>
                <c:pt idx="5113">
                  <c:v>52</c:v>
                </c:pt>
                <c:pt idx="5114">
                  <c:v>43</c:v>
                </c:pt>
                <c:pt idx="5115">
                  <c:v>56</c:v>
                </c:pt>
                <c:pt idx="5116">
                  <c:v>40</c:v>
                </c:pt>
                <c:pt idx="5117">
                  <c:v>61</c:v>
                </c:pt>
                <c:pt idx="5118">
                  <c:v>64</c:v>
                </c:pt>
                <c:pt idx="5119">
                  <c:v>65</c:v>
                </c:pt>
                <c:pt idx="5120">
                  <c:v>41</c:v>
                </c:pt>
                <c:pt idx="5121">
                  <c:v>79</c:v>
                </c:pt>
                <c:pt idx="5122">
                  <c:v>63</c:v>
                </c:pt>
                <c:pt idx="5123">
                  <c:v>49</c:v>
                </c:pt>
                <c:pt idx="5124">
                  <c:v>53</c:v>
                </c:pt>
                <c:pt idx="5125">
                  <c:v>57</c:v>
                </c:pt>
                <c:pt idx="5126">
                  <c:v>72</c:v>
                </c:pt>
                <c:pt idx="5127">
                  <c:v>63</c:v>
                </c:pt>
                <c:pt idx="5128">
                  <c:v>30</c:v>
                </c:pt>
                <c:pt idx="5129">
                  <c:v>60</c:v>
                </c:pt>
                <c:pt idx="5130">
                  <c:v>44</c:v>
                </c:pt>
                <c:pt idx="5131">
                  <c:v>62</c:v>
                </c:pt>
                <c:pt idx="5132">
                  <c:v>53</c:v>
                </c:pt>
                <c:pt idx="5133">
                  <c:v>35</c:v>
                </c:pt>
                <c:pt idx="5134">
                  <c:v>65</c:v>
                </c:pt>
                <c:pt idx="5135">
                  <c:v>59</c:v>
                </c:pt>
                <c:pt idx="5136">
                  <c:v>50</c:v>
                </c:pt>
                <c:pt idx="5137">
                  <c:v>46</c:v>
                </c:pt>
                <c:pt idx="5138">
                  <c:v>55</c:v>
                </c:pt>
                <c:pt idx="5139">
                  <c:v>43</c:v>
                </c:pt>
                <c:pt idx="5140">
                  <c:v>50</c:v>
                </c:pt>
                <c:pt idx="5141">
                  <c:v>52</c:v>
                </c:pt>
                <c:pt idx="5142">
                  <c:v>50</c:v>
                </c:pt>
                <c:pt idx="5143">
                  <c:v>46</c:v>
                </c:pt>
                <c:pt idx="5144">
                  <c:v>51</c:v>
                </c:pt>
                <c:pt idx="5145">
                  <c:v>54</c:v>
                </c:pt>
                <c:pt idx="5146">
                  <c:v>64</c:v>
                </c:pt>
                <c:pt idx="5147">
                  <c:v>40</c:v>
                </c:pt>
                <c:pt idx="5148">
                  <c:v>53</c:v>
                </c:pt>
                <c:pt idx="5149">
                  <c:v>55</c:v>
                </c:pt>
                <c:pt idx="5150">
                  <c:v>58</c:v>
                </c:pt>
                <c:pt idx="5151">
                  <c:v>50</c:v>
                </c:pt>
                <c:pt idx="5152">
                  <c:v>48</c:v>
                </c:pt>
                <c:pt idx="5153">
                  <c:v>52</c:v>
                </c:pt>
                <c:pt idx="5154">
                  <c:v>46</c:v>
                </c:pt>
                <c:pt idx="5155">
                  <c:v>60</c:v>
                </c:pt>
                <c:pt idx="5156">
                  <c:v>51</c:v>
                </c:pt>
                <c:pt idx="5157">
                  <c:v>55</c:v>
                </c:pt>
                <c:pt idx="5158">
                  <c:v>43</c:v>
                </c:pt>
                <c:pt idx="5159">
                  <c:v>49</c:v>
                </c:pt>
                <c:pt idx="5160">
                  <c:v>54</c:v>
                </c:pt>
                <c:pt idx="5161">
                  <c:v>48</c:v>
                </c:pt>
                <c:pt idx="5162">
                  <c:v>72</c:v>
                </c:pt>
                <c:pt idx="5163">
                  <c:v>62</c:v>
                </c:pt>
                <c:pt idx="5164">
                  <c:v>56</c:v>
                </c:pt>
                <c:pt idx="5165">
                  <c:v>44</c:v>
                </c:pt>
                <c:pt idx="5166">
                  <c:v>49</c:v>
                </c:pt>
                <c:pt idx="5167">
                  <c:v>48</c:v>
                </c:pt>
                <c:pt idx="5168">
                  <c:v>44</c:v>
                </c:pt>
                <c:pt idx="5169">
                  <c:v>43</c:v>
                </c:pt>
                <c:pt idx="5170">
                  <c:v>48</c:v>
                </c:pt>
                <c:pt idx="5171">
                  <c:v>60</c:v>
                </c:pt>
                <c:pt idx="5172">
                  <c:v>67</c:v>
                </c:pt>
                <c:pt idx="5173">
                  <c:v>59</c:v>
                </c:pt>
                <c:pt idx="5174">
                  <c:v>35</c:v>
                </c:pt>
                <c:pt idx="5175">
                  <c:v>64</c:v>
                </c:pt>
                <c:pt idx="5176">
                  <c:v>47</c:v>
                </c:pt>
                <c:pt idx="5177">
                  <c:v>45</c:v>
                </c:pt>
                <c:pt idx="5178">
                  <c:v>51</c:v>
                </c:pt>
                <c:pt idx="5179">
                  <c:v>54</c:v>
                </c:pt>
                <c:pt idx="5180">
                  <c:v>53</c:v>
                </c:pt>
                <c:pt idx="5181">
                  <c:v>68</c:v>
                </c:pt>
                <c:pt idx="5182">
                  <c:v>69</c:v>
                </c:pt>
                <c:pt idx="5183">
                  <c:v>51</c:v>
                </c:pt>
                <c:pt idx="5184">
                  <c:v>41</c:v>
                </c:pt>
                <c:pt idx="5185">
                  <c:v>62</c:v>
                </c:pt>
                <c:pt idx="5186">
                  <c:v>65</c:v>
                </c:pt>
                <c:pt idx="5187">
                  <c:v>46</c:v>
                </c:pt>
                <c:pt idx="5188">
                  <c:v>51</c:v>
                </c:pt>
                <c:pt idx="5189">
                  <c:v>64</c:v>
                </c:pt>
                <c:pt idx="5190">
                  <c:v>68</c:v>
                </c:pt>
                <c:pt idx="5191">
                  <c:v>62</c:v>
                </c:pt>
                <c:pt idx="5192">
                  <c:v>67</c:v>
                </c:pt>
                <c:pt idx="5193">
                  <c:v>45</c:v>
                </c:pt>
                <c:pt idx="5194">
                  <c:v>58</c:v>
                </c:pt>
                <c:pt idx="5195">
                  <c:v>62</c:v>
                </c:pt>
                <c:pt idx="5196">
                  <c:v>54</c:v>
                </c:pt>
                <c:pt idx="5197">
                  <c:v>50</c:v>
                </c:pt>
                <c:pt idx="5198">
                  <c:v>72</c:v>
                </c:pt>
                <c:pt idx="5199">
                  <c:v>64</c:v>
                </c:pt>
                <c:pt idx="5200">
                  <c:v>48</c:v>
                </c:pt>
                <c:pt idx="5201">
                  <c:v>50</c:v>
                </c:pt>
                <c:pt idx="5202">
                  <c:v>51</c:v>
                </c:pt>
                <c:pt idx="5203">
                  <c:v>48</c:v>
                </c:pt>
                <c:pt idx="5204">
                  <c:v>61</c:v>
                </c:pt>
                <c:pt idx="5205">
                  <c:v>34</c:v>
                </c:pt>
                <c:pt idx="5206">
                  <c:v>42</c:v>
                </c:pt>
                <c:pt idx="5207">
                  <c:v>44</c:v>
                </c:pt>
                <c:pt idx="5208">
                  <c:v>58</c:v>
                </c:pt>
                <c:pt idx="5209">
                  <c:v>37</c:v>
                </c:pt>
                <c:pt idx="5210">
                  <c:v>61</c:v>
                </c:pt>
                <c:pt idx="5211">
                  <c:v>52</c:v>
                </c:pt>
                <c:pt idx="5212">
                  <c:v>56</c:v>
                </c:pt>
                <c:pt idx="5213">
                  <c:v>51</c:v>
                </c:pt>
                <c:pt idx="5214">
                  <c:v>64</c:v>
                </c:pt>
                <c:pt idx="5215">
                  <c:v>67</c:v>
                </c:pt>
                <c:pt idx="5216">
                  <c:v>46</c:v>
                </c:pt>
                <c:pt idx="5217">
                  <c:v>65</c:v>
                </c:pt>
                <c:pt idx="5218">
                  <c:v>55</c:v>
                </c:pt>
                <c:pt idx="5219">
                  <c:v>71</c:v>
                </c:pt>
                <c:pt idx="5220">
                  <c:v>73</c:v>
                </c:pt>
                <c:pt idx="5221">
                  <c:v>36</c:v>
                </c:pt>
                <c:pt idx="5222">
                  <c:v>50</c:v>
                </c:pt>
                <c:pt idx="5223">
                  <c:v>49</c:v>
                </c:pt>
                <c:pt idx="5224">
                  <c:v>67</c:v>
                </c:pt>
                <c:pt idx="5225">
                  <c:v>54</c:v>
                </c:pt>
                <c:pt idx="5226">
                  <c:v>76</c:v>
                </c:pt>
                <c:pt idx="5227">
                  <c:v>68</c:v>
                </c:pt>
                <c:pt idx="5228">
                  <c:v>61</c:v>
                </c:pt>
                <c:pt idx="5229">
                  <c:v>57</c:v>
                </c:pt>
                <c:pt idx="5230">
                  <c:v>46</c:v>
                </c:pt>
                <c:pt idx="5231">
                  <c:v>62</c:v>
                </c:pt>
                <c:pt idx="5232">
                  <c:v>69</c:v>
                </c:pt>
                <c:pt idx="5233">
                  <c:v>55</c:v>
                </c:pt>
                <c:pt idx="5234">
                  <c:v>47</c:v>
                </c:pt>
                <c:pt idx="5235">
                  <c:v>51</c:v>
                </c:pt>
                <c:pt idx="5236">
                  <c:v>72</c:v>
                </c:pt>
                <c:pt idx="5237">
                  <c:v>56</c:v>
                </c:pt>
                <c:pt idx="5238">
                  <c:v>47</c:v>
                </c:pt>
                <c:pt idx="5239">
                  <c:v>45</c:v>
                </c:pt>
                <c:pt idx="5240">
                  <c:v>56</c:v>
                </c:pt>
                <c:pt idx="5241">
                  <c:v>56</c:v>
                </c:pt>
                <c:pt idx="5242">
                  <c:v>49</c:v>
                </c:pt>
                <c:pt idx="5243">
                  <c:v>52</c:v>
                </c:pt>
                <c:pt idx="5244">
                  <c:v>54</c:v>
                </c:pt>
                <c:pt idx="5245">
                  <c:v>70</c:v>
                </c:pt>
                <c:pt idx="5246">
                  <c:v>48</c:v>
                </c:pt>
                <c:pt idx="5247">
                  <c:v>42</c:v>
                </c:pt>
                <c:pt idx="5248">
                  <c:v>55</c:v>
                </c:pt>
                <c:pt idx="5249">
                  <c:v>56</c:v>
                </c:pt>
                <c:pt idx="5250">
                  <c:v>42</c:v>
                </c:pt>
                <c:pt idx="5251">
                  <c:v>54</c:v>
                </c:pt>
                <c:pt idx="5252">
                  <c:v>57</c:v>
                </c:pt>
                <c:pt idx="5253">
                  <c:v>62</c:v>
                </c:pt>
                <c:pt idx="5254">
                  <c:v>65</c:v>
                </c:pt>
                <c:pt idx="5255">
                  <c:v>76</c:v>
                </c:pt>
                <c:pt idx="5256">
                  <c:v>63</c:v>
                </c:pt>
                <c:pt idx="5257">
                  <c:v>34</c:v>
                </c:pt>
                <c:pt idx="5258">
                  <c:v>62</c:v>
                </c:pt>
                <c:pt idx="5259">
                  <c:v>43</c:v>
                </c:pt>
                <c:pt idx="5260">
                  <c:v>65</c:v>
                </c:pt>
                <c:pt idx="5261">
                  <c:v>74</c:v>
                </c:pt>
                <c:pt idx="5262">
                  <c:v>60</c:v>
                </c:pt>
                <c:pt idx="5263">
                  <c:v>62</c:v>
                </c:pt>
                <c:pt idx="5264">
                  <c:v>51</c:v>
                </c:pt>
                <c:pt idx="5265">
                  <c:v>62</c:v>
                </c:pt>
                <c:pt idx="5266">
                  <c:v>50</c:v>
                </c:pt>
                <c:pt idx="5267">
                  <c:v>44</c:v>
                </c:pt>
                <c:pt idx="5268">
                  <c:v>42</c:v>
                </c:pt>
                <c:pt idx="5269">
                  <c:v>66</c:v>
                </c:pt>
                <c:pt idx="5270">
                  <c:v>64</c:v>
                </c:pt>
                <c:pt idx="5271">
                  <c:v>52</c:v>
                </c:pt>
                <c:pt idx="5272">
                  <c:v>49</c:v>
                </c:pt>
                <c:pt idx="5273">
                  <c:v>60</c:v>
                </c:pt>
                <c:pt idx="5274">
                  <c:v>61</c:v>
                </c:pt>
                <c:pt idx="5275">
                  <c:v>44</c:v>
                </c:pt>
                <c:pt idx="5276">
                  <c:v>83</c:v>
                </c:pt>
                <c:pt idx="5277">
                  <c:v>48</c:v>
                </c:pt>
                <c:pt idx="5278">
                  <c:v>63</c:v>
                </c:pt>
                <c:pt idx="5279">
                  <c:v>64</c:v>
                </c:pt>
                <c:pt idx="5280">
                  <c:v>62</c:v>
                </c:pt>
                <c:pt idx="5281">
                  <c:v>62</c:v>
                </c:pt>
                <c:pt idx="5282">
                  <c:v>36</c:v>
                </c:pt>
                <c:pt idx="5283">
                  <c:v>38</c:v>
                </c:pt>
                <c:pt idx="5284">
                  <c:v>55</c:v>
                </c:pt>
                <c:pt idx="5285">
                  <c:v>58</c:v>
                </c:pt>
                <c:pt idx="5286">
                  <c:v>65</c:v>
                </c:pt>
                <c:pt idx="5287">
                  <c:v>60</c:v>
                </c:pt>
                <c:pt idx="5288">
                  <c:v>47</c:v>
                </c:pt>
                <c:pt idx="5289">
                  <c:v>63</c:v>
                </c:pt>
                <c:pt idx="5290">
                  <c:v>56</c:v>
                </c:pt>
                <c:pt idx="5291">
                  <c:v>50</c:v>
                </c:pt>
                <c:pt idx="5292">
                  <c:v>50</c:v>
                </c:pt>
                <c:pt idx="5293">
                  <c:v>56</c:v>
                </c:pt>
                <c:pt idx="5294">
                  <c:v>56</c:v>
                </c:pt>
                <c:pt idx="5295">
                  <c:v>65</c:v>
                </c:pt>
                <c:pt idx="5296">
                  <c:v>56</c:v>
                </c:pt>
                <c:pt idx="5297">
                  <c:v>55</c:v>
                </c:pt>
                <c:pt idx="5298">
                  <c:v>55</c:v>
                </c:pt>
                <c:pt idx="5299">
                  <c:v>49</c:v>
                </c:pt>
                <c:pt idx="5300">
                  <c:v>44</c:v>
                </c:pt>
                <c:pt idx="5301">
                  <c:v>71</c:v>
                </c:pt>
                <c:pt idx="5302">
                  <c:v>56</c:v>
                </c:pt>
                <c:pt idx="5303">
                  <c:v>53</c:v>
                </c:pt>
                <c:pt idx="5304">
                  <c:v>45</c:v>
                </c:pt>
                <c:pt idx="5305">
                  <c:v>51</c:v>
                </c:pt>
                <c:pt idx="5306">
                  <c:v>58</c:v>
                </c:pt>
                <c:pt idx="5307">
                  <c:v>51</c:v>
                </c:pt>
                <c:pt idx="5308">
                  <c:v>50</c:v>
                </c:pt>
                <c:pt idx="5309">
                  <c:v>59</c:v>
                </c:pt>
                <c:pt idx="5310">
                  <c:v>49</c:v>
                </c:pt>
                <c:pt idx="5311">
                  <c:v>61</c:v>
                </c:pt>
                <c:pt idx="5312">
                  <c:v>59</c:v>
                </c:pt>
                <c:pt idx="5313">
                  <c:v>49</c:v>
                </c:pt>
                <c:pt idx="5314">
                  <c:v>71</c:v>
                </c:pt>
                <c:pt idx="5315">
                  <c:v>58</c:v>
                </c:pt>
                <c:pt idx="5316">
                  <c:v>48</c:v>
                </c:pt>
                <c:pt idx="5317">
                  <c:v>51</c:v>
                </c:pt>
                <c:pt idx="5318">
                  <c:v>53</c:v>
                </c:pt>
                <c:pt idx="5319">
                  <c:v>55</c:v>
                </c:pt>
                <c:pt idx="5320">
                  <c:v>50</c:v>
                </c:pt>
                <c:pt idx="5321">
                  <c:v>52</c:v>
                </c:pt>
                <c:pt idx="5322">
                  <c:v>55</c:v>
                </c:pt>
                <c:pt idx="5323">
                  <c:v>63</c:v>
                </c:pt>
                <c:pt idx="5324">
                  <c:v>64</c:v>
                </c:pt>
                <c:pt idx="5325">
                  <c:v>69</c:v>
                </c:pt>
                <c:pt idx="5326">
                  <c:v>61</c:v>
                </c:pt>
                <c:pt idx="5327">
                  <c:v>59</c:v>
                </c:pt>
                <c:pt idx="5328">
                  <c:v>58</c:v>
                </c:pt>
                <c:pt idx="5329">
                  <c:v>53</c:v>
                </c:pt>
                <c:pt idx="5330">
                  <c:v>50</c:v>
                </c:pt>
                <c:pt idx="5331">
                  <c:v>53</c:v>
                </c:pt>
                <c:pt idx="5332">
                  <c:v>64</c:v>
                </c:pt>
                <c:pt idx="5333">
                  <c:v>55</c:v>
                </c:pt>
                <c:pt idx="5334">
                  <c:v>47</c:v>
                </c:pt>
                <c:pt idx="5335">
                  <c:v>46</c:v>
                </c:pt>
                <c:pt idx="5336">
                  <c:v>66</c:v>
                </c:pt>
                <c:pt idx="5337">
                  <c:v>53</c:v>
                </c:pt>
                <c:pt idx="5338">
                  <c:v>57</c:v>
                </c:pt>
                <c:pt idx="5339">
                  <c:v>58</c:v>
                </c:pt>
                <c:pt idx="5340">
                  <c:v>62</c:v>
                </c:pt>
                <c:pt idx="5341">
                  <c:v>61</c:v>
                </c:pt>
                <c:pt idx="5342">
                  <c:v>43</c:v>
                </c:pt>
                <c:pt idx="5343">
                  <c:v>32</c:v>
                </c:pt>
                <c:pt idx="5344">
                  <c:v>60</c:v>
                </c:pt>
                <c:pt idx="5345">
                  <c:v>57</c:v>
                </c:pt>
                <c:pt idx="5346">
                  <c:v>72</c:v>
                </c:pt>
                <c:pt idx="5347">
                  <c:v>47</c:v>
                </c:pt>
                <c:pt idx="5348">
                  <c:v>54</c:v>
                </c:pt>
                <c:pt idx="5349">
                  <c:v>48</c:v>
                </c:pt>
                <c:pt idx="5350">
                  <c:v>58</c:v>
                </c:pt>
                <c:pt idx="5351">
                  <c:v>65</c:v>
                </c:pt>
                <c:pt idx="5352">
                  <c:v>55</c:v>
                </c:pt>
                <c:pt idx="5353">
                  <c:v>54</c:v>
                </c:pt>
                <c:pt idx="5354">
                  <c:v>54</c:v>
                </c:pt>
                <c:pt idx="5355">
                  <c:v>47</c:v>
                </c:pt>
                <c:pt idx="5356">
                  <c:v>57</c:v>
                </c:pt>
                <c:pt idx="5357">
                  <c:v>62</c:v>
                </c:pt>
                <c:pt idx="5358">
                  <c:v>66</c:v>
                </c:pt>
                <c:pt idx="5359">
                  <c:v>36</c:v>
                </c:pt>
                <c:pt idx="5360">
                  <c:v>64</c:v>
                </c:pt>
                <c:pt idx="5361">
                  <c:v>59</c:v>
                </c:pt>
                <c:pt idx="5362">
                  <c:v>67</c:v>
                </c:pt>
                <c:pt idx="5363">
                  <c:v>57</c:v>
                </c:pt>
                <c:pt idx="5364">
                  <c:v>68</c:v>
                </c:pt>
                <c:pt idx="5365">
                  <c:v>60</c:v>
                </c:pt>
                <c:pt idx="5366">
                  <c:v>36</c:v>
                </c:pt>
                <c:pt idx="5367">
                  <c:v>59</c:v>
                </c:pt>
                <c:pt idx="5368">
                  <c:v>63</c:v>
                </c:pt>
                <c:pt idx="5369">
                  <c:v>64</c:v>
                </c:pt>
                <c:pt idx="5370">
                  <c:v>62</c:v>
                </c:pt>
                <c:pt idx="5371">
                  <c:v>44</c:v>
                </c:pt>
                <c:pt idx="5372">
                  <c:v>48</c:v>
                </c:pt>
                <c:pt idx="5373">
                  <c:v>49</c:v>
                </c:pt>
                <c:pt idx="5374">
                  <c:v>50</c:v>
                </c:pt>
                <c:pt idx="5375">
                  <c:v>50</c:v>
                </c:pt>
                <c:pt idx="5376">
                  <c:v>53</c:v>
                </c:pt>
                <c:pt idx="5377">
                  <c:v>54</c:v>
                </c:pt>
                <c:pt idx="5378">
                  <c:v>66</c:v>
                </c:pt>
                <c:pt idx="5379">
                  <c:v>59</c:v>
                </c:pt>
                <c:pt idx="5380">
                  <c:v>63</c:v>
                </c:pt>
                <c:pt idx="5381">
                  <c:v>43</c:v>
                </c:pt>
                <c:pt idx="5382">
                  <c:v>46</c:v>
                </c:pt>
                <c:pt idx="5383">
                  <c:v>72</c:v>
                </c:pt>
                <c:pt idx="5384">
                  <c:v>57</c:v>
                </c:pt>
                <c:pt idx="5385">
                  <c:v>44</c:v>
                </c:pt>
                <c:pt idx="5386">
                  <c:v>65</c:v>
                </c:pt>
                <c:pt idx="5387">
                  <c:v>53</c:v>
                </c:pt>
                <c:pt idx="5388">
                  <c:v>62</c:v>
                </c:pt>
                <c:pt idx="5389">
                  <c:v>68</c:v>
                </c:pt>
                <c:pt idx="5390">
                  <c:v>45</c:v>
                </c:pt>
                <c:pt idx="5391">
                  <c:v>56</c:v>
                </c:pt>
                <c:pt idx="5392">
                  <c:v>40</c:v>
                </c:pt>
                <c:pt idx="5393">
                  <c:v>69</c:v>
                </c:pt>
                <c:pt idx="5394">
                  <c:v>56</c:v>
                </c:pt>
                <c:pt idx="5395">
                  <c:v>60</c:v>
                </c:pt>
                <c:pt idx="5396">
                  <c:v>57</c:v>
                </c:pt>
                <c:pt idx="5397">
                  <c:v>46</c:v>
                </c:pt>
                <c:pt idx="5398">
                  <c:v>48</c:v>
                </c:pt>
                <c:pt idx="5399">
                  <c:v>70</c:v>
                </c:pt>
                <c:pt idx="5400">
                  <c:v>44</c:v>
                </c:pt>
                <c:pt idx="5401">
                  <c:v>48</c:v>
                </c:pt>
                <c:pt idx="5402">
                  <c:v>44</c:v>
                </c:pt>
                <c:pt idx="5403">
                  <c:v>48</c:v>
                </c:pt>
                <c:pt idx="5404">
                  <c:v>51</c:v>
                </c:pt>
                <c:pt idx="5405">
                  <c:v>66</c:v>
                </c:pt>
                <c:pt idx="5406">
                  <c:v>50</c:v>
                </c:pt>
                <c:pt idx="5407">
                  <c:v>47</c:v>
                </c:pt>
                <c:pt idx="5408">
                  <c:v>52</c:v>
                </c:pt>
                <c:pt idx="5409">
                  <c:v>66</c:v>
                </c:pt>
                <c:pt idx="5410">
                  <c:v>51</c:v>
                </c:pt>
                <c:pt idx="5411">
                  <c:v>61</c:v>
                </c:pt>
                <c:pt idx="5412">
                  <c:v>61</c:v>
                </c:pt>
                <c:pt idx="5413">
                  <c:v>41</c:v>
                </c:pt>
                <c:pt idx="5414">
                  <c:v>54</c:v>
                </c:pt>
                <c:pt idx="5415">
                  <c:v>75</c:v>
                </c:pt>
                <c:pt idx="5416">
                  <c:v>70</c:v>
                </c:pt>
                <c:pt idx="5417">
                  <c:v>58</c:v>
                </c:pt>
                <c:pt idx="5418">
                  <c:v>51</c:v>
                </c:pt>
                <c:pt idx="5419">
                  <c:v>67</c:v>
                </c:pt>
                <c:pt idx="5420">
                  <c:v>42</c:v>
                </c:pt>
                <c:pt idx="5421">
                  <c:v>55</c:v>
                </c:pt>
                <c:pt idx="5422">
                  <c:v>57</c:v>
                </c:pt>
                <c:pt idx="5423">
                  <c:v>45</c:v>
                </c:pt>
                <c:pt idx="5424">
                  <c:v>55</c:v>
                </c:pt>
                <c:pt idx="5425">
                  <c:v>80</c:v>
                </c:pt>
                <c:pt idx="5426">
                  <c:v>38</c:v>
                </c:pt>
                <c:pt idx="5427">
                  <c:v>73</c:v>
                </c:pt>
                <c:pt idx="5428">
                  <c:v>42</c:v>
                </c:pt>
                <c:pt idx="5429">
                  <c:v>57</c:v>
                </c:pt>
                <c:pt idx="5430">
                  <c:v>47</c:v>
                </c:pt>
                <c:pt idx="5431">
                  <c:v>48</c:v>
                </c:pt>
                <c:pt idx="5432">
                  <c:v>65</c:v>
                </c:pt>
                <c:pt idx="5433">
                  <c:v>58</c:v>
                </c:pt>
                <c:pt idx="5434">
                  <c:v>50</c:v>
                </c:pt>
                <c:pt idx="5435">
                  <c:v>59</c:v>
                </c:pt>
                <c:pt idx="5436">
                  <c:v>55</c:v>
                </c:pt>
                <c:pt idx="5437">
                  <c:v>58</c:v>
                </c:pt>
                <c:pt idx="5438">
                  <c:v>65</c:v>
                </c:pt>
                <c:pt idx="5439">
                  <c:v>57</c:v>
                </c:pt>
                <c:pt idx="5440">
                  <c:v>57</c:v>
                </c:pt>
                <c:pt idx="5441">
                  <c:v>42</c:v>
                </c:pt>
                <c:pt idx="5442">
                  <c:v>36</c:v>
                </c:pt>
                <c:pt idx="5443">
                  <c:v>56</c:v>
                </c:pt>
                <c:pt idx="5444">
                  <c:v>30</c:v>
                </c:pt>
                <c:pt idx="5445">
                  <c:v>54</c:v>
                </c:pt>
                <c:pt idx="5446">
                  <c:v>74</c:v>
                </c:pt>
                <c:pt idx="5447">
                  <c:v>49</c:v>
                </c:pt>
                <c:pt idx="5448">
                  <c:v>40</c:v>
                </c:pt>
                <c:pt idx="5449">
                  <c:v>62</c:v>
                </c:pt>
                <c:pt idx="5450">
                  <c:v>51</c:v>
                </c:pt>
                <c:pt idx="5451">
                  <c:v>65</c:v>
                </c:pt>
                <c:pt idx="5452">
                  <c:v>43</c:v>
                </c:pt>
                <c:pt idx="5453">
                  <c:v>65</c:v>
                </c:pt>
                <c:pt idx="5454">
                  <c:v>51</c:v>
                </c:pt>
                <c:pt idx="5455">
                  <c:v>73</c:v>
                </c:pt>
                <c:pt idx="5456">
                  <c:v>62</c:v>
                </c:pt>
                <c:pt idx="5457">
                  <c:v>52</c:v>
                </c:pt>
                <c:pt idx="5458">
                  <c:v>62</c:v>
                </c:pt>
                <c:pt idx="5459">
                  <c:v>56</c:v>
                </c:pt>
                <c:pt idx="5460">
                  <c:v>66</c:v>
                </c:pt>
                <c:pt idx="5461">
                  <c:v>61</c:v>
                </c:pt>
                <c:pt idx="5462">
                  <c:v>54</c:v>
                </c:pt>
                <c:pt idx="5463">
                  <c:v>69</c:v>
                </c:pt>
                <c:pt idx="5464">
                  <c:v>56</c:v>
                </c:pt>
                <c:pt idx="5465">
                  <c:v>44</c:v>
                </c:pt>
                <c:pt idx="5466">
                  <c:v>52</c:v>
                </c:pt>
                <c:pt idx="5467">
                  <c:v>48</c:v>
                </c:pt>
                <c:pt idx="5468">
                  <c:v>53</c:v>
                </c:pt>
                <c:pt idx="5469">
                  <c:v>67</c:v>
                </c:pt>
                <c:pt idx="5470">
                  <c:v>48</c:v>
                </c:pt>
                <c:pt idx="5471">
                  <c:v>47</c:v>
                </c:pt>
                <c:pt idx="5472">
                  <c:v>60</c:v>
                </c:pt>
                <c:pt idx="5473">
                  <c:v>64</c:v>
                </c:pt>
                <c:pt idx="5474">
                  <c:v>52</c:v>
                </c:pt>
                <c:pt idx="5475">
                  <c:v>40</c:v>
                </c:pt>
                <c:pt idx="5476">
                  <c:v>61</c:v>
                </c:pt>
                <c:pt idx="5477">
                  <c:v>61</c:v>
                </c:pt>
                <c:pt idx="5478">
                  <c:v>56</c:v>
                </c:pt>
                <c:pt idx="5479">
                  <c:v>51</c:v>
                </c:pt>
                <c:pt idx="5480">
                  <c:v>61</c:v>
                </c:pt>
                <c:pt idx="5481">
                  <c:v>50</c:v>
                </c:pt>
                <c:pt idx="5482">
                  <c:v>55</c:v>
                </c:pt>
                <c:pt idx="5483">
                  <c:v>56</c:v>
                </c:pt>
                <c:pt idx="5484">
                  <c:v>47</c:v>
                </c:pt>
                <c:pt idx="5485">
                  <c:v>55</c:v>
                </c:pt>
                <c:pt idx="5486">
                  <c:v>42</c:v>
                </c:pt>
                <c:pt idx="5487">
                  <c:v>53</c:v>
                </c:pt>
                <c:pt idx="5488">
                  <c:v>64</c:v>
                </c:pt>
                <c:pt idx="5489">
                  <c:v>54</c:v>
                </c:pt>
                <c:pt idx="5490">
                  <c:v>62</c:v>
                </c:pt>
                <c:pt idx="5491">
                  <c:v>61</c:v>
                </c:pt>
                <c:pt idx="5492">
                  <c:v>53</c:v>
                </c:pt>
                <c:pt idx="5493">
                  <c:v>53</c:v>
                </c:pt>
                <c:pt idx="5494">
                  <c:v>52</c:v>
                </c:pt>
                <c:pt idx="5495">
                  <c:v>49</c:v>
                </c:pt>
                <c:pt idx="5496">
                  <c:v>68</c:v>
                </c:pt>
                <c:pt idx="5497">
                  <c:v>49</c:v>
                </c:pt>
                <c:pt idx="5498">
                  <c:v>75</c:v>
                </c:pt>
                <c:pt idx="5499">
                  <c:v>57</c:v>
                </c:pt>
                <c:pt idx="5500">
                  <c:v>70</c:v>
                </c:pt>
                <c:pt idx="5501">
                  <c:v>58</c:v>
                </c:pt>
                <c:pt idx="5502">
                  <c:v>46</c:v>
                </c:pt>
                <c:pt idx="5503">
                  <c:v>52</c:v>
                </c:pt>
                <c:pt idx="5504">
                  <c:v>50</c:v>
                </c:pt>
                <c:pt idx="5505">
                  <c:v>49</c:v>
                </c:pt>
                <c:pt idx="5506">
                  <c:v>53</c:v>
                </c:pt>
                <c:pt idx="5507">
                  <c:v>39</c:v>
                </c:pt>
                <c:pt idx="5508">
                  <c:v>58</c:v>
                </c:pt>
                <c:pt idx="5509">
                  <c:v>74</c:v>
                </c:pt>
                <c:pt idx="5510">
                  <c:v>49</c:v>
                </c:pt>
                <c:pt idx="5511">
                  <c:v>63</c:v>
                </c:pt>
                <c:pt idx="5512">
                  <c:v>48</c:v>
                </c:pt>
                <c:pt idx="5513">
                  <c:v>58</c:v>
                </c:pt>
                <c:pt idx="5514">
                  <c:v>43</c:v>
                </c:pt>
                <c:pt idx="5515">
                  <c:v>48</c:v>
                </c:pt>
                <c:pt idx="5516">
                  <c:v>55</c:v>
                </c:pt>
                <c:pt idx="5517">
                  <c:v>54</c:v>
                </c:pt>
                <c:pt idx="5518">
                  <c:v>44</c:v>
                </c:pt>
                <c:pt idx="5519">
                  <c:v>58</c:v>
                </c:pt>
                <c:pt idx="5520">
                  <c:v>49</c:v>
                </c:pt>
                <c:pt idx="5521">
                  <c:v>60</c:v>
                </c:pt>
                <c:pt idx="5522">
                  <c:v>46</c:v>
                </c:pt>
                <c:pt idx="5523">
                  <c:v>61</c:v>
                </c:pt>
                <c:pt idx="5524">
                  <c:v>71</c:v>
                </c:pt>
                <c:pt idx="5525">
                  <c:v>47</c:v>
                </c:pt>
                <c:pt idx="5526">
                  <c:v>67</c:v>
                </c:pt>
                <c:pt idx="5527">
                  <c:v>45</c:v>
                </c:pt>
                <c:pt idx="5528">
                  <c:v>60</c:v>
                </c:pt>
                <c:pt idx="5529">
                  <c:v>53</c:v>
                </c:pt>
                <c:pt idx="5530">
                  <c:v>63</c:v>
                </c:pt>
                <c:pt idx="5531">
                  <c:v>60</c:v>
                </c:pt>
                <c:pt idx="5532">
                  <c:v>63</c:v>
                </c:pt>
                <c:pt idx="5533">
                  <c:v>38</c:v>
                </c:pt>
                <c:pt idx="5534">
                  <c:v>62</c:v>
                </c:pt>
                <c:pt idx="5535">
                  <c:v>58</c:v>
                </c:pt>
                <c:pt idx="5536">
                  <c:v>62</c:v>
                </c:pt>
                <c:pt idx="5537">
                  <c:v>52</c:v>
                </c:pt>
                <c:pt idx="5538">
                  <c:v>52</c:v>
                </c:pt>
                <c:pt idx="5539">
                  <c:v>54</c:v>
                </c:pt>
                <c:pt idx="5540">
                  <c:v>75</c:v>
                </c:pt>
                <c:pt idx="5541">
                  <c:v>68</c:v>
                </c:pt>
                <c:pt idx="5542">
                  <c:v>58</c:v>
                </c:pt>
                <c:pt idx="5543">
                  <c:v>63</c:v>
                </c:pt>
                <c:pt idx="5544">
                  <c:v>45</c:v>
                </c:pt>
                <c:pt idx="5545">
                  <c:v>55</c:v>
                </c:pt>
                <c:pt idx="5546">
                  <c:v>56</c:v>
                </c:pt>
                <c:pt idx="5547">
                  <c:v>65</c:v>
                </c:pt>
                <c:pt idx="5548">
                  <c:v>62</c:v>
                </c:pt>
                <c:pt idx="5549">
                  <c:v>57</c:v>
                </c:pt>
                <c:pt idx="5550">
                  <c:v>51</c:v>
                </c:pt>
                <c:pt idx="5551">
                  <c:v>56</c:v>
                </c:pt>
                <c:pt idx="5552">
                  <c:v>39</c:v>
                </c:pt>
                <c:pt idx="5553">
                  <c:v>55</c:v>
                </c:pt>
                <c:pt idx="5554">
                  <c:v>67</c:v>
                </c:pt>
                <c:pt idx="5555">
                  <c:v>58</c:v>
                </c:pt>
                <c:pt idx="5556">
                  <c:v>46</c:v>
                </c:pt>
                <c:pt idx="5557">
                  <c:v>52</c:v>
                </c:pt>
                <c:pt idx="5558">
                  <c:v>60</c:v>
                </c:pt>
                <c:pt idx="5559">
                  <c:v>63</c:v>
                </c:pt>
                <c:pt idx="5560">
                  <c:v>50</c:v>
                </c:pt>
                <c:pt idx="5561">
                  <c:v>75</c:v>
                </c:pt>
                <c:pt idx="5562">
                  <c:v>61</c:v>
                </c:pt>
                <c:pt idx="5563">
                  <c:v>67</c:v>
                </c:pt>
                <c:pt idx="5564">
                  <c:v>50</c:v>
                </c:pt>
                <c:pt idx="5565">
                  <c:v>71</c:v>
                </c:pt>
                <c:pt idx="5566">
                  <c:v>55</c:v>
                </c:pt>
                <c:pt idx="5567">
                  <c:v>63</c:v>
                </c:pt>
                <c:pt idx="5568">
                  <c:v>47</c:v>
                </c:pt>
                <c:pt idx="5569">
                  <c:v>54</c:v>
                </c:pt>
                <c:pt idx="5570">
                  <c:v>56</c:v>
                </c:pt>
                <c:pt idx="5571">
                  <c:v>53</c:v>
                </c:pt>
                <c:pt idx="5572">
                  <c:v>58</c:v>
                </c:pt>
                <c:pt idx="5573">
                  <c:v>70</c:v>
                </c:pt>
                <c:pt idx="5574">
                  <c:v>65</c:v>
                </c:pt>
                <c:pt idx="5575">
                  <c:v>51</c:v>
                </c:pt>
                <c:pt idx="5576">
                  <c:v>47</c:v>
                </c:pt>
                <c:pt idx="5577">
                  <c:v>60</c:v>
                </c:pt>
                <c:pt idx="5578">
                  <c:v>68</c:v>
                </c:pt>
                <c:pt idx="5579">
                  <c:v>50</c:v>
                </c:pt>
                <c:pt idx="5580">
                  <c:v>53</c:v>
                </c:pt>
                <c:pt idx="5581">
                  <c:v>65</c:v>
                </c:pt>
                <c:pt idx="5582">
                  <c:v>35</c:v>
                </c:pt>
                <c:pt idx="5583">
                  <c:v>47</c:v>
                </c:pt>
                <c:pt idx="5584">
                  <c:v>52</c:v>
                </c:pt>
                <c:pt idx="5585">
                  <c:v>55</c:v>
                </c:pt>
                <c:pt idx="5586">
                  <c:v>44</c:v>
                </c:pt>
                <c:pt idx="5587">
                  <c:v>59</c:v>
                </c:pt>
                <c:pt idx="5588">
                  <c:v>55</c:v>
                </c:pt>
                <c:pt idx="5589">
                  <c:v>48</c:v>
                </c:pt>
                <c:pt idx="5590">
                  <c:v>49</c:v>
                </c:pt>
                <c:pt idx="5591">
                  <c:v>61</c:v>
                </c:pt>
                <c:pt idx="5592">
                  <c:v>64</c:v>
                </c:pt>
                <c:pt idx="5593">
                  <c:v>49</c:v>
                </c:pt>
                <c:pt idx="5594">
                  <c:v>54</c:v>
                </c:pt>
                <c:pt idx="5595">
                  <c:v>34</c:v>
                </c:pt>
                <c:pt idx="5596">
                  <c:v>36</c:v>
                </c:pt>
                <c:pt idx="5597">
                  <c:v>69</c:v>
                </c:pt>
                <c:pt idx="5598">
                  <c:v>46</c:v>
                </c:pt>
                <c:pt idx="5599">
                  <c:v>72</c:v>
                </c:pt>
                <c:pt idx="5600">
                  <c:v>49</c:v>
                </c:pt>
                <c:pt idx="5601">
                  <c:v>40</c:v>
                </c:pt>
                <c:pt idx="5602">
                  <c:v>37</c:v>
                </c:pt>
                <c:pt idx="5603">
                  <c:v>56</c:v>
                </c:pt>
                <c:pt idx="5604">
                  <c:v>48</c:v>
                </c:pt>
                <c:pt idx="5605">
                  <c:v>57</c:v>
                </c:pt>
                <c:pt idx="5606">
                  <c:v>58</c:v>
                </c:pt>
                <c:pt idx="5607">
                  <c:v>70</c:v>
                </c:pt>
                <c:pt idx="5608">
                  <c:v>43</c:v>
                </c:pt>
                <c:pt idx="5609">
                  <c:v>57</c:v>
                </c:pt>
                <c:pt idx="5610">
                  <c:v>59</c:v>
                </c:pt>
                <c:pt idx="5611">
                  <c:v>63</c:v>
                </c:pt>
                <c:pt idx="5612">
                  <c:v>71</c:v>
                </c:pt>
                <c:pt idx="5613">
                  <c:v>55</c:v>
                </c:pt>
                <c:pt idx="5614">
                  <c:v>60</c:v>
                </c:pt>
                <c:pt idx="5615">
                  <c:v>70</c:v>
                </c:pt>
                <c:pt idx="5616">
                  <c:v>60</c:v>
                </c:pt>
                <c:pt idx="5617">
                  <c:v>59</c:v>
                </c:pt>
                <c:pt idx="5618">
                  <c:v>35</c:v>
                </c:pt>
                <c:pt idx="5619">
                  <c:v>58</c:v>
                </c:pt>
                <c:pt idx="5620">
                  <c:v>44</c:v>
                </c:pt>
                <c:pt idx="5621">
                  <c:v>55</c:v>
                </c:pt>
                <c:pt idx="5622">
                  <c:v>46</c:v>
                </c:pt>
                <c:pt idx="5623">
                  <c:v>44</c:v>
                </c:pt>
                <c:pt idx="5624">
                  <c:v>57</c:v>
                </c:pt>
                <c:pt idx="5625">
                  <c:v>58</c:v>
                </c:pt>
                <c:pt idx="5626">
                  <c:v>56</c:v>
                </c:pt>
                <c:pt idx="5627">
                  <c:v>59</c:v>
                </c:pt>
                <c:pt idx="5628">
                  <c:v>54</c:v>
                </c:pt>
                <c:pt idx="5629">
                  <c:v>59</c:v>
                </c:pt>
                <c:pt idx="5630">
                  <c:v>60</c:v>
                </c:pt>
                <c:pt idx="5631">
                  <c:v>67</c:v>
                </c:pt>
                <c:pt idx="5632">
                  <c:v>50</c:v>
                </c:pt>
                <c:pt idx="5633">
                  <c:v>59</c:v>
                </c:pt>
                <c:pt idx="5634">
                  <c:v>42</c:v>
                </c:pt>
                <c:pt idx="5635">
                  <c:v>56</c:v>
                </c:pt>
                <c:pt idx="5636">
                  <c:v>59</c:v>
                </c:pt>
                <c:pt idx="5637">
                  <c:v>44</c:v>
                </c:pt>
                <c:pt idx="5638">
                  <c:v>64</c:v>
                </c:pt>
                <c:pt idx="5639">
                  <c:v>64</c:v>
                </c:pt>
                <c:pt idx="5640">
                  <c:v>56</c:v>
                </c:pt>
                <c:pt idx="5641">
                  <c:v>62</c:v>
                </c:pt>
                <c:pt idx="5642">
                  <c:v>45</c:v>
                </c:pt>
                <c:pt idx="5643">
                  <c:v>52</c:v>
                </c:pt>
                <c:pt idx="5644">
                  <c:v>34</c:v>
                </c:pt>
                <c:pt idx="5645">
                  <c:v>46</c:v>
                </c:pt>
                <c:pt idx="5646">
                  <c:v>57</c:v>
                </c:pt>
                <c:pt idx="5647">
                  <c:v>50</c:v>
                </c:pt>
                <c:pt idx="5648">
                  <c:v>56</c:v>
                </c:pt>
                <c:pt idx="5649">
                  <c:v>53</c:v>
                </c:pt>
                <c:pt idx="5650">
                  <c:v>64</c:v>
                </c:pt>
                <c:pt idx="5651">
                  <c:v>67</c:v>
                </c:pt>
                <c:pt idx="5652">
                  <c:v>61</c:v>
                </c:pt>
                <c:pt idx="5653">
                  <c:v>55</c:v>
                </c:pt>
                <c:pt idx="5654">
                  <c:v>74</c:v>
                </c:pt>
                <c:pt idx="5655">
                  <c:v>49</c:v>
                </c:pt>
                <c:pt idx="5656">
                  <c:v>61</c:v>
                </c:pt>
                <c:pt idx="5657">
                  <c:v>52</c:v>
                </c:pt>
                <c:pt idx="5658">
                  <c:v>64</c:v>
                </c:pt>
                <c:pt idx="5659">
                  <c:v>41</c:v>
                </c:pt>
                <c:pt idx="5660">
                  <c:v>47</c:v>
                </c:pt>
                <c:pt idx="5661">
                  <c:v>50</c:v>
                </c:pt>
                <c:pt idx="5662">
                  <c:v>64</c:v>
                </c:pt>
                <c:pt idx="5663">
                  <c:v>59</c:v>
                </c:pt>
                <c:pt idx="5664">
                  <c:v>67</c:v>
                </c:pt>
                <c:pt idx="5665">
                  <c:v>43</c:v>
                </c:pt>
                <c:pt idx="5666">
                  <c:v>62</c:v>
                </c:pt>
                <c:pt idx="5667">
                  <c:v>59</c:v>
                </c:pt>
                <c:pt idx="5668">
                  <c:v>60</c:v>
                </c:pt>
                <c:pt idx="5669">
                  <c:v>68</c:v>
                </c:pt>
                <c:pt idx="5670">
                  <c:v>70</c:v>
                </c:pt>
                <c:pt idx="5671">
                  <c:v>58</c:v>
                </c:pt>
                <c:pt idx="5672">
                  <c:v>36</c:v>
                </c:pt>
                <c:pt idx="5673">
                  <c:v>59</c:v>
                </c:pt>
                <c:pt idx="5674">
                  <c:v>62</c:v>
                </c:pt>
                <c:pt idx="5675">
                  <c:v>47</c:v>
                </c:pt>
                <c:pt idx="5676">
                  <c:v>48</c:v>
                </c:pt>
                <c:pt idx="5677">
                  <c:v>48</c:v>
                </c:pt>
                <c:pt idx="5678">
                  <c:v>55</c:v>
                </c:pt>
                <c:pt idx="5679">
                  <c:v>57</c:v>
                </c:pt>
                <c:pt idx="5680">
                  <c:v>50</c:v>
                </c:pt>
                <c:pt idx="5681">
                  <c:v>52</c:v>
                </c:pt>
                <c:pt idx="5682">
                  <c:v>51</c:v>
                </c:pt>
                <c:pt idx="5683">
                  <c:v>49</c:v>
                </c:pt>
                <c:pt idx="5684">
                  <c:v>44</c:v>
                </c:pt>
                <c:pt idx="5685">
                  <c:v>63</c:v>
                </c:pt>
                <c:pt idx="5686">
                  <c:v>57</c:v>
                </c:pt>
                <c:pt idx="5687">
                  <c:v>46</c:v>
                </c:pt>
                <c:pt idx="5688">
                  <c:v>72</c:v>
                </c:pt>
                <c:pt idx="5689">
                  <c:v>66</c:v>
                </c:pt>
                <c:pt idx="5690">
                  <c:v>62</c:v>
                </c:pt>
                <c:pt idx="5691">
                  <c:v>72</c:v>
                </c:pt>
                <c:pt idx="5692">
                  <c:v>53</c:v>
                </c:pt>
                <c:pt idx="5693">
                  <c:v>51</c:v>
                </c:pt>
                <c:pt idx="5694">
                  <c:v>52</c:v>
                </c:pt>
                <c:pt idx="5695">
                  <c:v>40</c:v>
                </c:pt>
                <c:pt idx="5696">
                  <c:v>35</c:v>
                </c:pt>
                <c:pt idx="5697">
                  <c:v>54</c:v>
                </c:pt>
                <c:pt idx="5698">
                  <c:v>61</c:v>
                </c:pt>
                <c:pt idx="5699">
                  <c:v>47</c:v>
                </c:pt>
                <c:pt idx="5700">
                  <c:v>47</c:v>
                </c:pt>
                <c:pt idx="5701">
                  <c:v>57</c:v>
                </c:pt>
                <c:pt idx="5702">
                  <c:v>47</c:v>
                </c:pt>
                <c:pt idx="5703">
                  <c:v>49</c:v>
                </c:pt>
                <c:pt idx="5704">
                  <c:v>62</c:v>
                </c:pt>
                <c:pt idx="5705">
                  <c:v>55</c:v>
                </c:pt>
                <c:pt idx="5706">
                  <c:v>39</c:v>
                </c:pt>
                <c:pt idx="5707">
                  <c:v>61</c:v>
                </c:pt>
                <c:pt idx="5708">
                  <c:v>62</c:v>
                </c:pt>
                <c:pt idx="5709">
                  <c:v>52</c:v>
                </c:pt>
                <c:pt idx="5710">
                  <c:v>60</c:v>
                </c:pt>
                <c:pt idx="5711">
                  <c:v>73</c:v>
                </c:pt>
                <c:pt idx="5712">
                  <c:v>52</c:v>
                </c:pt>
                <c:pt idx="5713">
                  <c:v>61</c:v>
                </c:pt>
                <c:pt idx="5714">
                  <c:v>57</c:v>
                </c:pt>
                <c:pt idx="5715">
                  <c:v>61</c:v>
                </c:pt>
                <c:pt idx="5716">
                  <c:v>64</c:v>
                </c:pt>
                <c:pt idx="5717">
                  <c:v>71</c:v>
                </c:pt>
                <c:pt idx="5718">
                  <c:v>55</c:v>
                </c:pt>
                <c:pt idx="5719">
                  <c:v>58</c:v>
                </c:pt>
                <c:pt idx="5720">
                  <c:v>48</c:v>
                </c:pt>
                <c:pt idx="5721">
                  <c:v>46</c:v>
                </c:pt>
                <c:pt idx="5722">
                  <c:v>49</c:v>
                </c:pt>
                <c:pt idx="5723">
                  <c:v>63</c:v>
                </c:pt>
                <c:pt idx="5724">
                  <c:v>43</c:v>
                </c:pt>
                <c:pt idx="5725">
                  <c:v>71</c:v>
                </c:pt>
                <c:pt idx="5726">
                  <c:v>46</c:v>
                </c:pt>
                <c:pt idx="5727">
                  <c:v>52</c:v>
                </c:pt>
                <c:pt idx="5728">
                  <c:v>47</c:v>
                </c:pt>
                <c:pt idx="5729">
                  <c:v>66</c:v>
                </c:pt>
                <c:pt idx="5730">
                  <c:v>71</c:v>
                </c:pt>
                <c:pt idx="5731">
                  <c:v>41</c:v>
                </c:pt>
                <c:pt idx="5732">
                  <c:v>70</c:v>
                </c:pt>
                <c:pt idx="5733">
                  <c:v>64</c:v>
                </c:pt>
                <c:pt idx="5734">
                  <c:v>73</c:v>
                </c:pt>
                <c:pt idx="5735">
                  <c:v>55</c:v>
                </c:pt>
                <c:pt idx="5736">
                  <c:v>46</c:v>
                </c:pt>
                <c:pt idx="5737">
                  <c:v>69</c:v>
                </c:pt>
                <c:pt idx="5738">
                  <c:v>52</c:v>
                </c:pt>
                <c:pt idx="5739">
                  <c:v>48</c:v>
                </c:pt>
                <c:pt idx="5740">
                  <c:v>57</c:v>
                </c:pt>
                <c:pt idx="5741">
                  <c:v>54</c:v>
                </c:pt>
                <c:pt idx="5742">
                  <c:v>48</c:v>
                </c:pt>
                <c:pt idx="5743">
                  <c:v>56</c:v>
                </c:pt>
                <c:pt idx="5744">
                  <c:v>61</c:v>
                </c:pt>
                <c:pt idx="5745">
                  <c:v>52</c:v>
                </c:pt>
                <c:pt idx="5746">
                  <c:v>56</c:v>
                </c:pt>
                <c:pt idx="5747">
                  <c:v>63</c:v>
                </c:pt>
                <c:pt idx="5748">
                  <c:v>58</c:v>
                </c:pt>
                <c:pt idx="5749">
                  <c:v>59</c:v>
                </c:pt>
                <c:pt idx="5750">
                  <c:v>65</c:v>
                </c:pt>
                <c:pt idx="5751">
                  <c:v>61</c:v>
                </c:pt>
                <c:pt idx="5752">
                  <c:v>62</c:v>
                </c:pt>
                <c:pt idx="5753">
                  <c:v>88</c:v>
                </c:pt>
                <c:pt idx="5754">
                  <c:v>45</c:v>
                </c:pt>
                <c:pt idx="5755">
                  <c:v>50</c:v>
                </c:pt>
                <c:pt idx="5756">
                  <c:v>71</c:v>
                </c:pt>
                <c:pt idx="5757">
                  <c:v>42</c:v>
                </c:pt>
                <c:pt idx="5758">
                  <c:v>50</c:v>
                </c:pt>
                <c:pt idx="5759">
                  <c:v>44</c:v>
                </c:pt>
                <c:pt idx="5760">
                  <c:v>38</c:v>
                </c:pt>
                <c:pt idx="5761">
                  <c:v>51</c:v>
                </c:pt>
                <c:pt idx="5762">
                  <c:v>58</c:v>
                </c:pt>
                <c:pt idx="5763">
                  <c:v>62</c:v>
                </c:pt>
                <c:pt idx="5764">
                  <c:v>49</c:v>
                </c:pt>
                <c:pt idx="5765">
                  <c:v>49</c:v>
                </c:pt>
                <c:pt idx="5766">
                  <c:v>55</c:v>
                </c:pt>
                <c:pt idx="5767">
                  <c:v>72</c:v>
                </c:pt>
                <c:pt idx="5768">
                  <c:v>55</c:v>
                </c:pt>
                <c:pt idx="5769">
                  <c:v>50</c:v>
                </c:pt>
                <c:pt idx="5770">
                  <c:v>58</c:v>
                </c:pt>
                <c:pt idx="5771">
                  <c:v>65</c:v>
                </c:pt>
                <c:pt idx="5772">
                  <c:v>57</c:v>
                </c:pt>
                <c:pt idx="5773">
                  <c:v>54</c:v>
                </c:pt>
                <c:pt idx="5774">
                  <c:v>57</c:v>
                </c:pt>
                <c:pt idx="5775">
                  <c:v>65</c:v>
                </c:pt>
                <c:pt idx="5776">
                  <c:v>70</c:v>
                </c:pt>
                <c:pt idx="5777">
                  <c:v>49</c:v>
                </c:pt>
                <c:pt idx="5778">
                  <c:v>59</c:v>
                </c:pt>
                <c:pt idx="5779">
                  <c:v>51</c:v>
                </c:pt>
                <c:pt idx="5780">
                  <c:v>41</c:v>
                </c:pt>
                <c:pt idx="5781">
                  <c:v>52</c:v>
                </c:pt>
                <c:pt idx="5782">
                  <c:v>52</c:v>
                </c:pt>
                <c:pt idx="5783">
                  <c:v>56</c:v>
                </c:pt>
                <c:pt idx="5784">
                  <c:v>61</c:v>
                </c:pt>
                <c:pt idx="5785">
                  <c:v>61</c:v>
                </c:pt>
                <c:pt idx="5786">
                  <c:v>76</c:v>
                </c:pt>
                <c:pt idx="5787">
                  <c:v>46</c:v>
                </c:pt>
                <c:pt idx="5788">
                  <c:v>56</c:v>
                </c:pt>
                <c:pt idx="5789">
                  <c:v>44</c:v>
                </c:pt>
                <c:pt idx="5790">
                  <c:v>55</c:v>
                </c:pt>
                <c:pt idx="5791">
                  <c:v>62</c:v>
                </c:pt>
                <c:pt idx="5792">
                  <c:v>60</c:v>
                </c:pt>
                <c:pt idx="5793">
                  <c:v>53</c:v>
                </c:pt>
                <c:pt idx="5794">
                  <c:v>44</c:v>
                </c:pt>
                <c:pt idx="5795">
                  <c:v>53</c:v>
                </c:pt>
                <c:pt idx="5796">
                  <c:v>49</c:v>
                </c:pt>
                <c:pt idx="5797">
                  <c:v>52</c:v>
                </c:pt>
                <c:pt idx="5798">
                  <c:v>57</c:v>
                </c:pt>
                <c:pt idx="5799">
                  <c:v>55</c:v>
                </c:pt>
                <c:pt idx="5800">
                  <c:v>58</c:v>
                </c:pt>
                <c:pt idx="5801">
                  <c:v>48</c:v>
                </c:pt>
                <c:pt idx="5802">
                  <c:v>55</c:v>
                </c:pt>
                <c:pt idx="5803">
                  <c:v>38</c:v>
                </c:pt>
                <c:pt idx="5804">
                  <c:v>55</c:v>
                </c:pt>
                <c:pt idx="5805">
                  <c:v>52</c:v>
                </c:pt>
                <c:pt idx="5806">
                  <c:v>65</c:v>
                </c:pt>
                <c:pt idx="5807">
                  <c:v>48</c:v>
                </c:pt>
                <c:pt idx="5808">
                  <c:v>59</c:v>
                </c:pt>
                <c:pt idx="5809">
                  <c:v>51</c:v>
                </c:pt>
                <c:pt idx="5810">
                  <c:v>55</c:v>
                </c:pt>
                <c:pt idx="5811">
                  <c:v>67</c:v>
                </c:pt>
                <c:pt idx="5812">
                  <c:v>63</c:v>
                </c:pt>
                <c:pt idx="5813">
                  <c:v>69</c:v>
                </c:pt>
                <c:pt idx="5814">
                  <c:v>42</c:v>
                </c:pt>
                <c:pt idx="5815">
                  <c:v>54</c:v>
                </c:pt>
                <c:pt idx="5816">
                  <c:v>62</c:v>
                </c:pt>
                <c:pt idx="5817">
                  <c:v>48</c:v>
                </c:pt>
                <c:pt idx="5818">
                  <c:v>58</c:v>
                </c:pt>
                <c:pt idx="5819">
                  <c:v>56</c:v>
                </c:pt>
                <c:pt idx="5820">
                  <c:v>46</c:v>
                </c:pt>
                <c:pt idx="5821">
                  <c:v>65</c:v>
                </c:pt>
                <c:pt idx="5822">
                  <c:v>73</c:v>
                </c:pt>
                <c:pt idx="5823">
                  <c:v>33</c:v>
                </c:pt>
                <c:pt idx="5824">
                  <c:v>66</c:v>
                </c:pt>
                <c:pt idx="5825">
                  <c:v>54</c:v>
                </c:pt>
                <c:pt idx="5826">
                  <c:v>51</c:v>
                </c:pt>
                <c:pt idx="5827">
                  <c:v>56</c:v>
                </c:pt>
                <c:pt idx="5828">
                  <c:v>62</c:v>
                </c:pt>
                <c:pt idx="5829">
                  <c:v>61</c:v>
                </c:pt>
                <c:pt idx="5830">
                  <c:v>56</c:v>
                </c:pt>
                <c:pt idx="5831">
                  <c:v>62</c:v>
                </c:pt>
                <c:pt idx="5832">
                  <c:v>48</c:v>
                </c:pt>
                <c:pt idx="5833">
                  <c:v>56</c:v>
                </c:pt>
                <c:pt idx="5834">
                  <c:v>47</c:v>
                </c:pt>
                <c:pt idx="5835">
                  <c:v>58</c:v>
                </c:pt>
                <c:pt idx="5836">
                  <c:v>60</c:v>
                </c:pt>
                <c:pt idx="5837">
                  <c:v>68</c:v>
                </c:pt>
                <c:pt idx="5838">
                  <c:v>61</c:v>
                </c:pt>
                <c:pt idx="5839">
                  <c:v>65</c:v>
                </c:pt>
                <c:pt idx="5840">
                  <c:v>59</c:v>
                </c:pt>
                <c:pt idx="5841">
                  <c:v>50</c:v>
                </c:pt>
                <c:pt idx="5842">
                  <c:v>52</c:v>
                </c:pt>
                <c:pt idx="5843">
                  <c:v>65</c:v>
                </c:pt>
                <c:pt idx="5844">
                  <c:v>47</c:v>
                </c:pt>
                <c:pt idx="5845">
                  <c:v>49</c:v>
                </c:pt>
                <c:pt idx="5846">
                  <c:v>45</c:v>
                </c:pt>
                <c:pt idx="5847">
                  <c:v>65</c:v>
                </c:pt>
                <c:pt idx="5848">
                  <c:v>50</c:v>
                </c:pt>
                <c:pt idx="5849">
                  <c:v>56</c:v>
                </c:pt>
                <c:pt idx="5850">
                  <c:v>65</c:v>
                </c:pt>
                <c:pt idx="5851">
                  <c:v>58</c:v>
                </c:pt>
                <c:pt idx="5852">
                  <c:v>65</c:v>
                </c:pt>
                <c:pt idx="5853">
                  <c:v>64</c:v>
                </c:pt>
                <c:pt idx="5854">
                  <c:v>82</c:v>
                </c:pt>
                <c:pt idx="5855">
                  <c:v>55</c:v>
                </c:pt>
                <c:pt idx="5856">
                  <c:v>46</c:v>
                </c:pt>
                <c:pt idx="5857">
                  <c:v>50</c:v>
                </c:pt>
                <c:pt idx="5858">
                  <c:v>46</c:v>
                </c:pt>
                <c:pt idx="5859">
                  <c:v>47</c:v>
                </c:pt>
                <c:pt idx="5860">
                  <c:v>46</c:v>
                </c:pt>
                <c:pt idx="5861">
                  <c:v>72</c:v>
                </c:pt>
                <c:pt idx="5862">
                  <c:v>59</c:v>
                </c:pt>
                <c:pt idx="5863">
                  <c:v>43</c:v>
                </c:pt>
                <c:pt idx="5864">
                  <c:v>59</c:v>
                </c:pt>
                <c:pt idx="5865">
                  <c:v>58</c:v>
                </c:pt>
                <c:pt idx="5866">
                  <c:v>55</c:v>
                </c:pt>
                <c:pt idx="5867">
                  <c:v>51</c:v>
                </c:pt>
                <c:pt idx="5868">
                  <c:v>62</c:v>
                </c:pt>
                <c:pt idx="5869">
                  <c:v>55</c:v>
                </c:pt>
                <c:pt idx="5870">
                  <c:v>50</c:v>
                </c:pt>
                <c:pt idx="5871">
                  <c:v>54</c:v>
                </c:pt>
                <c:pt idx="5872">
                  <c:v>43</c:v>
                </c:pt>
                <c:pt idx="5873">
                  <c:v>54</c:v>
                </c:pt>
                <c:pt idx="5874">
                  <c:v>57</c:v>
                </c:pt>
                <c:pt idx="5875">
                  <c:v>66</c:v>
                </c:pt>
                <c:pt idx="5876">
                  <c:v>49</c:v>
                </c:pt>
                <c:pt idx="5877">
                  <c:v>60</c:v>
                </c:pt>
                <c:pt idx="5878">
                  <c:v>38</c:v>
                </c:pt>
                <c:pt idx="5879">
                  <c:v>55</c:v>
                </c:pt>
                <c:pt idx="5880">
                  <c:v>64</c:v>
                </c:pt>
                <c:pt idx="5881">
                  <c:v>62</c:v>
                </c:pt>
                <c:pt idx="5882">
                  <c:v>63</c:v>
                </c:pt>
                <c:pt idx="5883">
                  <c:v>63</c:v>
                </c:pt>
                <c:pt idx="5884">
                  <c:v>54</c:v>
                </c:pt>
                <c:pt idx="5885">
                  <c:v>66</c:v>
                </c:pt>
                <c:pt idx="5886">
                  <c:v>41</c:v>
                </c:pt>
                <c:pt idx="5887">
                  <c:v>40</c:v>
                </c:pt>
                <c:pt idx="5888">
                  <c:v>54</c:v>
                </c:pt>
                <c:pt idx="5889">
                  <c:v>61</c:v>
                </c:pt>
                <c:pt idx="5890">
                  <c:v>49</c:v>
                </c:pt>
                <c:pt idx="5891">
                  <c:v>77</c:v>
                </c:pt>
                <c:pt idx="5892">
                  <c:v>46</c:v>
                </c:pt>
                <c:pt idx="5893">
                  <c:v>54</c:v>
                </c:pt>
                <c:pt idx="5894">
                  <c:v>58</c:v>
                </c:pt>
                <c:pt idx="5895">
                  <c:v>69</c:v>
                </c:pt>
                <c:pt idx="5896">
                  <c:v>48</c:v>
                </c:pt>
                <c:pt idx="5897">
                  <c:v>64</c:v>
                </c:pt>
                <c:pt idx="5898">
                  <c:v>65</c:v>
                </c:pt>
                <c:pt idx="5899">
                  <c:v>54</c:v>
                </c:pt>
                <c:pt idx="5900">
                  <c:v>57</c:v>
                </c:pt>
                <c:pt idx="5901">
                  <c:v>60</c:v>
                </c:pt>
                <c:pt idx="5902">
                  <c:v>59</c:v>
                </c:pt>
                <c:pt idx="5903">
                  <c:v>55</c:v>
                </c:pt>
                <c:pt idx="5904">
                  <c:v>38</c:v>
                </c:pt>
                <c:pt idx="5905">
                  <c:v>56</c:v>
                </c:pt>
                <c:pt idx="5906">
                  <c:v>57</c:v>
                </c:pt>
                <c:pt idx="5907">
                  <c:v>69</c:v>
                </c:pt>
                <c:pt idx="5908">
                  <c:v>66</c:v>
                </c:pt>
                <c:pt idx="5909">
                  <c:v>52</c:v>
                </c:pt>
                <c:pt idx="5910">
                  <c:v>66</c:v>
                </c:pt>
                <c:pt idx="5911">
                  <c:v>47</c:v>
                </c:pt>
                <c:pt idx="5912">
                  <c:v>47</c:v>
                </c:pt>
                <c:pt idx="5913">
                  <c:v>44</c:v>
                </c:pt>
                <c:pt idx="5914">
                  <c:v>60</c:v>
                </c:pt>
                <c:pt idx="5915">
                  <c:v>61</c:v>
                </c:pt>
                <c:pt idx="5916">
                  <c:v>66</c:v>
                </c:pt>
                <c:pt idx="5917">
                  <c:v>63</c:v>
                </c:pt>
                <c:pt idx="5918">
                  <c:v>62</c:v>
                </c:pt>
                <c:pt idx="5919">
                  <c:v>70</c:v>
                </c:pt>
                <c:pt idx="5920">
                  <c:v>39</c:v>
                </c:pt>
                <c:pt idx="5921">
                  <c:v>64</c:v>
                </c:pt>
                <c:pt idx="5922">
                  <c:v>55</c:v>
                </c:pt>
                <c:pt idx="5923">
                  <c:v>59</c:v>
                </c:pt>
                <c:pt idx="5924">
                  <c:v>59</c:v>
                </c:pt>
                <c:pt idx="5925">
                  <c:v>60</c:v>
                </c:pt>
                <c:pt idx="5926">
                  <c:v>54</c:v>
                </c:pt>
                <c:pt idx="5927">
                  <c:v>50</c:v>
                </c:pt>
                <c:pt idx="5928">
                  <c:v>51</c:v>
                </c:pt>
                <c:pt idx="5929">
                  <c:v>64</c:v>
                </c:pt>
                <c:pt idx="5930">
                  <c:v>50</c:v>
                </c:pt>
                <c:pt idx="5931">
                  <c:v>48</c:v>
                </c:pt>
                <c:pt idx="5932">
                  <c:v>54</c:v>
                </c:pt>
                <c:pt idx="5933">
                  <c:v>47</c:v>
                </c:pt>
                <c:pt idx="5934">
                  <c:v>37</c:v>
                </c:pt>
                <c:pt idx="5935">
                  <c:v>46</c:v>
                </c:pt>
                <c:pt idx="5936">
                  <c:v>37</c:v>
                </c:pt>
                <c:pt idx="5937">
                  <c:v>65</c:v>
                </c:pt>
                <c:pt idx="5938">
                  <c:v>62</c:v>
                </c:pt>
                <c:pt idx="5939">
                  <c:v>51</c:v>
                </c:pt>
                <c:pt idx="5940">
                  <c:v>52</c:v>
                </c:pt>
                <c:pt idx="5941">
                  <c:v>62</c:v>
                </c:pt>
                <c:pt idx="5942">
                  <c:v>64</c:v>
                </c:pt>
                <c:pt idx="5943">
                  <c:v>53</c:v>
                </c:pt>
                <c:pt idx="5944">
                  <c:v>40</c:v>
                </c:pt>
                <c:pt idx="5945">
                  <c:v>52</c:v>
                </c:pt>
                <c:pt idx="5946">
                  <c:v>39</c:v>
                </c:pt>
                <c:pt idx="5947">
                  <c:v>56</c:v>
                </c:pt>
                <c:pt idx="5948">
                  <c:v>63</c:v>
                </c:pt>
                <c:pt idx="5949">
                  <c:v>65</c:v>
                </c:pt>
                <c:pt idx="5950">
                  <c:v>62</c:v>
                </c:pt>
                <c:pt idx="5951">
                  <c:v>57</c:v>
                </c:pt>
                <c:pt idx="5952">
                  <c:v>54</c:v>
                </c:pt>
                <c:pt idx="5953">
                  <c:v>69</c:v>
                </c:pt>
                <c:pt idx="5954">
                  <c:v>52</c:v>
                </c:pt>
                <c:pt idx="5955">
                  <c:v>31</c:v>
                </c:pt>
                <c:pt idx="5956">
                  <c:v>47</c:v>
                </c:pt>
                <c:pt idx="5957">
                  <c:v>60</c:v>
                </c:pt>
                <c:pt idx="5958">
                  <c:v>66</c:v>
                </c:pt>
                <c:pt idx="5959">
                  <c:v>56</c:v>
                </c:pt>
                <c:pt idx="5960">
                  <c:v>41</c:v>
                </c:pt>
                <c:pt idx="5961">
                  <c:v>41</c:v>
                </c:pt>
                <c:pt idx="5962">
                  <c:v>53</c:v>
                </c:pt>
                <c:pt idx="5963">
                  <c:v>42</c:v>
                </c:pt>
                <c:pt idx="5964">
                  <c:v>58</c:v>
                </c:pt>
                <c:pt idx="5965">
                  <c:v>51</c:v>
                </c:pt>
                <c:pt idx="5966">
                  <c:v>46</c:v>
                </c:pt>
                <c:pt idx="5967">
                  <c:v>43</c:v>
                </c:pt>
                <c:pt idx="5968">
                  <c:v>59</c:v>
                </c:pt>
                <c:pt idx="5969">
                  <c:v>56</c:v>
                </c:pt>
                <c:pt idx="5970">
                  <c:v>43</c:v>
                </c:pt>
                <c:pt idx="5971">
                  <c:v>50</c:v>
                </c:pt>
                <c:pt idx="5972">
                  <c:v>49</c:v>
                </c:pt>
                <c:pt idx="5973">
                  <c:v>67</c:v>
                </c:pt>
                <c:pt idx="5974">
                  <c:v>49</c:v>
                </c:pt>
                <c:pt idx="5975">
                  <c:v>43</c:v>
                </c:pt>
                <c:pt idx="5976">
                  <c:v>60</c:v>
                </c:pt>
                <c:pt idx="5977">
                  <c:v>71</c:v>
                </c:pt>
                <c:pt idx="5978">
                  <c:v>54</c:v>
                </c:pt>
                <c:pt idx="5979">
                  <c:v>64</c:v>
                </c:pt>
                <c:pt idx="5980">
                  <c:v>56</c:v>
                </c:pt>
                <c:pt idx="5981">
                  <c:v>60</c:v>
                </c:pt>
                <c:pt idx="5982">
                  <c:v>57</c:v>
                </c:pt>
                <c:pt idx="5983">
                  <c:v>62</c:v>
                </c:pt>
                <c:pt idx="5984">
                  <c:v>64</c:v>
                </c:pt>
                <c:pt idx="5985">
                  <c:v>43</c:v>
                </c:pt>
                <c:pt idx="5986">
                  <c:v>40</c:v>
                </c:pt>
                <c:pt idx="5987">
                  <c:v>56</c:v>
                </c:pt>
                <c:pt idx="5988">
                  <c:v>55</c:v>
                </c:pt>
                <c:pt idx="5989">
                  <c:v>58</c:v>
                </c:pt>
                <c:pt idx="5990">
                  <c:v>53</c:v>
                </c:pt>
                <c:pt idx="5991">
                  <c:v>70</c:v>
                </c:pt>
                <c:pt idx="5992">
                  <c:v>59</c:v>
                </c:pt>
                <c:pt idx="5993">
                  <c:v>54</c:v>
                </c:pt>
                <c:pt idx="5994">
                  <c:v>56</c:v>
                </c:pt>
                <c:pt idx="5995">
                  <c:v>58</c:v>
                </c:pt>
                <c:pt idx="5996">
                  <c:v>53</c:v>
                </c:pt>
                <c:pt idx="5997">
                  <c:v>72</c:v>
                </c:pt>
                <c:pt idx="5998">
                  <c:v>44</c:v>
                </c:pt>
                <c:pt idx="5999">
                  <c:v>48</c:v>
                </c:pt>
                <c:pt idx="6000">
                  <c:v>48</c:v>
                </c:pt>
                <c:pt idx="6001">
                  <c:v>57</c:v>
                </c:pt>
                <c:pt idx="6002">
                  <c:v>69</c:v>
                </c:pt>
                <c:pt idx="6003">
                  <c:v>58</c:v>
                </c:pt>
                <c:pt idx="6004">
                  <c:v>59</c:v>
                </c:pt>
                <c:pt idx="6005">
                  <c:v>65</c:v>
                </c:pt>
                <c:pt idx="6006">
                  <c:v>53</c:v>
                </c:pt>
                <c:pt idx="6007">
                  <c:v>52</c:v>
                </c:pt>
                <c:pt idx="6008">
                  <c:v>58</c:v>
                </c:pt>
                <c:pt idx="6009">
                  <c:v>67</c:v>
                </c:pt>
                <c:pt idx="6010">
                  <c:v>53</c:v>
                </c:pt>
                <c:pt idx="6011">
                  <c:v>64</c:v>
                </c:pt>
                <c:pt idx="6012">
                  <c:v>46</c:v>
                </c:pt>
                <c:pt idx="6013">
                  <c:v>58</c:v>
                </c:pt>
                <c:pt idx="6014">
                  <c:v>47</c:v>
                </c:pt>
                <c:pt idx="6015">
                  <c:v>62</c:v>
                </c:pt>
                <c:pt idx="6016">
                  <c:v>49</c:v>
                </c:pt>
                <c:pt idx="6017">
                  <c:v>67</c:v>
                </c:pt>
                <c:pt idx="6018">
                  <c:v>65</c:v>
                </c:pt>
                <c:pt idx="6019">
                  <c:v>56</c:v>
                </c:pt>
                <c:pt idx="6020">
                  <c:v>63</c:v>
                </c:pt>
                <c:pt idx="6021">
                  <c:v>45</c:v>
                </c:pt>
                <c:pt idx="6022">
                  <c:v>61</c:v>
                </c:pt>
                <c:pt idx="6023">
                  <c:v>66</c:v>
                </c:pt>
                <c:pt idx="6024">
                  <c:v>63</c:v>
                </c:pt>
                <c:pt idx="6025">
                  <c:v>62</c:v>
                </c:pt>
                <c:pt idx="6026">
                  <c:v>50</c:v>
                </c:pt>
                <c:pt idx="6027">
                  <c:v>57</c:v>
                </c:pt>
                <c:pt idx="6028">
                  <c:v>61</c:v>
                </c:pt>
                <c:pt idx="6029">
                  <c:v>63</c:v>
                </c:pt>
                <c:pt idx="6030">
                  <c:v>64</c:v>
                </c:pt>
                <c:pt idx="6031">
                  <c:v>61</c:v>
                </c:pt>
                <c:pt idx="6032">
                  <c:v>60</c:v>
                </c:pt>
                <c:pt idx="6033">
                  <c:v>66</c:v>
                </c:pt>
                <c:pt idx="6034">
                  <c:v>68</c:v>
                </c:pt>
                <c:pt idx="6035">
                  <c:v>44</c:v>
                </c:pt>
                <c:pt idx="6036">
                  <c:v>47</c:v>
                </c:pt>
                <c:pt idx="6037">
                  <c:v>36</c:v>
                </c:pt>
                <c:pt idx="6038">
                  <c:v>58</c:v>
                </c:pt>
                <c:pt idx="6039">
                  <c:v>54</c:v>
                </c:pt>
                <c:pt idx="6040">
                  <c:v>66</c:v>
                </c:pt>
                <c:pt idx="6041">
                  <c:v>57</c:v>
                </c:pt>
                <c:pt idx="6042">
                  <c:v>41</c:v>
                </c:pt>
                <c:pt idx="6043">
                  <c:v>51</c:v>
                </c:pt>
                <c:pt idx="6044">
                  <c:v>62</c:v>
                </c:pt>
                <c:pt idx="6045">
                  <c:v>40</c:v>
                </c:pt>
                <c:pt idx="6046">
                  <c:v>50</c:v>
                </c:pt>
                <c:pt idx="6047">
                  <c:v>53</c:v>
                </c:pt>
                <c:pt idx="6048">
                  <c:v>54</c:v>
                </c:pt>
                <c:pt idx="6049">
                  <c:v>55</c:v>
                </c:pt>
                <c:pt idx="6050">
                  <c:v>40</c:v>
                </c:pt>
                <c:pt idx="6051">
                  <c:v>66</c:v>
                </c:pt>
                <c:pt idx="6052">
                  <c:v>49</c:v>
                </c:pt>
                <c:pt idx="6053">
                  <c:v>51</c:v>
                </c:pt>
                <c:pt idx="6054">
                  <c:v>41</c:v>
                </c:pt>
                <c:pt idx="6055">
                  <c:v>34</c:v>
                </c:pt>
                <c:pt idx="6056">
                  <c:v>56</c:v>
                </c:pt>
                <c:pt idx="6057">
                  <c:v>62</c:v>
                </c:pt>
                <c:pt idx="6058">
                  <c:v>55</c:v>
                </c:pt>
                <c:pt idx="6059">
                  <c:v>53</c:v>
                </c:pt>
                <c:pt idx="6060">
                  <c:v>56</c:v>
                </c:pt>
                <c:pt idx="6061">
                  <c:v>45</c:v>
                </c:pt>
                <c:pt idx="6062">
                  <c:v>55</c:v>
                </c:pt>
                <c:pt idx="6063">
                  <c:v>66</c:v>
                </c:pt>
                <c:pt idx="6064">
                  <c:v>24</c:v>
                </c:pt>
                <c:pt idx="6065">
                  <c:v>61</c:v>
                </c:pt>
                <c:pt idx="6066">
                  <c:v>49</c:v>
                </c:pt>
                <c:pt idx="6067">
                  <c:v>46</c:v>
                </c:pt>
                <c:pt idx="6068">
                  <c:v>53</c:v>
                </c:pt>
                <c:pt idx="6069">
                  <c:v>64</c:v>
                </c:pt>
                <c:pt idx="6070">
                  <c:v>71</c:v>
                </c:pt>
                <c:pt idx="6071">
                  <c:v>61</c:v>
                </c:pt>
                <c:pt idx="6072">
                  <c:v>58</c:v>
                </c:pt>
                <c:pt idx="6073">
                  <c:v>47</c:v>
                </c:pt>
                <c:pt idx="6074">
                  <c:v>66</c:v>
                </c:pt>
                <c:pt idx="6075">
                  <c:v>30</c:v>
                </c:pt>
                <c:pt idx="6076">
                  <c:v>44</c:v>
                </c:pt>
                <c:pt idx="6077">
                  <c:v>53</c:v>
                </c:pt>
                <c:pt idx="6078">
                  <c:v>43</c:v>
                </c:pt>
                <c:pt idx="6079">
                  <c:v>40</c:v>
                </c:pt>
                <c:pt idx="6080">
                  <c:v>38</c:v>
                </c:pt>
                <c:pt idx="6081">
                  <c:v>52</c:v>
                </c:pt>
                <c:pt idx="6082">
                  <c:v>59</c:v>
                </c:pt>
                <c:pt idx="6083">
                  <c:v>41</c:v>
                </c:pt>
                <c:pt idx="6084">
                  <c:v>50</c:v>
                </c:pt>
                <c:pt idx="6085">
                  <c:v>59</c:v>
                </c:pt>
                <c:pt idx="6086">
                  <c:v>55</c:v>
                </c:pt>
                <c:pt idx="6087">
                  <c:v>51</c:v>
                </c:pt>
                <c:pt idx="6088">
                  <c:v>42</c:v>
                </c:pt>
                <c:pt idx="6089">
                  <c:v>57</c:v>
                </c:pt>
                <c:pt idx="6090">
                  <c:v>58</c:v>
                </c:pt>
                <c:pt idx="6091">
                  <c:v>48</c:v>
                </c:pt>
                <c:pt idx="6092">
                  <c:v>45</c:v>
                </c:pt>
                <c:pt idx="6093">
                  <c:v>72</c:v>
                </c:pt>
                <c:pt idx="6094">
                  <c:v>58</c:v>
                </c:pt>
                <c:pt idx="6095">
                  <c:v>49</c:v>
                </c:pt>
                <c:pt idx="6096">
                  <c:v>38</c:v>
                </c:pt>
                <c:pt idx="6097">
                  <c:v>45</c:v>
                </c:pt>
                <c:pt idx="6098">
                  <c:v>63</c:v>
                </c:pt>
                <c:pt idx="6099">
                  <c:v>62</c:v>
                </c:pt>
                <c:pt idx="6100">
                  <c:v>54</c:v>
                </c:pt>
                <c:pt idx="6101">
                  <c:v>51</c:v>
                </c:pt>
                <c:pt idx="6102">
                  <c:v>57</c:v>
                </c:pt>
                <c:pt idx="6103">
                  <c:v>60</c:v>
                </c:pt>
                <c:pt idx="6104">
                  <c:v>55</c:v>
                </c:pt>
                <c:pt idx="6105">
                  <c:v>44</c:v>
                </c:pt>
                <c:pt idx="6106">
                  <c:v>51</c:v>
                </c:pt>
                <c:pt idx="6107">
                  <c:v>45</c:v>
                </c:pt>
                <c:pt idx="6108">
                  <c:v>67</c:v>
                </c:pt>
                <c:pt idx="6109">
                  <c:v>56</c:v>
                </c:pt>
                <c:pt idx="6110">
                  <c:v>41</c:v>
                </c:pt>
                <c:pt idx="6111">
                  <c:v>73</c:v>
                </c:pt>
                <c:pt idx="6112">
                  <c:v>47</c:v>
                </c:pt>
                <c:pt idx="6113">
                  <c:v>36</c:v>
                </c:pt>
                <c:pt idx="6114">
                  <c:v>55</c:v>
                </c:pt>
                <c:pt idx="6115">
                  <c:v>48</c:v>
                </c:pt>
                <c:pt idx="6116">
                  <c:v>56</c:v>
                </c:pt>
                <c:pt idx="6117">
                  <c:v>54</c:v>
                </c:pt>
                <c:pt idx="6118">
                  <c:v>45</c:v>
                </c:pt>
                <c:pt idx="6119">
                  <c:v>60</c:v>
                </c:pt>
                <c:pt idx="6120">
                  <c:v>59</c:v>
                </c:pt>
                <c:pt idx="6121">
                  <c:v>57</c:v>
                </c:pt>
                <c:pt idx="6122">
                  <c:v>34</c:v>
                </c:pt>
                <c:pt idx="6123">
                  <c:v>46</c:v>
                </c:pt>
                <c:pt idx="6124">
                  <c:v>70</c:v>
                </c:pt>
                <c:pt idx="6125">
                  <c:v>61</c:v>
                </c:pt>
                <c:pt idx="6126">
                  <c:v>48</c:v>
                </c:pt>
                <c:pt idx="6127">
                  <c:v>67</c:v>
                </c:pt>
                <c:pt idx="6128">
                  <c:v>77</c:v>
                </c:pt>
                <c:pt idx="6129">
                  <c:v>52</c:v>
                </c:pt>
                <c:pt idx="6130">
                  <c:v>50</c:v>
                </c:pt>
                <c:pt idx="6131">
                  <c:v>51</c:v>
                </c:pt>
                <c:pt idx="6132">
                  <c:v>56</c:v>
                </c:pt>
                <c:pt idx="6133">
                  <c:v>43</c:v>
                </c:pt>
                <c:pt idx="6134">
                  <c:v>62</c:v>
                </c:pt>
                <c:pt idx="6135">
                  <c:v>55</c:v>
                </c:pt>
                <c:pt idx="6136">
                  <c:v>51</c:v>
                </c:pt>
                <c:pt idx="6137">
                  <c:v>45</c:v>
                </c:pt>
                <c:pt idx="6138">
                  <c:v>46</c:v>
                </c:pt>
                <c:pt idx="6139">
                  <c:v>64</c:v>
                </c:pt>
                <c:pt idx="6140">
                  <c:v>67</c:v>
                </c:pt>
                <c:pt idx="6141">
                  <c:v>59</c:v>
                </c:pt>
                <c:pt idx="6142">
                  <c:v>45</c:v>
                </c:pt>
                <c:pt idx="6143">
                  <c:v>53</c:v>
                </c:pt>
                <c:pt idx="6144">
                  <c:v>53</c:v>
                </c:pt>
                <c:pt idx="6145">
                  <c:v>56</c:v>
                </c:pt>
                <c:pt idx="6146">
                  <c:v>45</c:v>
                </c:pt>
                <c:pt idx="6147">
                  <c:v>65</c:v>
                </c:pt>
                <c:pt idx="6148">
                  <c:v>56</c:v>
                </c:pt>
                <c:pt idx="6149">
                  <c:v>63</c:v>
                </c:pt>
                <c:pt idx="6150">
                  <c:v>60</c:v>
                </c:pt>
                <c:pt idx="6151">
                  <c:v>38</c:v>
                </c:pt>
                <c:pt idx="6152">
                  <c:v>44</c:v>
                </c:pt>
                <c:pt idx="6153">
                  <c:v>58</c:v>
                </c:pt>
                <c:pt idx="6154">
                  <c:v>59</c:v>
                </c:pt>
                <c:pt idx="6155">
                  <c:v>49</c:v>
                </c:pt>
                <c:pt idx="6156">
                  <c:v>43</c:v>
                </c:pt>
                <c:pt idx="6157">
                  <c:v>46</c:v>
                </c:pt>
                <c:pt idx="6158">
                  <c:v>54</c:v>
                </c:pt>
                <c:pt idx="6159">
                  <c:v>59</c:v>
                </c:pt>
                <c:pt idx="6160">
                  <c:v>55</c:v>
                </c:pt>
                <c:pt idx="6161">
                  <c:v>60</c:v>
                </c:pt>
                <c:pt idx="6162">
                  <c:v>59</c:v>
                </c:pt>
                <c:pt idx="6163">
                  <c:v>52</c:v>
                </c:pt>
                <c:pt idx="6164">
                  <c:v>57</c:v>
                </c:pt>
                <c:pt idx="6165">
                  <c:v>50</c:v>
                </c:pt>
                <c:pt idx="6166">
                  <c:v>62</c:v>
                </c:pt>
                <c:pt idx="6167">
                  <c:v>57</c:v>
                </c:pt>
                <c:pt idx="6168">
                  <c:v>48</c:v>
                </c:pt>
                <c:pt idx="6169">
                  <c:v>69</c:v>
                </c:pt>
                <c:pt idx="6170">
                  <c:v>42</c:v>
                </c:pt>
                <c:pt idx="6171">
                  <c:v>54</c:v>
                </c:pt>
                <c:pt idx="6172">
                  <c:v>71</c:v>
                </c:pt>
                <c:pt idx="6173">
                  <c:v>43</c:v>
                </c:pt>
                <c:pt idx="6174">
                  <c:v>45</c:v>
                </c:pt>
                <c:pt idx="6175">
                  <c:v>64</c:v>
                </c:pt>
                <c:pt idx="6176">
                  <c:v>63</c:v>
                </c:pt>
                <c:pt idx="6177">
                  <c:v>64</c:v>
                </c:pt>
                <c:pt idx="6178">
                  <c:v>41</c:v>
                </c:pt>
                <c:pt idx="6179">
                  <c:v>61</c:v>
                </c:pt>
                <c:pt idx="6180">
                  <c:v>60</c:v>
                </c:pt>
                <c:pt idx="6181">
                  <c:v>48</c:v>
                </c:pt>
                <c:pt idx="6182">
                  <c:v>57</c:v>
                </c:pt>
                <c:pt idx="6183">
                  <c:v>78</c:v>
                </c:pt>
                <c:pt idx="6184">
                  <c:v>41</c:v>
                </c:pt>
                <c:pt idx="6185">
                  <c:v>49</c:v>
                </c:pt>
                <c:pt idx="6186">
                  <c:v>58</c:v>
                </c:pt>
                <c:pt idx="6187">
                  <c:v>53</c:v>
                </c:pt>
                <c:pt idx="6188">
                  <c:v>48</c:v>
                </c:pt>
                <c:pt idx="6189">
                  <c:v>48</c:v>
                </c:pt>
                <c:pt idx="6190">
                  <c:v>47</c:v>
                </c:pt>
                <c:pt idx="6191">
                  <c:v>61</c:v>
                </c:pt>
                <c:pt idx="6192">
                  <c:v>62</c:v>
                </c:pt>
                <c:pt idx="6193">
                  <c:v>51</c:v>
                </c:pt>
                <c:pt idx="6194">
                  <c:v>42</c:v>
                </c:pt>
                <c:pt idx="6195">
                  <c:v>77</c:v>
                </c:pt>
                <c:pt idx="6196">
                  <c:v>54</c:v>
                </c:pt>
                <c:pt idx="6197">
                  <c:v>48</c:v>
                </c:pt>
                <c:pt idx="6198">
                  <c:v>55</c:v>
                </c:pt>
                <c:pt idx="6199">
                  <c:v>58</c:v>
                </c:pt>
                <c:pt idx="6200">
                  <c:v>53</c:v>
                </c:pt>
                <c:pt idx="6201">
                  <c:v>63</c:v>
                </c:pt>
                <c:pt idx="6202">
                  <c:v>63</c:v>
                </c:pt>
                <c:pt idx="6203">
                  <c:v>40</c:v>
                </c:pt>
                <c:pt idx="6204">
                  <c:v>51</c:v>
                </c:pt>
                <c:pt idx="6205">
                  <c:v>45</c:v>
                </c:pt>
                <c:pt idx="6206">
                  <c:v>60</c:v>
                </c:pt>
                <c:pt idx="6207">
                  <c:v>66</c:v>
                </c:pt>
                <c:pt idx="6208">
                  <c:v>62</c:v>
                </c:pt>
                <c:pt idx="6209">
                  <c:v>67</c:v>
                </c:pt>
                <c:pt idx="6210">
                  <c:v>45</c:v>
                </c:pt>
                <c:pt idx="6211">
                  <c:v>52</c:v>
                </c:pt>
                <c:pt idx="6212">
                  <c:v>68</c:v>
                </c:pt>
                <c:pt idx="6213">
                  <c:v>44</c:v>
                </c:pt>
                <c:pt idx="6214">
                  <c:v>48</c:v>
                </c:pt>
                <c:pt idx="6215">
                  <c:v>40</c:v>
                </c:pt>
                <c:pt idx="6216">
                  <c:v>58</c:v>
                </c:pt>
                <c:pt idx="6217">
                  <c:v>57</c:v>
                </c:pt>
                <c:pt idx="6218">
                  <c:v>45</c:v>
                </c:pt>
                <c:pt idx="6219">
                  <c:v>56</c:v>
                </c:pt>
                <c:pt idx="6220">
                  <c:v>63</c:v>
                </c:pt>
                <c:pt idx="6221">
                  <c:v>62</c:v>
                </c:pt>
                <c:pt idx="6222">
                  <c:v>51</c:v>
                </c:pt>
                <c:pt idx="6223">
                  <c:v>42</c:v>
                </c:pt>
                <c:pt idx="6224">
                  <c:v>53</c:v>
                </c:pt>
                <c:pt idx="6225">
                  <c:v>66</c:v>
                </c:pt>
                <c:pt idx="6226">
                  <c:v>69</c:v>
                </c:pt>
                <c:pt idx="6227">
                  <c:v>58</c:v>
                </c:pt>
                <c:pt idx="6228">
                  <c:v>54</c:v>
                </c:pt>
                <c:pt idx="6229">
                  <c:v>55</c:v>
                </c:pt>
                <c:pt idx="6230">
                  <c:v>49</c:v>
                </c:pt>
                <c:pt idx="6231">
                  <c:v>60</c:v>
                </c:pt>
                <c:pt idx="6232">
                  <c:v>62</c:v>
                </c:pt>
                <c:pt idx="6233">
                  <c:v>68</c:v>
                </c:pt>
                <c:pt idx="6234">
                  <c:v>48</c:v>
                </c:pt>
                <c:pt idx="6235">
                  <c:v>46</c:v>
                </c:pt>
                <c:pt idx="6236">
                  <c:v>48</c:v>
                </c:pt>
                <c:pt idx="6237">
                  <c:v>56</c:v>
                </c:pt>
                <c:pt idx="6238">
                  <c:v>53</c:v>
                </c:pt>
                <c:pt idx="6239">
                  <c:v>48</c:v>
                </c:pt>
                <c:pt idx="6240">
                  <c:v>52</c:v>
                </c:pt>
                <c:pt idx="6241">
                  <c:v>52</c:v>
                </c:pt>
                <c:pt idx="6242">
                  <c:v>54</c:v>
                </c:pt>
                <c:pt idx="6243">
                  <c:v>60</c:v>
                </c:pt>
                <c:pt idx="6244">
                  <c:v>50</c:v>
                </c:pt>
                <c:pt idx="6245">
                  <c:v>50</c:v>
                </c:pt>
                <c:pt idx="6246">
                  <c:v>47</c:v>
                </c:pt>
                <c:pt idx="6247">
                  <c:v>40</c:v>
                </c:pt>
                <c:pt idx="6248">
                  <c:v>53</c:v>
                </c:pt>
                <c:pt idx="6249">
                  <c:v>40</c:v>
                </c:pt>
                <c:pt idx="6250">
                  <c:v>61</c:v>
                </c:pt>
                <c:pt idx="6251">
                  <c:v>54</c:v>
                </c:pt>
                <c:pt idx="6252">
                  <c:v>48</c:v>
                </c:pt>
                <c:pt idx="6253">
                  <c:v>71</c:v>
                </c:pt>
                <c:pt idx="6254">
                  <c:v>43</c:v>
                </c:pt>
                <c:pt idx="6255">
                  <c:v>60</c:v>
                </c:pt>
                <c:pt idx="6256">
                  <c:v>45</c:v>
                </c:pt>
                <c:pt idx="6257">
                  <c:v>57</c:v>
                </c:pt>
                <c:pt idx="6258">
                  <c:v>59</c:v>
                </c:pt>
                <c:pt idx="6259">
                  <c:v>45</c:v>
                </c:pt>
                <c:pt idx="6260">
                  <c:v>43</c:v>
                </c:pt>
                <c:pt idx="6261">
                  <c:v>41</c:v>
                </c:pt>
                <c:pt idx="6262">
                  <c:v>50</c:v>
                </c:pt>
                <c:pt idx="6263">
                  <c:v>57</c:v>
                </c:pt>
                <c:pt idx="6264">
                  <c:v>40</c:v>
                </c:pt>
                <c:pt idx="6265">
                  <c:v>55</c:v>
                </c:pt>
                <c:pt idx="6266">
                  <c:v>69</c:v>
                </c:pt>
                <c:pt idx="6267">
                  <c:v>43</c:v>
                </c:pt>
                <c:pt idx="6268">
                  <c:v>41</c:v>
                </c:pt>
                <c:pt idx="6269">
                  <c:v>47</c:v>
                </c:pt>
                <c:pt idx="6270">
                  <c:v>65</c:v>
                </c:pt>
                <c:pt idx="6271">
                  <c:v>56</c:v>
                </c:pt>
                <c:pt idx="6272">
                  <c:v>56</c:v>
                </c:pt>
                <c:pt idx="6273">
                  <c:v>68</c:v>
                </c:pt>
                <c:pt idx="6274">
                  <c:v>32</c:v>
                </c:pt>
                <c:pt idx="6275">
                  <c:v>61</c:v>
                </c:pt>
                <c:pt idx="6276">
                  <c:v>59</c:v>
                </c:pt>
                <c:pt idx="6277">
                  <c:v>51</c:v>
                </c:pt>
                <c:pt idx="6278">
                  <c:v>56</c:v>
                </c:pt>
                <c:pt idx="6279">
                  <c:v>61</c:v>
                </c:pt>
                <c:pt idx="6280">
                  <c:v>61</c:v>
                </c:pt>
                <c:pt idx="6281">
                  <c:v>63</c:v>
                </c:pt>
                <c:pt idx="6282">
                  <c:v>55</c:v>
                </c:pt>
                <c:pt idx="6283">
                  <c:v>50</c:v>
                </c:pt>
                <c:pt idx="6284">
                  <c:v>54</c:v>
                </c:pt>
                <c:pt idx="6285">
                  <c:v>66</c:v>
                </c:pt>
                <c:pt idx="6286">
                  <c:v>44</c:v>
                </c:pt>
                <c:pt idx="6287">
                  <c:v>58</c:v>
                </c:pt>
                <c:pt idx="6288">
                  <c:v>56</c:v>
                </c:pt>
                <c:pt idx="6289">
                  <c:v>59</c:v>
                </c:pt>
                <c:pt idx="6290">
                  <c:v>57</c:v>
                </c:pt>
                <c:pt idx="6291">
                  <c:v>66</c:v>
                </c:pt>
                <c:pt idx="6292">
                  <c:v>61</c:v>
                </c:pt>
                <c:pt idx="6293">
                  <c:v>55</c:v>
                </c:pt>
                <c:pt idx="6294">
                  <c:v>60</c:v>
                </c:pt>
                <c:pt idx="6295">
                  <c:v>59</c:v>
                </c:pt>
                <c:pt idx="6296">
                  <c:v>60</c:v>
                </c:pt>
                <c:pt idx="6297">
                  <c:v>59</c:v>
                </c:pt>
                <c:pt idx="6298">
                  <c:v>62</c:v>
                </c:pt>
                <c:pt idx="6299">
                  <c:v>60</c:v>
                </c:pt>
                <c:pt idx="6300">
                  <c:v>58</c:v>
                </c:pt>
                <c:pt idx="6301">
                  <c:v>61</c:v>
                </c:pt>
                <c:pt idx="6302">
                  <c:v>53</c:v>
                </c:pt>
                <c:pt idx="6303">
                  <c:v>47</c:v>
                </c:pt>
                <c:pt idx="6304">
                  <c:v>48</c:v>
                </c:pt>
                <c:pt idx="6305">
                  <c:v>60</c:v>
                </c:pt>
                <c:pt idx="6306">
                  <c:v>52</c:v>
                </c:pt>
                <c:pt idx="6307">
                  <c:v>59</c:v>
                </c:pt>
                <c:pt idx="6308">
                  <c:v>53</c:v>
                </c:pt>
                <c:pt idx="6309">
                  <c:v>41</c:v>
                </c:pt>
                <c:pt idx="6310">
                  <c:v>56</c:v>
                </c:pt>
                <c:pt idx="6311">
                  <c:v>62</c:v>
                </c:pt>
                <c:pt idx="6312">
                  <c:v>49</c:v>
                </c:pt>
                <c:pt idx="6313">
                  <c:v>46</c:v>
                </c:pt>
                <c:pt idx="6314">
                  <c:v>56</c:v>
                </c:pt>
                <c:pt idx="6315">
                  <c:v>76</c:v>
                </c:pt>
                <c:pt idx="6316">
                  <c:v>55</c:v>
                </c:pt>
                <c:pt idx="6317">
                  <c:v>54</c:v>
                </c:pt>
                <c:pt idx="6318">
                  <c:v>58</c:v>
                </c:pt>
                <c:pt idx="6319">
                  <c:v>63</c:v>
                </c:pt>
                <c:pt idx="6320">
                  <c:v>50</c:v>
                </c:pt>
                <c:pt idx="6321">
                  <c:v>53</c:v>
                </c:pt>
                <c:pt idx="6322">
                  <c:v>53</c:v>
                </c:pt>
                <c:pt idx="6323">
                  <c:v>55</c:v>
                </c:pt>
                <c:pt idx="6324">
                  <c:v>46</c:v>
                </c:pt>
                <c:pt idx="6325">
                  <c:v>57</c:v>
                </c:pt>
                <c:pt idx="6326">
                  <c:v>48</c:v>
                </c:pt>
                <c:pt idx="6327">
                  <c:v>56</c:v>
                </c:pt>
                <c:pt idx="6328">
                  <c:v>63</c:v>
                </c:pt>
                <c:pt idx="6329">
                  <c:v>66</c:v>
                </c:pt>
                <c:pt idx="6330">
                  <c:v>52</c:v>
                </c:pt>
                <c:pt idx="6331">
                  <c:v>58</c:v>
                </c:pt>
                <c:pt idx="6332">
                  <c:v>52</c:v>
                </c:pt>
                <c:pt idx="6333">
                  <c:v>64</c:v>
                </c:pt>
                <c:pt idx="6334">
                  <c:v>31</c:v>
                </c:pt>
                <c:pt idx="6335">
                  <c:v>53</c:v>
                </c:pt>
                <c:pt idx="6336">
                  <c:v>69</c:v>
                </c:pt>
                <c:pt idx="6337">
                  <c:v>37</c:v>
                </c:pt>
                <c:pt idx="6338">
                  <c:v>56</c:v>
                </c:pt>
                <c:pt idx="6339">
                  <c:v>57</c:v>
                </c:pt>
                <c:pt idx="6340">
                  <c:v>58</c:v>
                </c:pt>
                <c:pt idx="6341">
                  <c:v>55</c:v>
                </c:pt>
                <c:pt idx="6342">
                  <c:v>57</c:v>
                </c:pt>
                <c:pt idx="6343">
                  <c:v>50</c:v>
                </c:pt>
                <c:pt idx="6344">
                  <c:v>55</c:v>
                </c:pt>
                <c:pt idx="6345">
                  <c:v>51</c:v>
                </c:pt>
                <c:pt idx="6346">
                  <c:v>67</c:v>
                </c:pt>
                <c:pt idx="6347">
                  <c:v>59</c:v>
                </c:pt>
                <c:pt idx="6348">
                  <c:v>41</c:v>
                </c:pt>
                <c:pt idx="6349">
                  <c:v>49</c:v>
                </c:pt>
                <c:pt idx="6350">
                  <c:v>45</c:v>
                </c:pt>
                <c:pt idx="6351">
                  <c:v>59</c:v>
                </c:pt>
                <c:pt idx="6352">
                  <c:v>44</c:v>
                </c:pt>
                <c:pt idx="6353">
                  <c:v>50</c:v>
                </c:pt>
                <c:pt idx="6354">
                  <c:v>51</c:v>
                </c:pt>
                <c:pt idx="6355">
                  <c:v>65</c:v>
                </c:pt>
                <c:pt idx="6356">
                  <c:v>63</c:v>
                </c:pt>
                <c:pt idx="6357">
                  <c:v>53</c:v>
                </c:pt>
                <c:pt idx="6358">
                  <c:v>69</c:v>
                </c:pt>
                <c:pt idx="6359">
                  <c:v>57</c:v>
                </c:pt>
                <c:pt idx="6360">
                  <c:v>64</c:v>
                </c:pt>
                <c:pt idx="6361">
                  <c:v>45</c:v>
                </c:pt>
                <c:pt idx="6362">
                  <c:v>58</c:v>
                </c:pt>
                <c:pt idx="6363">
                  <c:v>58</c:v>
                </c:pt>
                <c:pt idx="6364">
                  <c:v>61</c:v>
                </c:pt>
                <c:pt idx="6365">
                  <c:v>57</c:v>
                </c:pt>
                <c:pt idx="6366">
                  <c:v>51</c:v>
                </c:pt>
                <c:pt idx="6367">
                  <c:v>47</c:v>
                </c:pt>
                <c:pt idx="6368">
                  <c:v>55</c:v>
                </c:pt>
                <c:pt idx="6369">
                  <c:v>52</c:v>
                </c:pt>
                <c:pt idx="6370">
                  <c:v>53</c:v>
                </c:pt>
                <c:pt idx="6371">
                  <c:v>70</c:v>
                </c:pt>
                <c:pt idx="6372">
                  <c:v>55</c:v>
                </c:pt>
                <c:pt idx="6373">
                  <c:v>53</c:v>
                </c:pt>
                <c:pt idx="6374">
                  <c:v>59</c:v>
                </c:pt>
                <c:pt idx="6375">
                  <c:v>50</c:v>
                </c:pt>
                <c:pt idx="6376">
                  <c:v>57</c:v>
                </c:pt>
                <c:pt idx="6377">
                  <c:v>59</c:v>
                </c:pt>
                <c:pt idx="6378">
                  <c:v>51</c:v>
                </c:pt>
                <c:pt idx="6379">
                  <c:v>45</c:v>
                </c:pt>
                <c:pt idx="6380">
                  <c:v>69</c:v>
                </c:pt>
                <c:pt idx="6381">
                  <c:v>58</c:v>
                </c:pt>
                <c:pt idx="6382">
                  <c:v>47</c:v>
                </c:pt>
                <c:pt idx="6383">
                  <c:v>62</c:v>
                </c:pt>
                <c:pt idx="6384">
                  <c:v>66</c:v>
                </c:pt>
                <c:pt idx="6385">
                  <c:v>63</c:v>
                </c:pt>
                <c:pt idx="6386">
                  <c:v>53</c:v>
                </c:pt>
                <c:pt idx="6387">
                  <c:v>58</c:v>
                </c:pt>
                <c:pt idx="6388">
                  <c:v>48</c:v>
                </c:pt>
                <c:pt idx="6389">
                  <c:v>54</c:v>
                </c:pt>
                <c:pt idx="6390">
                  <c:v>76</c:v>
                </c:pt>
                <c:pt idx="6391">
                  <c:v>61</c:v>
                </c:pt>
                <c:pt idx="6392">
                  <c:v>67</c:v>
                </c:pt>
                <c:pt idx="6393">
                  <c:v>46</c:v>
                </c:pt>
                <c:pt idx="6394">
                  <c:v>43</c:v>
                </c:pt>
                <c:pt idx="6395">
                  <c:v>50</c:v>
                </c:pt>
                <c:pt idx="6396">
                  <c:v>68</c:v>
                </c:pt>
                <c:pt idx="6397">
                  <c:v>63</c:v>
                </c:pt>
                <c:pt idx="6398">
                  <c:v>60</c:v>
                </c:pt>
                <c:pt idx="6399">
                  <c:v>45</c:v>
                </c:pt>
                <c:pt idx="6400">
                  <c:v>41</c:v>
                </c:pt>
                <c:pt idx="6401">
                  <c:v>38</c:v>
                </c:pt>
                <c:pt idx="6402">
                  <c:v>58</c:v>
                </c:pt>
                <c:pt idx="6403">
                  <c:v>50</c:v>
                </c:pt>
                <c:pt idx="6404">
                  <c:v>56</c:v>
                </c:pt>
                <c:pt idx="6405">
                  <c:v>60</c:v>
                </c:pt>
                <c:pt idx="6406">
                  <c:v>61</c:v>
                </c:pt>
                <c:pt idx="6407">
                  <c:v>57</c:v>
                </c:pt>
                <c:pt idx="6408">
                  <c:v>31</c:v>
                </c:pt>
                <c:pt idx="6409">
                  <c:v>53</c:v>
                </c:pt>
                <c:pt idx="6410">
                  <c:v>59</c:v>
                </c:pt>
                <c:pt idx="6411">
                  <c:v>50</c:v>
                </c:pt>
                <c:pt idx="6412">
                  <c:v>65</c:v>
                </c:pt>
                <c:pt idx="6413">
                  <c:v>25</c:v>
                </c:pt>
                <c:pt idx="6414">
                  <c:v>52</c:v>
                </c:pt>
                <c:pt idx="6415">
                  <c:v>56</c:v>
                </c:pt>
                <c:pt idx="6416">
                  <c:v>60</c:v>
                </c:pt>
                <c:pt idx="6417">
                  <c:v>60</c:v>
                </c:pt>
                <c:pt idx="6418">
                  <c:v>57</c:v>
                </c:pt>
                <c:pt idx="6419">
                  <c:v>53</c:v>
                </c:pt>
                <c:pt idx="6420">
                  <c:v>66</c:v>
                </c:pt>
                <c:pt idx="6421">
                  <c:v>39</c:v>
                </c:pt>
                <c:pt idx="6422">
                  <c:v>70</c:v>
                </c:pt>
                <c:pt idx="6423">
                  <c:v>41</c:v>
                </c:pt>
                <c:pt idx="6424">
                  <c:v>53</c:v>
                </c:pt>
                <c:pt idx="6425">
                  <c:v>44</c:v>
                </c:pt>
                <c:pt idx="6426">
                  <c:v>57</c:v>
                </c:pt>
                <c:pt idx="6427">
                  <c:v>50</c:v>
                </c:pt>
                <c:pt idx="6428">
                  <c:v>61</c:v>
                </c:pt>
                <c:pt idx="6429">
                  <c:v>37</c:v>
                </c:pt>
                <c:pt idx="6430">
                  <c:v>40</c:v>
                </c:pt>
                <c:pt idx="6431">
                  <c:v>55</c:v>
                </c:pt>
                <c:pt idx="6432">
                  <c:v>60</c:v>
                </c:pt>
                <c:pt idx="6433">
                  <c:v>61</c:v>
                </c:pt>
                <c:pt idx="6434">
                  <c:v>45</c:v>
                </c:pt>
                <c:pt idx="6435">
                  <c:v>43</c:v>
                </c:pt>
                <c:pt idx="6436">
                  <c:v>46</c:v>
                </c:pt>
                <c:pt idx="6437">
                  <c:v>45</c:v>
                </c:pt>
                <c:pt idx="6438">
                  <c:v>49</c:v>
                </c:pt>
                <c:pt idx="6439">
                  <c:v>69</c:v>
                </c:pt>
                <c:pt idx="6440">
                  <c:v>61</c:v>
                </c:pt>
                <c:pt idx="6441">
                  <c:v>41</c:v>
                </c:pt>
                <c:pt idx="6442">
                  <c:v>57</c:v>
                </c:pt>
                <c:pt idx="6443">
                  <c:v>62</c:v>
                </c:pt>
                <c:pt idx="6444">
                  <c:v>53</c:v>
                </c:pt>
                <c:pt idx="6445">
                  <c:v>55</c:v>
                </c:pt>
                <c:pt idx="6446">
                  <c:v>46</c:v>
                </c:pt>
                <c:pt idx="6447">
                  <c:v>41</c:v>
                </c:pt>
                <c:pt idx="6448">
                  <c:v>47</c:v>
                </c:pt>
                <c:pt idx="6449">
                  <c:v>44</c:v>
                </c:pt>
                <c:pt idx="6450">
                  <c:v>67</c:v>
                </c:pt>
                <c:pt idx="6451">
                  <c:v>63</c:v>
                </c:pt>
                <c:pt idx="6452">
                  <c:v>51</c:v>
                </c:pt>
                <c:pt idx="6453">
                  <c:v>54</c:v>
                </c:pt>
                <c:pt idx="6454">
                  <c:v>52</c:v>
                </c:pt>
                <c:pt idx="6455">
                  <c:v>69</c:v>
                </c:pt>
                <c:pt idx="6456">
                  <c:v>43</c:v>
                </c:pt>
                <c:pt idx="6457">
                  <c:v>63</c:v>
                </c:pt>
                <c:pt idx="6458">
                  <c:v>45</c:v>
                </c:pt>
                <c:pt idx="6459">
                  <c:v>57</c:v>
                </c:pt>
                <c:pt idx="6460">
                  <c:v>52</c:v>
                </c:pt>
                <c:pt idx="6461">
                  <c:v>48</c:v>
                </c:pt>
                <c:pt idx="6462">
                  <c:v>46</c:v>
                </c:pt>
                <c:pt idx="6463">
                  <c:v>58</c:v>
                </c:pt>
                <c:pt idx="6464">
                  <c:v>36</c:v>
                </c:pt>
                <c:pt idx="6465">
                  <c:v>50</c:v>
                </c:pt>
                <c:pt idx="6466">
                  <c:v>62</c:v>
                </c:pt>
                <c:pt idx="6467">
                  <c:v>43</c:v>
                </c:pt>
                <c:pt idx="6468">
                  <c:v>61</c:v>
                </c:pt>
                <c:pt idx="6469">
                  <c:v>42</c:v>
                </c:pt>
                <c:pt idx="6470">
                  <c:v>73</c:v>
                </c:pt>
                <c:pt idx="6471">
                  <c:v>57</c:v>
                </c:pt>
                <c:pt idx="6472">
                  <c:v>72</c:v>
                </c:pt>
                <c:pt idx="6473">
                  <c:v>64</c:v>
                </c:pt>
                <c:pt idx="6474">
                  <c:v>36</c:v>
                </c:pt>
                <c:pt idx="6475">
                  <c:v>52</c:v>
                </c:pt>
                <c:pt idx="6476">
                  <c:v>50</c:v>
                </c:pt>
                <c:pt idx="6477">
                  <c:v>38</c:v>
                </c:pt>
                <c:pt idx="6478">
                  <c:v>48</c:v>
                </c:pt>
                <c:pt idx="6479">
                  <c:v>54</c:v>
                </c:pt>
                <c:pt idx="6480">
                  <c:v>39</c:v>
                </c:pt>
                <c:pt idx="6481">
                  <c:v>52</c:v>
                </c:pt>
                <c:pt idx="6482">
                  <c:v>26</c:v>
                </c:pt>
                <c:pt idx="6483">
                  <c:v>49</c:v>
                </c:pt>
                <c:pt idx="6484">
                  <c:v>45</c:v>
                </c:pt>
                <c:pt idx="6485">
                  <c:v>56</c:v>
                </c:pt>
                <c:pt idx="6486">
                  <c:v>68</c:v>
                </c:pt>
                <c:pt idx="6487">
                  <c:v>65</c:v>
                </c:pt>
                <c:pt idx="6488">
                  <c:v>63</c:v>
                </c:pt>
                <c:pt idx="6489">
                  <c:v>51</c:v>
                </c:pt>
                <c:pt idx="6490">
                  <c:v>59</c:v>
                </c:pt>
                <c:pt idx="6491">
                  <c:v>47</c:v>
                </c:pt>
                <c:pt idx="6492">
                  <c:v>53</c:v>
                </c:pt>
                <c:pt idx="6493">
                  <c:v>57</c:v>
                </c:pt>
                <c:pt idx="6494">
                  <c:v>53</c:v>
                </c:pt>
                <c:pt idx="6495">
                  <c:v>37</c:v>
                </c:pt>
                <c:pt idx="6496">
                  <c:v>47</c:v>
                </c:pt>
                <c:pt idx="6497">
                  <c:v>31</c:v>
                </c:pt>
                <c:pt idx="6498">
                  <c:v>39</c:v>
                </c:pt>
                <c:pt idx="6499">
                  <c:v>51</c:v>
                </c:pt>
                <c:pt idx="6500">
                  <c:v>58</c:v>
                </c:pt>
                <c:pt idx="6501">
                  <c:v>56</c:v>
                </c:pt>
                <c:pt idx="6502">
                  <c:v>37</c:v>
                </c:pt>
                <c:pt idx="6503">
                  <c:v>34</c:v>
                </c:pt>
                <c:pt idx="6504">
                  <c:v>54</c:v>
                </c:pt>
                <c:pt idx="6505">
                  <c:v>52</c:v>
                </c:pt>
                <c:pt idx="6506">
                  <c:v>62</c:v>
                </c:pt>
                <c:pt idx="6507">
                  <c:v>68</c:v>
                </c:pt>
                <c:pt idx="6508">
                  <c:v>52</c:v>
                </c:pt>
                <c:pt idx="6509">
                  <c:v>54</c:v>
                </c:pt>
                <c:pt idx="6510">
                  <c:v>45</c:v>
                </c:pt>
                <c:pt idx="6511">
                  <c:v>59</c:v>
                </c:pt>
                <c:pt idx="6512">
                  <c:v>75</c:v>
                </c:pt>
                <c:pt idx="6513">
                  <c:v>69</c:v>
                </c:pt>
                <c:pt idx="6514">
                  <c:v>47</c:v>
                </c:pt>
                <c:pt idx="6515">
                  <c:v>38</c:v>
                </c:pt>
                <c:pt idx="6516">
                  <c:v>45</c:v>
                </c:pt>
                <c:pt idx="6517">
                  <c:v>46</c:v>
                </c:pt>
                <c:pt idx="6518">
                  <c:v>55</c:v>
                </c:pt>
                <c:pt idx="6519">
                  <c:v>59</c:v>
                </c:pt>
                <c:pt idx="6520">
                  <c:v>38</c:v>
                </c:pt>
                <c:pt idx="6521">
                  <c:v>65</c:v>
                </c:pt>
                <c:pt idx="6522">
                  <c:v>55</c:v>
                </c:pt>
                <c:pt idx="6523">
                  <c:v>51</c:v>
                </c:pt>
                <c:pt idx="6524">
                  <c:v>50</c:v>
                </c:pt>
                <c:pt idx="6525">
                  <c:v>61</c:v>
                </c:pt>
                <c:pt idx="6526">
                  <c:v>37</c:v>
                </c:pt>
                <c:pt idx="6527">
                  <c:v>47</c:v>
                </c:pt>
                <c:pt idx="6528">
                  <c:v>45</c:v>
                </c:pt>
                <c:pt idx="6529">
                  <c:v>62</c:v>
                </c:pt>
                <c:pt idx="6530">
                  <c:v>57</c:v>
                </c:pt>
                <c:pt idx="6531">
                  <c:v>52</c:v>
                </c:pt>
                <c:pt idx="6532">
                  <c:v>50</c:v>
                </c:pt>
                <c:pt idx="6533">
                  <c:v>54</c:v>
                </c:pt>
                <c:pt idx="6534">
                  <c:v>47</c:v>
                </c:pt>
                <c:pt idx="6535">
                  <c:v>53</c:v>
                </c:pt>
                <c:pt idx="6536">
                  <c:v>49</c:v>
                </c:pt>
                <c:pt idx="6537">
                  <c:v>61</c:v>
                </c:pt>
                <c:pt idx="6538">
                  <c:v>66</c:v>
                </c:pt>
                <c:pt idx="6539">
                  <c:v>62</c:v>
                </c:pt>
                <c:pt idx="6540">
                  <c:v>55</c:v>
                </c:pt>
                <c:pt idx="6541">
                  <c:v>57</c:v>
                </c:pt>
                <c:pt idx="6542">
                  <c:v>44</c:v>
                </c:pt>
                <c:pt idx="6543">
                  <c:v>57</c:v>
                </c:pt>
                <c:pt idx="6544">
                  <c:v>49</c:v>
                </c:pt>
                <c:pt idx="6545">
                  <c:v>65</c:v>
                </c:pt>
                <c:pt idx="6546">
                  <c:v>51</c:v>
                </c:pt>
                <c:pt idx="6547">
                  <c:v>54</c:v>
                </c:pt>
                <c:pt idx="6548">
                  <c:v>57</c:v>
                </c:pt>
                <c:pt idx="6549">
                  <c:v>55</c:v>
                </c:pt>
                <c:pt idx="6550">
                  <c:v>54</c:v>
                </c:pt>
                <c:pt idx="6551">
                  <c:v>33</c:v>
                </c:pt>
                <c:pt idx="6552">
                  <c:v>47</c:v>
                </c:pt>
                <c:pt idx="6553">
                  <c:v>64</c:v>
                </c:pt>
                <c:pt idx="6554">
                  <c:v>58</c:v>
                </c:pt>
                <c:pt idx="6555">
                  <c:v>53</c:v>
                </c:pt>
                <c:pt idx="6556">
                  <c:v>65</c:v>
                </c:pt>
                <c:pt idx="6557">
                  <c:v>61</c:v>
                </c:pt>
                <c:pt idx="6558">
                  <c:v>62</c:v>
                </c:pt>
                <c:pt idx="6559">
                  <c:v>42</c:v>
                </c:pt>
                <c:pt idx="6560">
                  <c:v>51</c:v>
                </c:pt>
                <c:pt idx="6561">
                  <c:v>57</c:v>
                </c:pt>
                <c:pt idx="6562">
                  <c:v>40</c:v>
                </c:pt>
                <c:pt idx="6563">
                  <c:v>72</c:v>
                </c:pt>
                <c:pt idx="6564">
                  <c:v>64</c:v>
                </c:pt>
                <c:pt idx="6565">
                  <c:v>67</c:v>
                </c:pt>
                <c:pt idx="6566">
                  <c:v>60</c:v>
                </c:pt>
                <c:pt idx="6567">
                  <c:v>58</c:v>
                </c:pt>
                <c:pt idx="6568">
                  <c:v>51</c:v>
                </c:pt>
                <c:pt idx="6569">
                  <c:v>52</c:v>
                </c:pt>
                <c:pt idx="6570">
                  <c:v>58</c:v>
                </c:pt>
                <c:pt idx="6571">
                  <c:v>48</c:v>
                </c:pt>
                <c:pt idx="6572">
                  <c:v>40</c:v>
                </c:pt>
                <c:pt idx="6573">
                  <c:v>44</c:v>
                </c:pt>
                <c:pt idx="6574">
                  <c:v>60</c:v>
                </c:pt>
                <c:pt idx="6575">
                  <c:v>84</c:v>
                </c:pt>
                <c:pt idx="6576">
                  <c:v>58</c:v>
                </c:pt>
                <c:pt idx="6577">
                  <c:v>55</c:v>
                </c:pt>
                <c:pt idx="6578">
                  <c:v>69</c:v>
                </c:pt>
                <c:pt idx="6579">
                  <c:v>68</c:v>
                </c:pt>
                <c:pt idx="6580">
                  <c:v>55</c:v>
                </c:pt>
                <c:pt idx="6581">
                  <c:v>53</c:v>
                </c:pt>
                <c:pt idx="6582">
                  <c:v>50</c:v>
                </c:pt>
                <c:pt idx="6583">
                  <c:v>50</c:v>
                </c:pt>
                <c:pt idx="6584">
                  <c:v>53</c:v>
                </c:pt>
                <c:pt idx="6585">
                  <c:v>54</c:v>
                </c:pt>
                <c:pt idx="6586">
                  <c:v>58</c:v>
                </c:pt>
                <c:pt idx="6587">
                  <c:v>57</c:v>
                </c:pt>
                <c:pt idx="6588">
                  <c:v>49</c:v>
                </c:pt>
                <c:pt idx="6589">
                  <c:v>65</c:v>
                </c:pt>
                <c:pt idx="6590">
                  <c:v>42</c:v>
                </c:pt>
                <c:pt idx="6591">
                  <c:v>63</c:v>
                </c:pt>
                <c:pt idx="6592">
                  <c:v>67</c:v>
                </c:pt>
                <c:pt idx="6593">
                  <c:v>62</c:v>
                </c:pt>
                <c:pt idx="6594">
                  <c:v>57</c:v>
                </c:pt>
                <c:pt idx="6595">
                  <c:v>70</c:v>
                </c:pt>
                <c:pt idx="6596">
                  <c:v>63</c:v>
                </c:pt>
                <c:pt idx="6597">
                  <c:v>55</c:v>
                </c:pt>
                <c:pt idx="6598">
                  <c:v>49</c:v>
                </c:pt>
                <c:pt idx="6599">
                  <c:v>53</c:v>
                </c:pt>
                <c:pt idx="6600">
                  <c:v>66</c:v>
                </c:pt>
                <c:pt idx="6601">
                  <c:v>47</c:v>
                </c:pt>
                <c:pt idx="6602">
                  <c:v>49</c:v>
                </c:pt>
                <c:pt idx="6603">
                  <c:v>49</c:v>
                </c:pt>
                <c:pt idx="6604">
                  <c:v>42</c:v>
                </c:pt>
                <c:pt idx="6605">
                  <c:v>55</c:v>
                </c:pt>
                <c:pt idx="6606">
                  <c:v>62</c:v>
                </c:pt>
                <c:pt idx="6607">
                  <c:v>61</c:v>
                </c:pt>
                <c:pt idx="6608">
                  <c:v>58</c:v>
                </c:pt>
                <c:pt idx="6609">
                  <c:v>65</c:v>
                </c:pt>
                <c:pt idx="6610">
                  <c:v>52</c:v>
                </c:pt>
                <c:pt idx="6611">
                  <c:v>62</c:v>
                </c:pt>
                <c:pt idx="6612">
                  <c:v>65</c:v>
                </c:pt>
                <c:pt idx="6613">
                  <c:v>58</c:v>
                </c:pt>
                <c:pt idx="6614">
                  <c:v>57</c:v>
                </c:pt>
                <c:pt idx="6615">
                  <c:v>64</c:v>
                </c:pt>
                <c:pt idx="6616">
                  <c:v>59</c:v>
                </c:pt>
                <c:pt idx="6617">
                  <c:v>44</c:v>
                </c:pt>
                <c:pt idx="6618">
                  <c:v>76</c:v>
                </c:pt>
                <c:pt idx="6619">
                  <c:v>46</c:v>
                </c:pt>
                <c:pt idx="6620">
                  <c:v>48</c:v>
                </c:pt>
                <c:pt idx="6621">
                  <c:v>68</c:v>
                </c:pt>
                <c:pt idx="6622">
                  <c:v>56</c:v>
                </c:pt>
                <c:pt idx="6623">
                  <c:v>57</c:v>
                </c:pt>
                <c:pt idx="6624">
                  <c:v>54</c:v>
                </c:pt>
                <c:pt idx="6625">
                  <c:v>56</c:v>
                </c:pt>
                <c:pt idx="6626">
                  <c:v>69</c:v>
                </c:pt>
                <c:pt idx="6627">
                  <c:v>46</c:v>
                </c:pt>
                <c:pt idx="6628">
                  <c:v>48</c:v>
                </c:pt>
                <c:pt idx="6629">
                  <c:v>47</c:v>
                </c:pt>
                <c:pt idx="6630">
                  <c:v>53</c:v>
                </c:pt>
                <c:pt idx="6631">
                  <c:v>47</c:v>
                </c:pt>
                <c:pt idx="6632">
                  <c:v>61</c:v>
                </c:pt>
                <c:pt idx="6633">
                  <c:v>72</c:v>
                </c:pt>
                <c:pt idx="6634">
                  <c:v>52</c:v>
                </c:pt>
                <c:pt idx="6635">
                  <c:v>54</c:v>
                </c:pt>
                <c:pt idx="6636">
                  <c:v>59</c:v>
                </c:pt>
                <c:pt idx="6637">
                  <c:v>50</c:v>
                </c:pt>
                <c:pt idx="6638">
                  <c:v>56</c:v>
                </c:pt>
                <c:pt idx="6639">
                  <c:v>50</c:v>
                </c:pt>
                <c:pt idx="6640">
                  <c:v>52</c:v>
                </c:pt>
                <c:pt idx="6641">
                  <c:v>53</c:v>
                </c:pt>
                <c:pt idx="6642">
                  <c:v>50</c:v>
                </c:pt>
                <c:pt idx="6643">
                  <c:v>55</c:v>
                </c:pt>
                <c:pt idx="6644">
                  <c:v>49</c:v>
                </c:pt>
                <c:pt idx="6645">
                  <c:v>52</c:v>
                </c:pt>
                <c:pt idx="6646">
                  <c:v>56</c:v>
                </c:pt>
                <c:pt idx="6647">
                  <c:v>64</c:v>
                </c:pt>
                <c:pt idx="6648">
                  <c:v>58</c:v>
                </c:pt>
                <c:pt idx="6649">
                  <c:v>51</c:v>
                </c:pt>
                <c:pt idx="6650">
                  <c:v>61</c:v>
                </c:pt>
                <c:pt idx="6651">
                  <c:v>55</c:v>
                </c:pt>
                <c:pt idx="6652">
                  <c:v>54</c:v>
                </c:pt>
                <c:pt idx="6653">
                  <c:v>66</c:v>
                </c:pt>
                <c:pt idx="6654">
                  <c:v>66</c:v>
                </c:pt>
                <c:pt idx="6655">
                  <c:v>51</c:v>
                </c:pt>
                <c:pt idx="6656">
                  <c:v>56</c:v>
                </c:pt>
                <c:pt idx="6657">
                  <c:v>48</c:v>
                </c:pt>
                <c:pt idx="6658">
                  <c:v>56</c:v>
                </c:pt>
                <c:pt idx="6659">
                  <c:v>36</c:v>
                </c:pt>
                <c:pt idx="6660">
                  <c:v>43</c:v>
                </c:pt>
                <c:pt idx="6661">
                  <c:v>47</c:v>
                </c:pt>
                <c:pt idx="6662">
                  <c:v>71</c:v>
                </c:pt>
                <c:pt idx="6663">
                  <c:v>54</c:v>
                </c:pt>
                <c:pt idx="6664">
                  <c:v>61</c:v>
                </c:pt>
                <c:pt idx="6665">
                  <c:v>76</c:v>
                </c:pt>
                <c:pt idx="6666">
                  <c:v>53</c:v>
                </c:pt>
                <c:pt idx="6667">
                  <c:v>49</c:v>
                </c:pt>
                <c:pt idx="6668">
                  <c:v>57</c:v>
                </c:pt>
                <c:pt idx="6669">
                  <c:v>59</c:v>
                </c:pt>
                <c:pt idx="6670">
                  <c:v>46</c:v>
                </c:pt>
                <c:pt idx="6671">
                  <c:v>56</c:v>
                </c:pt>
                <c:pt idx="6672">
                  <c:v>55</c:v>
                </c:pt>
                <c:pt idx="6673">
                  <c:v>66</c:v>
                </c:pt>
                <c:pt idx="6674">
                  <c:v>63</c:v>
                </c:pt>
                <c:pt idx="6675">
                  <c:v>52</c:v>
                </c:pt>
                <c:pt idx="6676">
                  <c:v>68</c:v>
                </c:pt>
                <c:pt idx="6677">
                  <c:v>54</c:v>
                </c:pt>
                <c:pt idx="6678">
                  <c:v>50</c:v>
                </c:pt>
                <c:pt idx="6679">
                  <c:v>64</c:v>
                </c:pt>
                <c:pt idx="6680">
                  <c:v>56</c:v>
                </c:pt>
                <c:pt idx="6681">
                  <c:v>70</c:v>
                </c:pt>
                <c:pt idx="6682">
                  <c:v>50</c:v>
                </c:pt>
                <c:pt idx="6683">
                  <c:v>62</c:v>
                </c:pt>
                <c:pt idx="6684">
                  <c:v>57</c:v>
                </c:pt>
                <c:pt idx="6685">
                  <c:v>75</c:v>
                </c:pt>
                <c:pt idx="6686">
                  <c:v>40</c:v>
                </c:pt>
                <c:pt idx="6687">
                  <c:v>63</c:v>
                </c:pt>
                <c:pt idx="6688">
                  <c:v>44</c:v>
                </c:pt>
                <c:pt idx="6689">
                  <c:v>43</c:v>
                </c:pt>
                <c:pt idx="6690">
                  <c:v>50</c:v>
                </c:pt>
                <c:pt idx="6691">
                  <c:v>70</c:v>
                </c:pt>
                <c:pt idx="6692">
                  <c:v>52</c:v>
                </c:pt>
                <c:pt idx="6693">
                  <c:v>54</c:v>
                </c:pt>
                <c:pt idx="6694">
                  <c:v>50</c:v>
                </c:pt>
                <c:pt idx="6695">
                  <c:v>64</c:v>
                </c:pt>
                <c:pt idx="6696">
                  <c:v>44</c:v>
                </c:pt>
                <c:pt idx="6697">
                  <c:v>39</c:v>
                </c:pt>
                <c:pt idx="6698">
                  <c:v>68</c:v>
                </c:pt>
                <c:pt idx="6699">
                  <c:v>36</c:v>
                </c:pt>
                <c:pt idx="6700">
                  <c:v>52</c:v>
                </c:pt>
                <c:pt idx="6701">
                  <c:v>50</c:v>
                </c:pt>
                <c:pt idx="6702">
                  <c:v>55</c:v>
                </c:pt>
                <c:pt idx="6703">
                  <c:v>58</c:v>
                </c:pt>
                <c:pt idx="6704">
                  <c:v>63</c:v>
                </c:pt>
                <c:pt idx="6705">
                  <c:v>68</c:v>
                </c:pt>
                <c:pt idx="6706">
                  <c:v>42</c:v>
                </c:pt>
                <c:pt idx="6707">
                  <c:v>60</c:v>
                </c:pt>
                <c:pt idx="6708">
                  <c:v>59</c:v>
                </c:pt>
                <c:pt idx="6709">
                  <c:v>50</c:v>
                </c:pt>
                <c:pt idx="6710">
                  <c:v>56</c:v>
                </c:pt>
                <c:pt idx="6711">
                  <c:v>51</c:v>
                </c:pt>
                <c:pt idx="6712">
                  <c:v>56</c:v>
                </c:pt>
                <c:pt idx="6713">
                  <c:v>67</c:v>
                </c:pt>
                <c:pt idx="6714">
                  <c:v>52</c:v>
                </c:pt>
                <c:pt idx="6715">
                  <c:v>61</c:v>
                </c:pt>
                <c:pt idx="6716">
                  <c:v>74</c:v>
                </c:pt>
                <c:pt idx="6717">
                  <c:v>55</c:v>
                </c:pt>
                <c:pt idx="6718">
                  <c:v>39</c:v>
                </c:pt>
                <c:pt idx="6719">
                  <c:v>56</c:v>
                </c:pt>
                <c:pt idx="6720">
                  <c:v>54</c:v>
                </c:pt>
                <c:pt idx="6721">
                  <c:v>68</c:v>
                </c:pt>
                <c:pt idx="6722">
                  <c:v>65</c:v>
                </c:pt>
                <c:pt idx="6723">
                  <c:v>59</c:v>
                </c:pt>
                <c:pt idx="6724">
                  <c:v>41</c:v>
                </c:pt>
                <c:pt idx="6725">
                  <c:v>62</c:v>
                </c:pt>
                <c:pt idx="6726">
                  <c:v>46</c:v>
                </c:pt>
                <c:pt idx="6727">
                  <c:v>56</c:v>
                </c:pt>
                <c:pt idx="6728">
                  <c:v>53</c:v>
                </c:pt>
                <c:pt idx="6729">
                  <c:v>56</c:v>
                </c:pt>
                <c:pt idx="6730">
                  <c:v>51</c:v>
                </c:pt>
                <c:pt idx="6731">
                  <c:v>52</c:v>
                </c:pt>
                <c:pt idx="6732">
                  <c:v>43</c:v>
                </c:pt>
                <c:pt idx="6733">
                  <c:v>56</c:v>
                </c:pt>
                <c:pt idx="6734">
                  <c:v>59</c:v>
                </c:pt>
                <c:pt idx="6735">
                  <c:v>40</c:v>
                </c:pt>
                <c:pt idx="6736">
                  <c:v>56</c:v>
                </c:pt>
                <c:pt idx="6737">
                  <c:v>46</c:v>
                </c:pt>
                <c:pt idx="6738">
                  <c:v>37</c:v>
                </c:pt>
                <c:pt idx="6739">
                  <c:v>41</c:v>
                </c:pt>
                <c:pt idx="6740">
                  <c:v>56</c:v>
                </c:pt>
                <c:pt idx="6741">
                  <c:v>70</c:v>
                </c:pt>
                <c:pt idx="6742">
                  <c:v>60</c:v>
                </c:pt>
                <c:pt idx="6743">
                  <c:v>52</c:v>
                </c:pt>
                <c:pt idx="6744">
                  <c:v>50</c:v>
                </c:pt>
                <c:pt idx="6745">
                  <c:v>42</c:v>
                </c:pt>
                <c:pt idx="6746">
                  <c:v>39</c:v>
                </c:pt>
                <c:pt idx="6747">
                  <c:v>38</c:v>
                </c:pt>
                <c:pt idx="6748">
                  <c:v>51</c:v>
                </c:pt>
                <c:pt idx="6749">
                  <c:v>52</c:v>
                </c:pt>
                <c:pt idx="6750">
                  <c:v>61</c:v>
                </c:pt>
                <c:pt idx="6751">
                  <c:v>51</c:v>
                </c:pt>
                <c:pt idx="6752">
                  <c:v>45</c:v>
                </c:pt>
                <c:pt idx="6753">
                  <c:v>48</c:v>
                </c:pt>
                <c:pt idx="6754">
                  <c:v>52</c:v>
                </c:pt>
                <c:pt idx="6755">
                  <c:v>45</c:v>
                </c:pt>
                <c:pt idx="6756">
                  <c:v>46</c:v>
                </c:pt>
                <c:pt idx="6757">
                  <c:v>55</c:v>
                </c:pt>
                <c:pt idx="6758">
                  <c:v>40</c:v>
                </c:pt>
                <c:pt idx="6759">
                  <c:v>65</c:v>
                </c:pt>
                <c:pt idx="6760">
                  <c:v>56</c:v>
                </c:pt>
                <c:pt idx="6761">
                  <c:v>58</c:v>
                </c:pt>
                <c:pt idx="6762">
                  <c:v>48</c:v>
                </c:pt>
                <c:pt idx="6763">
                  <c:v>52</c:v>
                </c:pt>
                <c:pt idx="6764">
                  <c:v>62</c:v>
                </c:pt>
                <c:pt idx="6765">
                  <c:v>53</c:v>
                </c:pt>
                <c:pt idx="6766">
                  <c:v>53</c:v>
                </c:pt>
                <c:pt idx="6767">
                  <c:v>47</c:v>
                </c:pt>
                <c:pt idx="6768">
                  <c:v>53</c:v>
                </c:pt>
                <c:pt idx="6769">
                  <c:v>73</c:v>
                </c:pt>
                <c:pt idx="6770">
                  <c:v>44</c:v>
                </c:pt>
                <c:pt idx="6771">
                  <c:v>54</c:v>
                </c:pt>
                <c:pt idx="6772">
                  <c:v>58</c:v>
                </c:pt>
                <c:pt idx="6773">
                  <c:v>64</c:v>
                </c:pt>
                <c:pt idx="6774">
                  <c:v>69</c:v>
                </c:pt>
                <c:pt idx="6775">
                  <c:v>40</c:v>
                </c:pt>
                <c:pt idx="6776">
                  <c:v>44</c:v>
                </c:pt>
                <c:pt idx="6777">
                  <c:v>51</c:v>
                </c:pt>
                <c:pt idx="6778">
                  <c:v>61</c:v>
                </c:pt>
                <c:pt idx="6779">
                  <c:v>68</c:v>
                </c:pt>
                <c:pt idx="6780">
                  <c:v>60</c:v>
                </c:pt>
                <c:pt idx="6781">
                  <c:v>55</c:v>
                </c:pt>
                <c:pt idx="6782">
                  <c:v>40</c:v>
                </c:pt>
                <c:pt idx="6783">
                  <c:v>42</c:v>
                </c:pt>
                <c:pt idx="6784">
                  <c:v>39</c:v>
                </c:pt>
                <c:pt idx="6785">
                  <c:v>60</c:v>
                </c:pt>
                <c:pt idx="6786">
                  <c:v>47</c:v>
                </c:pt>
                <c:pt idx="6787">
                  <c:v>67</c:v>
                </c:pt>
                <c:pt idx="6788">
                  <c:v>58</c:v>
                </c:pt>
                <c:pt idx="6789">
                  <c:v>58</c:v>
                </c:pt>
                <c:pt idx="6790">
                  <c:v>42</c:v>
                </c:pt>
                <c:pt idx="6791">
                  <c:v>60</c:v>
                </c:pt>
                <c:pt idx="6792">
                  <c:v>50</c:v>
                </c:pt>
                <c:pt idx="6793">
                  <c:v>58</c:v>
                </c:pt>
                <c:pt idx="6794">
                  <c:v>48</c:v>
                </c:pt>
                <c:pt idx="6795">
                  <c:v>54</c:v>
                </c:pt>
                <c:pt idx="6796">
                  <c:v>37</c:v>
                </c:pt>
                <c:pt idx="6797">
                  <c:v>59</c:v>
                </c:pt>
                <c:pt idx="6798">
                  <c:v>48</c:v>
                </c:pt>
                <c:pt idx="6799">
                  <c:v>39</c:v>
                </c:pt>
                <c:pt idx="6800">
                  <c:v>46</c:v>
                </c:pt>
                <c:pt idx="6801">
                  <c:v>62</c:v>
                </c:pt>
                <c:pt idx="6802">
                  <c:v>70</c:v>
                </c:pt>
                <c:pt idx="6803">
                  <c:v>45</c:v>
                </c:pt>
                <c:pt idx="6804">
                  <c:v>67</c:v>
                </c:pt>
                <c:pt idx="6805">
                  <c:v>37</c:v>
                </c:pt>
                <c:pt idx="6806">
                  <c:v>59</c:v>
                </c:pt>
                <c:pt idx="6807">
                  <c:v>41</c:v>
                </c:pt>
                <c:pt idx="6808">
                  <c:v>64</c:v>
                </c:pt>
                <c:pt idx="6809">
                  <c:v>47</c:v>
                </c:pt>
                <c:pt idx="6810">
                  <c:v>53</c:v>
                </c:pt>
                <c:pt idx="6811">
                  <c:v>53</c:v>
                </c:pt>
                <c:pt idx="6812">
                  <c:v>43</c:v>
                </c:pt>
                <c:pt idx="6813">
                  <c:v>61</c:v>
                </c:pt>
                <c:pt idx="6814">
                  <c:v>40</c:v>
                </c:pt>
                <c:pt idx="6815">
                  <c:v>57</c:v>
                </c:pt>
                <c:pt idx="6816">
                  <c:v>63</c:v>
                </c:pt>
                <c:pt idx="6817">
                  <c:v>45</c:v>
                </c:pt>
                <c:pt idx="6818">
                  <c:v>33</c:v>
                </c:pt>
                <c:pt idx="6819">
                  <c:v>63</c:v>
                </c:pt>
                <c:pt idx="6820">
                  <c:v>53</c:v>
                </c:pt>
                <c:pt idx="6821">
                  <c:v>58</c:v>
                </c:pt>
                <c:pt idx="6822">
                  <c:v>58</c:v>
                </c:pt>
                <c:pt idx="6823">
                  <c:v>53</c:v>
                </c:pt>
                <c:pt idx="6824">
                  <c:v>55</c:v>
                </c:pt>
                <c:pt idx="6825">
                  <c:v>43</c:v>
                </c:pt>
                <c:pt idx="6826">
                  <c:v>59</c:v>
                </c:pt>
                <c:pt idx="6827">
                  <c:v>57</c:v>
                </c:pt>
                <c:pt idx="6828">
                  <c:v>50</c:v>
                </c:pt>
                <c:pt idx="6829">
                  <c:v>48</c:v>
                </c:pt>
                <c:pt idx="6830">
                  <c:v>53</c:v>
                </c:pt>
                <c:pt idx="6831">
                  <c:v>42</c:v>
                </c:pt>
                <c:pt idx="6832">
                  <c:v>50</c:v>
                </c:pt>
                <c:pt idx="6833">
                  <c:v>54</c:v>
                </c:pt>
                <c:pt idx="6834">
                  <c:v>77</c:v>
                </c:pt>
                <c:pt idx="6835">
                  <c:v>58</c:v>
                </c:pt>
                <c:pt idx="6836">
                  <c:v>56</c:v>
                </c:pt>
                <c:pt idx="6837">
                  <c:v>40</c:v>
                </c:pt>
                <c:pt idx="6838">
                  <c:v>55</c:v>
                </c:pt>
                <c:pt idx="6839">
                  <c:v>58</c:v>
                </c:pt>
                <c:pt idx="6840">
                  <c:v>55</c:v>
                </c:pt>
                <c:pt idx="6841">
                  <c:v>61</c:v>
                </c:pt>
                <c:pt idx="6842">
                  <c:v>43</c:v>
                </c:pt>
                <c:pt idx="6843">
                  <c:v>49</c:v>
                </c:pt>
                <c:pt idx="6844">
                  <c:v>47</c:v>
                </c:pt>
                <c:pt idx="6845">
                  <c:v>44</c:v>
                </c:pt>
                <c:pt idx="6846">
                  <c:v>55</c:v>
                </c:pt>
                <c:pt idx="6847">
                  <c:v>44</c:v>
                </c:pt>
                <c:pt idx="6848">
                  <c:v>70</c:v>
                </c:pt>
                <c:pt idx="6849">
                  <c:v>39</c:v>
                </c:pt>
                <c:pt idx="6850">
                  <c:v>68</c:v>
                </c:pt>
                <c:pt idx="6851">
                  <c:v>59</c:v>
                </c:pt>
                <c:pt idx="6852">
                  <c:v>64</c:v>
                </c:pt>
                <c:pt idx="6853">
                  <c:v>52</c:v>
                </c:pt>
                <c:pt idx="6854">
                  <c:v>61</c:v>
                </c:pt>
                <c:pt idx="6855">
                  <c:v>61</c:v>
                </c:pt>
                <c:pt idx="6856">
                  <c:v>39</c:v>
                </c:pt>
                <c:pt idx="6857">
                  <c:v>51</c:v>
                </c:pt>
                <c:pt idx="6858">
                  <c:v>53</c:v>
                </c:pt>
                <c:pt idx="6859">
                  <c:v>60</c:v>
                </c:pt>
                <c:pt idx="6860">
                  <c:v>48</c:v>
                </c:pt>
                <c:pt idx="6861">
                  <c:v>73</c:v>
                </c:pt>
                <c:pt idx="6862">
                  <c:v>59</c:v>
                </c:pt>
                <c:pt idx="6863">
                  <c:v>45</c:v>
                </c:pt>
                <c:pt idx="6864">
                  <c:v>50</c:v>
                </c:pt>
                <c:pt idx="6865">
                  <c:v>51</c:v>
                </c:pt>
                <c:pt idx="6866">
                  <c:v>47</c:v>
                </c:pt>
                <c:pt idx="6867">
                  <c:v>51</c:v>
                </c:pt>
                <c:pt idx="6868">
                  <c:v>67</c:v>
                </c:pt>
                <c:pt idx="6869">
                  <c:v>48</c:v>
                </c:pt>
                <c:pt idx="6870">
                  <c:v>51</c:v>
                </c:pt>
                <c:pt idx="6871">
                  <c:v>45</c:v>
                </c:pt>
                <c:pt idx="6872">
                  <c:v>75</c:v>
                </c:pt>
                <c:pt idx="6873">
                  <c:v>61</c:v>
                </c:pt>
                <c:pt idx="6874">
                  <c:v>76</c:v>
                </c:pt>
                <c:pt idx="6875">
                  <c:v>60</c:v>
                </c:pt>
                <c:pt idx="6876">
                  <c:v>59</c:v>
                </c:pt>
                <c:pt idx="6877">
                  <c:v>51</c:v>
                </c:pt>
                <c:pt idx="6878">
                  <c:v>61</c:v>
                </c:pt>
                <c:pt idx="6879">
                  <c:v>43</c:v>
                </c:pt>
                <c:pt idx="6880">
                  <c:v>55</c:v>
                </c:pt>
                <c:pt idx="6881">
                  <c:v>54</c:v>
                </c:pt>
                <c:pt idx="6882">
                  <c:v>50</c:v>
                </c:pt>
                <c:pt idx="6883">
                  <c:v>60</c:v>
                </c:pt>
                <c:pt idx="6884">
                  <c:v>63</c:v>
                </c:pt>
                <c:pt idx="6885">
                  <c:v>46</c:v>
                </c:pt>
                <c:pt idx="6886">
                  <c:v>63</c:v>
                </c:pt>
                <c:pt idx="6887">
                  <c:v>47</c:v>
                </c:pt>
                <c:pt idx="6888">
                  <c:v>51</c:v>
                </c:pt>
                <c:pt idx="6889">
                  <c:v>64</c:v>
                </c:pt>
                <c:pt idx="6890">
                  <c:v>38</c:v>
                </c:pt>
                <c:pt idx="6891">
                  <c:v>45</c:v>
                </c:pt>
                <c:pt idx="6892">
                  <c:v>59</c:v>
                </c:pt>
                <c:pt idx="6893">
                  <c:v>44</c:v>
                </c:pt>
                <c:pt idx="6894">
                  <c:v>61</c:v>
                </c:pt>
                <c:pt idx="6895">
                  <c:v>58</c:v>
                </c:pt>
                <c:pt idx="6896">
                  <c:v>57</c:v>
                </c:pt>
                <c:pt idx="6897">
                  <c:v>51</c:v>
                </c:pt>
                <c:pt idx="6898">
                  <c:v>59</c:v>
                </c:pt>
                <c:pt idx="6899">
                  <c:v>56</c:v>
                </c:pt>
                <c:pt idx="6900">
                  <c:v>49</c:v>
                </c:pt>
                <c:pt idx="6901">
                  <c:v>47</c:v>
                </c:pt>
                <c:pt idx="6902">
                  <c:v>56</c:v>
                </c:pt>
                <c:pt idx="6903">
                  <c:v>65</c:v>
                </c:pt>
                <c:pt idx="6904">
                  <c:v>60</c:v>
                </c:pt>
                <c:pt idx="6905">
                  <c:v>69</c:v>
                </c:pt>
                <c:pt idx="6906">
                  <c:v>44</c:v>
                </c:pt>
                <c:pt idx="6907">
                  <c:v>36</c:v>
                </c:pt>
                <c:pt idx="6908">
                  <c:v>45</c:v>
                </c:pt>
                <c:pt idx="6909">
                  <c:v>52</c:v>
                </c:pt>
                <c:pt idx="6910">
                  <c:v>78</c:v>
                </c:pt>
                <c:pt idx="6911">
                  <c:v>43</c:v>
                </c:pt>
                <c:pt idx="6912">
                  <c:v>56</c:v>
                </c:pt>
                <c:pt idx="6913">
                  <c:v>63</c:v>
                </c:pt>
                <c:pt idx="6914">
                  <c:v>59</c:v>
                </c:pt>
                <c:pt idx="6915">
                  <c:v>45</c:v>
                </c:pt>
                <c:pt idx="6916">
                  <c:v>55</c:v>
                </c:pt>
                <c:pt idx="6917">
                  <c:v>55</c:v>
                </c:pt>
                <c:pt idx="6918">
                  <c:v>49</c:v>
                </c:pt>
                <c:pt idx="6919">
                  <c:v>66</c:v>
                </c:pt>
                <c:pt idx="6920">
                  <c:v>59</c:v>
                </c:pt>
                <c:pt idx="6921">
                  <c:v>51</c:v>
                </c:pt>
                <c:pt idx="6922">
                  <c:v>51</c:v>
                </c:pt>
                <c:pt idx="6923">
                  <c:v>68</c:v>
                </c:pt>
                <c:pt idx="6924">
                  <c:v>46</c:v>
                </c:pt>
                <c:pt idx="6925">
                  <c:v>71</c:v>
                </c:pt>
                <c:pt idx="6926">
                  <c:v>59</c:v>
                </c:pt>
                <c:pt idx="6927">
                  <c:v>61</c:v>
                </c:pt>
                <c:pt idx="6928">
                  <c:v>66</c:v>
                </c:pt>
                <c:pt idx="6929">
                  <c:v>44</c:v>
                </c:pt>
                <c:pt idx="6930">
                  <c:v>56</c:v>
                </c:pt>
                <c:pt idx="6931">
                  <c:v>66</c:v>
                </c:pt>
                <c:pt idx="6932">
                  <c:v>52</c:v>
                </c:pt>
                <c:pt idx="6933">
                  <c:v>67</c:v>
                </c:pt>
                <c:pt idx="6934">
                  <c:v>73</c:v>
                </c:pt>
                <c:pt idx="6935">
                  <c:v>57</c:v>
                </c:pt>
                <c:pt idx="6936">
                  <c:v>62</c:v>
                </c:pt>
                <c:pt idx="6937">
                  <c:v>64</c:v>
                </c:pt>
                <c:pt idx="6938">
                  <c:v>46</c:v>
                </c:pt>
                <c:pt idx="6939">
                  <c:v>52</c:v>
                </c:pt>
                <c:pt idx="6940">
                  <c:v>64</c:v>
                </c:pt>
                <c:pt idx="6941">
                  <c:v>52</c:v>
                </c:pt>
                <c:pt idx="6942">
                  <c:v>60</c:v>
                </c:pt>
                <c:pt idx="6943">
                  <c:v>69</c:v>
                </c:pt>
                <c:pt idx="6944">
                  <c:v>63</c:v>
                </c:pt>
                <c:pt idx="6945">
                  <c:v>42</c:v>
                </c:pt>
                <c:pt idx="6946">
                  <c:v>54</c:v>
                </c:pt>
                <c:pt idx="6947">
                  <c:v>51</c:v>
                </c:pt>
                <c:pt idx="6948">
                  <c:v>51</c:v>
                </c:pt>
                <c:pt idx="6949">
                  <c:v>55</c:v>
                </c:pt>
                <c:pt idx="6950">
                  <c:v>65</c:v>
                </c:pt>
                <c:pt idx="6951">
                  <c:v>59</c:v>
                </c:pt>
                <c:pt idx="6952">
                  <c:v>62</c:v>
                </c:pt>
                <c:pt idx="6953">
                  <c:v>58</c:v>
                </c:pt>
                <c:pt idx="6954">
                  <c:v>66</c:v>
                </c:pt>
                <c:pt idx="6955">
                  <c:v>51</c:v>
                </c:pt>
                <c:pt idx="6956">
                  <c:v>58</c:v>
                </c:pt>
                <c:pt idx="6957">
                  <c:v>51</c:v>
                </c:pt>
                <c:pt idx="6958">
                  <c:v>44</c:v>
                </c:pt>
                <c:pt idx="6959">
                  <c:v>52</c:v>
                </c:pt>
                <c:pt idx="6960">
                  <c:v>54</c:v>
                </c:pt>
                <c:pt idx="6961">
                  <c:v>46</c:v>
                </c:pt>
                <c:pt idx="6962">
                  <c:v>48</c:v>
                </c:pt>
                <c:pt idx="6963">
                  <c:v>37</c:v>
                </c:pt>
                <c:pt idx="6964">
                  <c:v>33</c:v>
                </c:pt>
                <c:pt idx="6965">
                  <c:v>43</c:v>
                </c:pt>
                <c:pt idx="6966">
                  <c:v>53</c:v>
                </c:pt>
                <c:pt idx="6967">
                  <c:v>53</c:v>
                </c:pt>
                <c:pt idx="6968">
                  <c:v>62</c:v>
                </c:pt>
                <c:pt idx="6969">
                  <c:v>51</c:v>
                </c:pt>
                <c:pt idx="6970">
                  <c:v>59</c:v>
                </c:pt>
                <c:pt idx="6971">
                  <c:v>60</c:v>
                </c:pt>
                <c:pt idx="6972">
                  <c:v>38</c:v>
                </c:pt>
                <c:pt idx="6973">
                  <c:v>62</c:v>
                </c:pt>
                <c:pt idx="6974">
                  <c:v>49</c:v>
                </c:pt>
                <c:pt idx="6975">
                  <c:v>55</c:v>
                </c:pt>
                <c:pt idx="6976">
                  <c:v>51</c:v>
                </c:pt>
                <c:pt idx="6977">
                  <c:v>60</c:v>
                </c:pt>
                <c:pt idx="6978">
                  <c:v>59</c:v>
                </c:pt>
                <c:pt idx="6979">
                  <c:v>67</c:v>
                </c:pt>
                <c:pt idx="6980">
                  <c:v>40</c:v>
                </c:pt>
                <c:pt idx="6981">
                  <c:v>41</c:v>
                </c:pt>
                <c:pt idx="6982">
                  <c:v>57</c:v>
                </c:pt>
                <c:pt idx="6983">
                  <c:v>49</c:v>
                </c:pt>
                <c:pt idx="6984">
                  <c:v>58</c:v>
                </c:pt>
                <c:pt idx="6985">
                  <c:v>50</c:v>
                </c:pt>
                <c:pt idx="6986">
                  <c:v>59</c:v>
                </c:pt>
                <c:pt idx="6987">
                  <c:v>41</c:v>
                </c:pt>
                <c:pt idx="6988">
                  <c:v>45</c:v>
                </c:pt>
                <c:pt idx="6989">
                  <c:v>56</c:v>
                </c:pt>
                <c:pt idx="6990">
                  <c:v>66</c:v>
                </c:pt>
                <c:pt idx="6991">
                  <c:v>64</c:v>
                </c:pt>
                <c:pt idx="6992">
                  <c:v>37</c:v>
                </c:pt>
                <c:pt idx="6993">
                  <c:v>56</c:v>
                </c:pt>
                <c:pt idx="6994">
                  <c:v>54</c:v>
                </c:pt>
                <c:pt idx="6995">
                  <c:v>63</c:v>
                </c:pt>
                <c:pt idx="6996">
                  <c:v>60</c:v>
                </c:pt>
                <c:pt idx="6997">
                  <c:v>54</c:v>
                </c:pt>
                <c:pt idx="6998">
                  <c:v>47</c:v>
                </c:pt>
                <c:pt idx="6999">
                  <c:v>55</c:v>
                </c:pt>
                <c:pt idx="7000">
                  <c:v>53</c:v>
                </c:pt>
                <c:pt idx="7001">
                  <c:v>52</c:v>
                </c:pt>
                <c:pt idx="7002">
                  <c:v>50</c:v>
                </c:pt>
                <c:pt idx="7003">
                  <c:v>43</c:v>
                </c:pt>
                <c:pt idx="7004">
                  <c:v>66</c:v>
                </c:pt>
                <c:pt idx="7005">
                  <c:v>36</c:v>
                </c:pt>
                <c:pt idx="7006">
                  <c:v>72</c:v>
                </c:pt>
                <c:pt idx="7007">
                  <c:v>38</c:v>
                </c:pt>
                <c:pt idx="7008">
                  <c:v>76</c:v>
                </c:pt>
                <c:pt idx="7009">
                  <c:v>56</c:v>
                </c:pt>
                <c:pt idx="7010">
                  <c:v>58</c:v>
                </c:pt>
                <c:pt idx="7011">
                  <c:v>48</c:v>
                </c:pt>
                <c:pt idx="7012">
                  <c:v>57</c:v>
                </c:pt>
                <c:pt idx="7013">
                  <c:v>66</c:v>
                </c:pt>
                <c:pt idx="7014">
                  <c:v>62</c:v>
                </c:pt>
                <c:pt idx="7015">
                  <c:v>69</c:v>
                </c:pt>
                <c:pt idx="7016">
                  <c:v>47</c:v>
                </c:pt>
                <c:pt idx="7017">
                  <c:v>63</c:v>
                </c:pt>
                <c:pt idx="7018">
                  <c:v>66</c:v>
                </c:pt>
                <c:pt idx="7019">
                  <c:v>58</c:v>
                </c:pt>
                <c:pt idx="7020">
                  <c:v>52</c:v>
                </c:pt>
                <c:pt idx="7021">
                  <c:v>64</c:v>
                </c:pt>
                <c:pt idx="7022">
                  <c:v>71</c:v>
                </c:pt>
                <c:pt idx="7023">
                  <c:v>74</c:v>
                </c:pt>
                <c:pt idx="7024">
                  <c:v>53</c:v>
                </c:pt>
                <c:pt idx="7025">
                  <c:v>63</c:v>
                </c:pt>
                <c:pt idx="7026">
                  <c:v>52</c:v>
                </c:pt>
                <c:pt idx="7027">
                  <c:v>57</c:v>
                </c:pt>
                <c:pt idx="7028">
                  <c:v>55</c:v>
                </c:pt>
                <c:pt idx="7029">
                  <c:v>47</c:v>
                </c:pt>
                <c:pt idx="7030">
                  <c:v>55</c:v>
                </c:pt>
                <c:pt idx="7031">
                  <c:v>76</c:v>
                </c:pt>
                <c:pt idx="7032">
                  <c:v>58</c:v>
                </c:pt>
                <c:pt idx="7033">
                  <c:v>63</c:v>
                </c:pt>
                <c:pt idx="7034">
                  <c:v>59</c:v>
                </c:pt>
                <c:pt idx="7035">
                  <c:v>67</c:v>
                </c:pt>
                <c:pt idx="7036">
                  <c:v>35</c:v>
                </c:pt>
                <c:pt idx="7037">
                  <c:v>50</c:v>
                </c:pt>
                <c:pt idx="7038">
                  <c:v>51</c:v>
                </c:pt>
                <c:pt idx="7039">
                  <c:v>62</c:v>
                </c:pt>
                <c:pt idx="7040">
                  <c:v>55</c:v>
                </c:pt>
                <c:pt idx="7041">
                  <c:v>66</c:v>
                </c:pt>
                <c:pt idx="7042">
                  <c:v>58</c:v>
                </c:pt>
                <c:pt idx="7043">
                  <c:v>56</c:v>
                </c:pt>
                <c:pt idx="7044">
                  <c:v>81</c:v>
                </c:pt>
                <c:pt idx="7045">
                  <c:v>48</c:v>
                </c:pt>
                <c:pt idx="7046">
                  <c:v>69</c:v>
                </c:pt>
                <c:pt idx="7047">
                  <c:v>49</c:v>
                </c:pt>
                <c:pt idx="7048">
                  <c:v>58</c:v>
                </c:pt>
                <c:pt idx="7049">
                  <c:v>56</c:v>
                </c:pt>
                <c:pt idx="7050">
                  <c:v>48</c:v>
                </c:pt>
                <c:pt idx="7051">
                  <c:v>45</c:v>
                </c:pt>
                <c:pt idx="7052">
                  <c:v>41</c:v>
                </c:pt>
                <c:pt idx="7053">
                  <c:v>43</c:v>
                </c:pt>
                <c:pt idx="7054">
                  <c:v>57</c:v>
                </c:pt>
                <c:pt idx="7055">
                  <c:v>55</c:v>
                </c:pt>
                <c:pt idx="7056">
                  <c:v>47</c:v>
                </c:pt>
                <c:pt idx="7057">
                  <c:v>48</c:v>
                </c:pt>
                <c:pt idx="7058">
                  <c:v>44</c:v>
                </c:pt>
                <c:pt idx="7059">
                  <c:v>73</c:v>
                </c:pt>
                <c:pt idx="7060">
                  <c:v>66</c:v>
                </c:pt>
                <c:pt idx="7061">
                  <c:v>55</c:v>
                </c:pt>
                <c:pt idx="7062">
                  <c:v>47</c:v>
                </c:pt>
                <c:pt idx="7063">
                  <c:v>60</c:v>
                </c:pt>
                <c:pt idx="7064">
                  <c:v>62</c:v>
                </c:pt>
                <c:pt idx="7065">
                  <c:v>55</c:v>
                </c:pt>
                <c:pt idx="7066">
                  <c:v>65</c:v>
                </c:pt>
                <c:pt idx="7067">
                  <c:v>58</c:v>
                </c:pt>
                <c:pt idx="7068">
                  <c:v>40</c:v>
                </c:pt>
                <c:pt idx="7069">
                  <c:v>59</c:v>
                </c:pt>
                <c:pt idx="7070">
                  <c:v>42</c:v>
                </c:pt>
                <c:pt idx="7071">
                  <c:v>59</c:v>
                </c:pt>
                <c:pt idx="7072">
                  <c:v>50</c:v>
                </c:pt>
                <c:pt idx="7073">
                  <c:v>71</c:v>
                </c:pt>
                <c:pt idx="7074">
                  <c:v>41</c:v>
                </c:pt>
                <c:pt idx="7075">
                  <c:v>54</c:v>
                </c:pt>
                <c:pt idx="7076">
                  <c:v>57</c:v>
                </c:pt>
                <c:pt idx="7077">
                  <c:v>70</c:v>
                </c:pt>
                <c:pt idx="7078">
                  <c:v>60</c:v>
                </c:pt>
                <c:pt idx="7079">
                  <c:v>49</c:v>
                </c:pt>
                <c:pt idx="7080">
                  <c:v>51</c:v>
                </c:pt>
                <c:pt idx="7081">
                  <c:v>56</c:v>
                </c:pt>
                <c:pt idx="7082">
                  <c:v>46</c:v>
                </c:pt>
                <c:pt idx="7083">
                  <c:v>46</c:v>
                </c:pt>
                <c:pt idx="7084">
                  <c:v>60</c:v>
                </c:pt>
                <c:pt idx="7085">
                  <c:v>49</c:v>
                </c:pt>
                <c:pt idx="7086">
                  <c:v>73</c:v>
                </c:pt>
                <c:pt idx="7087">
                  <c:v>43</c:v>
                </c:pt>
                <c:pt idx="7088">
                  <c:v>43</c:v>
                </c:pt>
                <c:pt idx="7089">
                  <c:v>48</c:v>
                </c:pt>
                <c:pt idx="7090">
                  <c:v>30</c:v>
                </c:pt>
                <c:pt idx="7091">
                  <c:v>74</c:v>
                </c:pt>
                <c:pt idx="7092">
                  <c:v>37</c:v>
                </c:pt>
                <c:pt idx="7093">
                  <c:v>70</c:v>
                </c:pt>
                <c:pt idx="7094">
                  <c:v>52</c:v>
                </c:pt>
                <c:pt idx="7095">
                  <c:v>58</c:v>
                </c:pt>
                <c:pt idx="7096">
                  <c:v>65</c:v>
                </c:pt>
                <c:pt idx="7097">
                  <c:v>54</c:v>
                </c:pt>
                <c:pt idx="7098">
                  <c:v>58</c:v>
                </c:pt>
                <c:pt idx="7099">
                  <c:v>41</c:v>
                </c:pt>
                <c:pt idx="7100">
                  <c:v>51</c:v>
                </c:pt>
                <c:pt idx="7101">
                  <c:v>65</c:v>
                </c:pt>
                <c:pt idx="7102">
                  <c:v>60</c:v>
                </c:pt>
                <c:pt idx="7103">
                  <c:v>40</c:v>
                </c:pt>
                <c:pt idx="7104">
                  <c:v>52</c:v>
                </c:pt>
                <c:pt idx="7105">
                  <c:v>52</c:v>
                </c:pt>
                <c:pt idx="7106">
                  <c:v>48</c:v>
                </c:pt>
                <c:pt idx="7107">
                  <c:v>56</c:v>
                </c:pt>
                <c:pt idx="7108">
                  <c:v>63</c:v>
                </c:pt>
                <c:pt idx="7109">
                  <c:v>52</c:v>
                </c:pt>
                <c:pt idx="7110">
                  <c:v>59</c:v>
                </c:pt>
                <c:pt idx="7111">
                  <c:v>62</c:v>
                </c:pt>
                <c:pt idx="7112">
                  <c:v>55</c:v>
                </c:pt>
                <c:pt idx="7113">
                  <c:v>61</c:v>
                </c:pt>
                <c:pt idx="7114">
                  <c:v>48</c:v>
                </c:pt>
                <c:pt idx="7115">
                  <c:v>46</c:v>
                </c:pt>
                <c:pt idx="7116">
                  <c:v>41</c:v>
                </c:pt>
                <c:pt idx="7117">
                  <c:v>45</c:v>
                </c:pt>
                <c:pt idx="7118">
                  <c:v>58</c:v>
                </c:pt>
                <c:pt idx="7119">
                  <c:v>50</c:v>
                </c:pt>
                <c:pt idx="7120">
                  <c:v>46</c:v>
                </c:pt>
                <c:pt idx="7121">
                  <c:v>52</c:v>
                </c:pt>
                <c:pt idx="7122">
                  <c:v>67</c:v>
                </c:pt>
                <c:pt idx="7123">
                  <c:v>58</c:v>
                </c:pt>
                <c:pt idx="7124">
                  <c:v>63</c:v>
                </c:pt>
                <c:pt idx="7125">
                  <c:v>64</c:v>
                </c:pt>
                <c:pt idx="7126">
                  <c:v>63</c:v>
                </c:pt>
                <c:pt idx="7127">
                  <c:v>61</c:v>
                </c:pt>
                <c:pt idx="7128">
                  <c:v>52</c:v>
                </c:pt>
                <c:pt idx="7129">
                  <c:v>32</c:v>
                </c:pt>
                <c:pt idx="7130">
                  <c:v>52</c:v>
                </c:pt>
                <c:pt idx="7131">
                  <c:v>38</c:v>
                </c:pt>
                <c:pt idx="7132">
                  <c:v>51</c:v>
                </c:pt>
                <c:pt idx="7133">
                  <c:v>81</c:v>
                </c:pt>
                <c:pt idx="7134">
                  <c:v>56</c:v>
                </c:pt>
                <c:pt idx="7135">
                  <c:v>55</c:v>
                </c:pt>
                <c:pt idx="7136">
                  <c:v>56</c:v>
                </c:pt>
                <c:pt idx="7137">
                  <c:v>60</c:v>
                </c:pt>
                <c:pt idx="7138">
                  <c:v>48</c:v>
                </c:pt>
                <c:pt idx="7139">
                  <c:v>42</c:v>
                </c:pt>
                <c:pt idx="7140">
                  <c:v>55</c:v>
                </c:pt>
                <c:pt idx="7141">
                  <c:v>52</c:v>
                </c:pt>
                <c:pt idx="7142">
                  <c:v>52</c:v>
                </c:pt>
                <c:pt idx="7143">
                  <c:v>58</c:v>
                </c:pt>
                <c:pt idx="7144">
                  <c:v>31</c:v>
                </c:pt>
                <c:pt idx="7145">
                  <c:v>66</c:v>
                </c:pt>
                <c:pt idx="7146">
                  <c:v>50</c:v>
                </c:pt>
                <c:pt idx="7147">
                  <c:v>49</c:v>
                </c:pt>
                <c:pt idx="7148">
                  <c:v>72</c:v>
                </c:pt>
                <c:pt idx="7149">
                  <c:v>59</c:v>
                </c:pt>
                <c:pt idx="7150">
                  <c:v>56</c:v>
                </c:pt>
                <c:pt idx="7151">
                  <c:v>54</c:v>
                </c:pt>
                <c:pt idx="7152">
                  <c:v>51</c:v>
                </c:pt>
                <c:pt idx="7153">
                  <c:v>59</c:v>
                </c:pt>
                <c:pt idx="7154">
                  <c:v>46</c:v>
                </c:pt>
                <c:pt idx="7155">
                  <c:v>42</c:v>
                </c:pt>
                <c:pt idx="7156">
                  <c:v>60</c:v>
                </c:pt>
                <c:pt idx="7157">
                  <c:v>50</c:v>
                </c:pt>
                <c:pt idx="7158">
                  <c:v>51</c:v>
                </c:pt>
                <c:pt idx="7159">
                  <c:v>47</c:v>
                </c:pt>
                <c:pt idx="7160">
                  <c:v>49</c:v>
                </c:pt>
                <c:pt idx="7161">
                  <c:v>51</c:v>
                </c:pt>
                <c:pt idx="7162">
                  <c:v>61</c:v>
                </c:pt>
                <c:pt idx="7163">
                  <c:v>37</c:v>
                </c:pt>
                <c:pt idx="7164">
                  <c:v>49</c:v>
                </c:pt>
                <c:pt idx="7165">
                  <c:v>54</c:v>
                </c:pt>
                <c:pt idx="7166">
                  <c:v>76</c:v>
                </c:pt>
                <c:pt idx="7167">
                  <c:v>52</c:v>
                </c:pt>
                <c:pt idx="7168">
                  <c:v>37</c:v>
                </c:pt>
                <c:pt idx="7169">
                  <c:v>56</c:v>
                </c:pt>
                <c:pt idx="7170">
                  <c:v>56</c:v>
                </c:pt>
                <c:pt idx="7171">
                  <c:v>61</c:v>
                </c:pt>
                <c:pt idx="7172">
                  <c:v>49</c:v>
                </c:pt>
                <c:pt idx="7173">
                  <c:v>57</c:v>
                </c:pt>
                <c:pt idx="7174">
                  <c:v>48</c:v>
                </c:pt>
                <c:pt idx="7175">
                  <c:v>56</c:v>
                </c:pt>
                <c:pt idx="7176">
                  <c:v>56</c:v>
                </c:pt>
                <c:pt idx="7177">
                  <c:v>53</c:v>
                </c:pt>
                <c:pt idx="7178">
                  <c:v>62</c:v>
                </c:pt>
                <c:pt idx="7179">
                  <c:v>47</c:v>
                </c:pt>
                <c:pt idx="7180">
                  <c:v>59</c:v>
                </c:pt>
                <c:pt idx="7181">
                  <c:v>37</c:v>
                </c:pt>
                <c:pt idx="7182">
                  <c:v>54</c:v>
                </c:pt>
                <c:pt idx="7183">
                  <c:v>67</c:v>
                </c:pt>
                <c:pt idx="7184">
                  <c:v>54</c:v>
                </c:pt>
                <c:pt idx="7185">
                  <c:v>62</c:v>
                </c:pt>
                <c:pt idx="7186">
                  <c:v>45</c:v>
                </c:pt>
                <c:pt idx="7187">
                  <c:v>28</c:v>
                </c:pt>
                <c:pt idx="7188">
                  <c:v>78</c:v>
                </c:pt>
                <c:pt idx="7189">
                  <c:v>59</c:v>
                </c:pt>
                <c:pt idx="7190">
                  <c:v>66</c:v>
                </c:pt>
                <c:pt idx="7191">
                  <c:v>59</c:v>
                </c:pt>
                <c:pt idx="7192">
                  <c:v>53</c:v>
                </c:pt>
                <c:pt idx="7193">
                  <c:v>58</c:v>
                </c:pt>
                <c:pt idx="7194">
                  <c:v>58</c:v>
                </c:pt>
                <c:pt idx="7195">
                  <c:v>50</c:v>
                </c:pt>
                <c:pt idx="7196">
                  <c:v>56</c:v>
                </c:pt>
                <c:pt idx="7197">
                  <c:v>54</c:v>
                </c:pt>
                <c:pt idx="7198">
                  <c:v>61</c:v>
                </c:pt>
                <c:pt idx="7199">
                  <c:v>58</c:v>
                </c:pt>
                <c:pt idx="7200">
                  <c:v>46</c:v>
                </c:pt>
                <c:pt idx="7201">
                  <c:v>56</c:v>
                </c:pt>
                <c:pt idx="7202">
                  <c:v>77</c:v>
                </c:pt>
                <c:pt idx="7203">
                  <c:v>64</c:v>
                </c:pt>
                <c:pt idx="7204">
                  <c:v>50</c:v>
                </c:pt>
                <c:pt idx="7205">
                  <c:v>56</c:v>
                </c:pt>
                <c:pt idx="7206">
                  <c:v>50</c:v>
                </c:pt>
                <c:pt idx="7207">
                  <c:v>69</c:v>
                </c:pt>
                <c:pt idx="7208">
                  <c:v>68</c:v>
                </c:pt>
                <c:pt idx="7209">
                  <c:v>53</c:v>
                </c:pt>
                <c:pt idx="7210">
                  <c:v>47</c:v>
                </c:pt>
                <c:pt idx="7211">
                  <c:v>64</c:v>
                </c:pt>
                <c:pt idx="7212">
                  <c:v>61</c:v>
                </c:pt>
                <c:pt idx="7213">
                  <c:v>60</c:v>
                </c:pt>
                <c:pt idx="7214">
                  <c:v>52</c:v>
                </c:pt>
                <c:pt idx="7215">
                  <c:v>46</c:v>
                </c:pt>
                <c:pt idx="7216">
                  <c:v>49</c:v>
                </c:pt>
                <c:pt idx="7217">
                  <c:v>54</c:v>
                </c:pt>
                <c:pt idx="7218">
                  <c:v>58</c:v>
                </c:pt>
                <c:pt idx="7219">
                  <c:v>61</c:v>
                </c:pt>
                <c:pt idx="7220">
                  <c:v>65</c:v>
                </c:pt>
                <c:pt idx="7221">
                  <c:v>65</c:v>
                </c:pt>
                <c:pt idx="7222">
                  <c:v>59</c:v>
                </c:pt>
                <c:pt idx="7223">
                  <c:v>57</c:v>
                </c:pt>
                <c:pt idx="7224">
                  <c:v>52</c:v>
                </c:pt>
                <c:pt idx="7225">
                  <c:v>66</c:v>
                </c:pt>
                <c:pt idx="7226">
                  <c:v>70</c:v>
                </c:pt>
                <c:pt idx="7227">
                  <c:v>40</c:v>
                </c:pt>
                <c:pt idx="7228">
                  <c:v>66</c:v>
                </c:pt>
                <c:pt idx="7229">
                  <c:v>60</c:v>
                </c:pt>
                <c:pt idx="7230">
                  <c:v>56</c:v>
                </c:pt>
                <c:pt idx="7231">
                  <c:v>45</c:v>
                </c:pt>
                <c:pt idx="7232">
                  <c:v>53</c:v>
                </c:pt>
                <c:pt idx="7233">
                  <c:v>42</c:v>
                </c:pt>
                <c:pt idx="7234">
                  <c:v>51</c:v>
                </c:pt>
                <c:pt idx="7235">
                  <c:v>63</c:v>
                </c:pt>
                <c:pt idx="7236">
                  <c:v>51</c:v>
                </c:pt>
                <c:pt idx="7237">
                  <c:v>56</c:v>
                </c:pt>
                <c:pt idx="7238">
                  <c:v>46</c:v>
                </c:pt>
                <c:pt idx="7239">
                  <c:v>64</c:v>
                </c:pt>
                <c:pt idx="7240">
                  <c:v>49</c:v>
                </c:pt>
                <c:pt idx="7241">
                  <c:v>57</c:v>
                </c:pt>
                <c:pt idx="7242">
                  <c:v>62</c:v>
                </c:pt>
                <c:pt idx="7243">
                  <c:v>61</c:v>
                </c:pt>
                <c:pt idx="7244">
                  <c:v>51</c:v>
                </c:pt>
                <c:pt idx="7245">
                  <c:v>38</c:v>
                </c:pt>
                <c:pt idx="7246">
                  <c:v>62</c:v>
                </c:pt>
                <c:pt idx="7247">
                  <c:v>51</c:v>
                </c:pt>
                <c:pt idx="7248">
                  <c:v>52</c:v>
                </c:pt>
                <c:pt idx="7249">
                  <c:v>63</c:v>
                </c:pt>
                <c:pt idx="7250">
                  <c:v>66</c:v>
                </c:pt>
                <c:pt idx="7251">
                  <c:v>54</c:v>
                </c:pt>
                <c:pt idx="7252">
                  <c:v>56</c:v>
                </c:pt>
                <c:pt idx="7253">
                  <c:v>59</c:v>
                </c:pt>
                <c:pt idx="7254">
                  <c:v>38</c:v>
                </c:pt>
                <c:pt idx="7255">
                  <c:v>57</c:v>
                </c:pt>
                <c:pt idx="7256">
                  <c:v>53</c:v>
                </c:pt>
                <c:pt idx="7257">
                  <c:v>60</c:v>
                </c:pt>
                <c:pt idx="7258">
                  <c:v>64</c:v>
                </c:pt>
                <c:pt idx="7259">
                  <c:v>65</c:v>
                </c:pt>
                <c:pt idx="7260">
                  <c:v>59</c:v>
                </c:pt>
                <c:pt idx="7261">
                  <c:v>51</c:v>
                </c:pt>
                <c:pt idx="7262">
                  <c:v>58</c:v>
                </c:pt>
                <c:pt idx="7263">
                  <c:v>52</c:v>
                </c:pt>
                <c:pt idx="7264">
                  <c:v>56</c:v>
                </c:pt>
                <c:pt idx="7265">
                  <c:v>54</c:v>
                </c:pt>
                <c:pt idx="7266">
                  <c:v>54</c:v>
                </c:pt>
                <c:pt idx="7267">
                  <c:v>38</c:v>
                </c:pt>
                <c:pt idx="7268">
                  <c:v>75</c:v>
                </c:pt>
                <c:pt idx="7269">
                  <c:v>62</c:v>
                </c:pt>
                <c:pt idx="7270">
                  <c:v>71</c:v>
                </c:pt>
                <c:pt idx="7271">
                  <c:v>53</c:v>
                </c:pt>
                <c:pt idx="7272">
                  <c:v>52</c:v>
                </c:pt>
                <c:pt idx="7273">
                  <c:v>53</c:v>
                </c:pt>
                <c:pt idx="7274">
                  <c:v>49</c:v>
                </c:pt>
                <c:pt idx="7275">
                  <c:v>52</c:v>
                </c:pt>
                <c:pt idx="7276">
                  <c:v>60</c:v>
                </c:pt>
                <c:pt idx="7277">
                  <c:v>35</c:v>
                </c:pt>
                <c:pt idx="7278">
                  <c:v>65</c:v>
                </c:pt>
                <c:pt idx="7279">
                  <c:v>50</c:v>
                </c:pt>
                <c:pt idx="7280">
                  <c:v>42</c:v>
                </c:pt>
                <c:pt idx="7281">
                  <c:v>45</c:v>
                </c:pt>
                <c:pt idx="7282">
                  <c:v>53</c:v>
                </c:pt>
                <c:pt idx="7283">
                  <c:v>57</c:v>
                </c:pt>
                <c:pt idx="7284">
                  <c:v>42</c:v>
                </c:pt>
                <c:pt idx="7285">
                  <c:v>53</c:v>
                </c:pt>
                <c:pt idx="7286">
                  <c:v>49</c:v>
                </c:pt>
                <c:pt idx="7287">
                  <c:v>46</c:v>
                </c:pt>
                <c:pt idx="7288">
                  <c:v>66</c:v>
                </c:pt>
                <c:pt idx="7289">
                  <c:v>48</c:v>
                </c:pt>
                <c:pt idx="7290">
                  <c:v>66</c:v>
                </c:pt>
                <c:pt idx="7291">
                  <c:v>41</c:v>
                </c:pt>
                <c:pt idx="7292">
                  <c:v>48</c:v>
                </c:pt>
                <c:pt idx="7293">
                  <c:v>57</c:v>
                </c:pt>
                <c:pt idx="7294">
                  <c:v>57</c:v>
                </c:pt>
                <c:pt idx="7295">
                  <c:v>57</c:v>
                </c:pt>
                <c:pt idx="7296">
                  <c:v>51</c:v>
                </c:pt>
                <c:pt idx="7297">
                  <c:v>51</c:v>
                </c:pt>
                <c:pt idx="7298">
                  <c:v>46</c:v>
                </c:pt>
                <c:pt idx="7299">
                  <c:v>48</c:v>
                </c:pt>
                <c:pt idx="7300">
                  <c:v>72</c:v>
                </c:pt>
                <c:pt idx="7301">
                  <c:v>55</c:v>
                </c:pt>
                <c:pt idx="7302">
                  <c:v>48</c:v>
                </c:pt>
                <c:pt idx="7303">
                  <c:v>62</c:v>
                </c:pt>
                <c:pt idx="7304">
                  <c:v>61</c:v>
                </c:pt>
                <c:pt idx="7305">
                  <c:v>48</c:v>
                </c:pt>
                <c:pt idx="7306">
                  <c:v>59</c:v>
                </c:pt>
                <c:pt idx="7307">
                  <c:v>57</c:v>
                </c:pt>
                <c:pt idx="7308">
                  <c:v>65</c:v>
                </c:pt>
                <c:pt idx="7309">
                  <c:v>59</c:v>
                </c:pt>
                <c:pt idx="7310">
                  <c:v>59</c:v>
                </c:pt>
                <c:pt idx="7311">
                  <c:v>42</c:v>
                </c:pt>
                <c:pt idx="7312">
                  <c:v>46</c:v>
                </c:pt>
                <c:pt idx="7313">
                  <c:v>46</c:v>
                </c:pt>
                <c:pt idx="7314">
                  <c:v>48</c:v>
                </c:pt>
                <c:pt idx="7315">
                  <c:v>46</c:v>
                </c:pt>
                <c:pt idx="7316">
                  <c:v>60</c:v>
                </c:pt>
                <c:pt idx="7317">
                  <c:v>44</c:v>
                </c:pt>
                <c:pt idx="7318">
                  <c:v>55</c:v>
                </c:pt>
                <c:pt idx="7319">
                  <c:v>56</c:v>
                </c:pt>
                <c:pt idx="7320">
                  <c:v>62</c:v>
                </c:pt>
                <c:pt idx="7321">
                  <c:v>60</c:v>
                </c:pt>
                <c:pt idx="7322">
                  <c:v>42</c:v>
                </c:pt>
                <c:pt idx="7323">
                  <c:v>59</c:v>
                </c:pt>
                <c:pt idx="7324">
                  <c:v>66</c:v>
                </c:pt>
                <c:pt idx="7325">
                  <c:v>63</c:v>
                </c:pt>
                <c:pt idx="7326">
                  <c:v>44</c:v>
                </c:pt>
                <c:pt idx="7327">
                  <c:v>65</c:v>
                </c:pt>
                <c:pt idx="7328">
                  <c:v>50</c:v>
                </c:pt>
                <c:pt idx="7329">
                  <c:v>45</c:v>
                </c:pt>
                <c:pt idx="7330">
                  <c:v>72</c:v>
                </c:pt>
                <c:pt idx="7331">
                  <c:v>49</c:v>
                </c:pt>
                <c:pt idx="7332">
                  <c:v>63</c:v>
                </c:pt>
                <c:pt idx="7333">
                  <c:v>32</c:v>
                </c:pt>
                <c:pt idx="7334">
                  <c:v>46</c:v>
                </c:pt>
                <c:pt idx="7335">
                  <c:v>51</c:v>
                </c:pt>
                <c:pt idx="7336">
                  <c:v>59</c:v>
                </c:pt>
                <c:pt idx="7337">
                  <c:v>49</c:v>
                </c:pt>
                <c:pt idx="7338">
                  <c:v>49</c:v>
                </c:pt>
                <c:pt idx="7339">
                  <c:v>79</c:v>
                </c:pt>
                <c:pt idx="7340">
                  <c:v>62</c:v>
                </c:pt>
                <c:pt idx="7341">
                  <c:v>42</c:v>
                </c:pt>
                <c:pt idx="7342">
                  <c:v>50</c:v>
                </c:pt>
                <c:pt idx="7343">
                  <c:v>72</c:v>
                </c:pt>
                <c:pt idx="7344">
                  <c:v>35</c:v>
                </c:pt>
                <c:pt idx="7345">
                  <c:v>63</c:v>
                </c:pt>
                <c:pt idx="7346">
                  <c:v>52</c:v>
                </c:pt>
                <c:pt idx="7347">
                  <c:v>55</c:v>
                </c:pt>
                <c:pt idx="7348">
                  <c:v>65</c:v>
                </c:pt>
                <c:pt idx="7349">
                  <c:v>57</c:v>
                </c:pt>
                <c:pt idx="7350">
                  <c:v>65</c:v>
                </c:pt>
                <c:pt idx="7351">
                  <c:v>69</c:v>
                </c:pt>
                <c:pt idx="7352">
                  <c:v>57</c:v>
                </c:pt>
                <c:pt idx="7353">
                  <c:v>43</c:v>
                </c:pt>
                <c:pt idx="7354">
                  <c:v>60</c:v>
                </c:pt>
                <c:pt idx="7355">
                  <c:v>47</c:v>
                </c:pt>
                <c:pt idx="7356">
                  <c:v>33</c:v>
                </c:pt>
                <c:pt idx="7357">
                  <c:v>43</c:v>
                </c:pt>
                <c:pt idx="7358">
                  <c:v>73</c:v>
                </c:pt>
                <c:pt idx="7359">
                  <c:v>47</c:v>
                </c:pt>
                <c:pt idx="7360">
                  <c:v>61</c:v>
                </c:pt>
                <c:pt idx="7361">
                  <c:v>54</c:v>
                </c:pt>
                <c:pt idx="7362">
                  <c:v>57</c:v>
                </c:pt>
                <c:pt idx="7363">
                  <c:v>51</c:v>
                </c:pt>
                <c:pt idx="7364">
                  <c:v>54</c:v>
                </c:pt>
                <c:pt idx="7365">
                  <c:v>59</c:v>
                </c:pt>
                <c:pt idx="7366">
                  <c:v>59</c:v>
                </c:pt>
                <c:pt idx="7367">
                  <c:v>50</c:v>
                </c:pt>
                <c:pt idx="7368">
                  <c:v>45</c:v>
                </c:pt>
                <c:pt idx="7369">
                  <c:v>60</c:v>
                </c:pt>
                <c:pt idx="7370">
                  <c:v>60</c:v>
                </c:pt>
                <c:pt idx="7371">
                  <c:v>60</c:v>
                </c:pt>
                <c:pt idx="7372">
                  <c:v>62</c:v>
                </c:pt>
                <c:pt idx="7373">
                  <c:v>53</c:v>
                </c:pt>
                <c:pt idx="7374">
                  <c:v>52</c:v>
                </c:pt>
                <c:pt idx="7375">
                  <c:v>54</c:v>
                </c:pt>
                <c:pt idx="7376">
                  <c:v>72</c:v>
                </c:pt>
                <c:pt idx="7377">
                  <c:v>52</c:v>
                </c:pt>
                <c:pt idx="7378">
                  <c:v>41</c:v>
                </c:pt>
                <c:pt idx="7379">
                  <c:v>56</c:v>
                </c:pt>
                <c:pt idx="7380">
                  <c:v>60</c:v>
                </c:pt>
                <c:pt idx="7381">
                  <c:v>56</c:v>
                </c:pt>
                <c:pt idx="7382">
                  <c:v>52</c:v>
                </c:pt>
                <c:pt idx="7383">
                  <c:v>32</c:v>
                </c:pt>
                <c:pt idx="7384">
                  <c:v>64</c:v>
                </c:pt>
                <c:pt idx="7385">
                  <c:v>53</c:v>
                </c:pt>
                <c:pt idx="7386">
                  <c:v>59</c:v>
                </c:pt>
                <c:pt idx="7387">
                  <c:v>44</c:v>
                </c:pt>
                <c:pt idx="7388">
                  <c:v>58</c:v>
                </c:pt>
                <c:pt idx="7389">
                  <c:v>59</c:v>
                </c:pt>
                <c:pt idx="7390">
                  <c:v>59</c:v>
                </c:pt>
                <c:pt idx="7391">
                  <c:v>55</c:v>
                </c:pt>
                <c:pt idx="7392">
                  <c:v>60</c:v>
                </c:pt>
                <c:pt idx="7393">
                  <c:v>58</c:v>
                </c:pt>
                <c:pt idx="7394">
                  <c:v>57</c:v>
                </c:pt>
                <c:pt idx="7395">
                  <c:v>45</c:v>
                </c:pt>
                <c:pt idx="7396">
                  <c:v>60</c:v>
                </c:pt>
                <c:pt idx="7397">
                  <c:v>63</c:v>
                </c:pt>
                <c:pt idx="7398">
                  <c:v>61</c:v>
                </c:pt>
                <c:pt idx="7399">
                  <c:v>54</c:v>
                </c:pt>
                <c:pt idx="7400">
                  <c:v>62</c:v>
                </c:pt>
                <c:pt idx="7401">
                  <c:v>57</c:v>
                </c:pt>
                <c:pt idx="7402">
                  <c:v>49</c:v>
                </c:pt>
                <c:pt idx="7403">
                  <c:v>63</c:v>
                </c:pt>
                <c:pt idx="7404">
                  <c:v>72</c:v>
                </c:pt>
                <c:pt idx="7405">
                  <c:v>60</c:v>
                </c:pt>
                <c:pt idx="7406">
                  <c:v>66</c:v>
                </c:pt>
                <c:pt idx="7407">
                  <c:v>41</c:v>
                </c:pt>
                <c:pt idx="7408">
                  <c:v>40</c:v>
                </c:pt>
                <c:pt idx="7409">
                  <c:v>49</c:v>
                </c:pt>
                <c:pt idx="7410">
                  <c:v>50</c:v>
                </c:pt>
                <c:pt idx="7411">
                  <c:v>42</c:v>
                </c:pt>
                <c:pt idx="7412">
                  <c:v>62</c:v>
                </c:pt>
                <c:pt idx="7413">
                  <c:v>76</c:v>
                </c:pt>
                <c:pt idx="7414">
                  <c:v>55</c:v>
                </c:pt>
                <c:pt idx="7415">
                  <c:v>56</c:v>
                </c:pt>
                <c:pt idx="7416">
                  <c:v>37</c:v>
                </c:pt>
                <c:pt idx="7417">
                  <c:v>52</c:v>
                </c:pt>
                <c:pt idx="7418">
                  <c:v>66</c:v>
                </c:pt>
                <c:pt idx="7419">
                  <c:v>54</c:v>
                </c:pt>
                <c:pt idx="7420">
                  <c:v>60</c:v>
                </c:pt>
                <c:pt idx="7421">
                  <c:v>58</c:v>
                </c:pt>
                <c:pt idx="7422">
                  <c:v>56</c:v>
                </c:pt>
                <c:pt idx="7423">
                  <c:v>49</c:v>
                </c:pt>
                <c:pt idx="7424">
                  <c:v>42</c:v>
                </c:pt>
                <c:pt idx="7425">
                  <c:v>45</c:v>
                </c:pt>
                <c:pt idx="7426">
                  <c:v>58</c:v>
                </c:pt>
                <c:pt idx="7427">
                  <c:v>46</c:v>
                </c:pt>
                <c:pt idx="7428">
                  <c:v>43</c:v>
                </c:pt>
                <c:pt idx="7429">
                  <c:v>53</c:v>
                </c:pt>
                <c:pt idx="7430">
                  <c:v>62</c:v>
                </c:pt>
                <c:pt idx="7431">
                  <c:v>62</c:v>
                </c:pt>
                <c:pt idx="7432">
                  <c:v>59</c:v>
                </c:pt>
                <c:pt idx="7433">
                  <c:v>62</c:v>
                </c:pt>
                <c:pt idx="7434">
                  <c:v>46</c:v>
                </c:pt>
                <c:pt idx="7435">
                  <c:v>42</c:v>
                </c:pt>
                <c:pt idx="7436">
                  <c:v>64</c:v>
                </c:pt>
                <c:pt idx="7437">
                  <c:v>72</c:v>
                </c:pt>
                <c:pt idx="7438">
                  <c:v>54</c:v>
                </c:pt>
                <c:pt idx="7439">
                  <c:v>61</c:v>
                </c:pt>
                <c:pt idx="7440">
                  <c:v>51</c:v>
                </c:pt>
                <c:pt idx="7441">
                  <c:v>61</c:v>
                </c:pt>
                <c:pt idx="7442">
                  <c:v>54</c:v>
                </c:pt>
                <c:pt idx="7443">
                  <c:v>60</c:v>
                </c:pt>
                <c:pt idx="7444">
                  <c:v>66</c:v>
                </c:pt>
                <c:pt idx="7445">
                  <c:v>49</c:v>
                </c:pt>
                <c:pt idx="7446">
                  <c:v>52</c:v>
                </c:pt>
                <c:pt idx="7447">
                  <c:v>52</c:v>
                </c:pt>
                <c:pt idx="7448">
                  <c:v>36</c:v>
                </c:pt>
                <c:pt idx="7449">
                  <c:v>48</c:v>
                </c:pt>
                <c:pt idx="7450">
                  <c:v>51</c:v>
                </c:pt>
                <c:pt idx="7451">
                  <c:v>51</c:v>
                </c:pt>
                <c:pt idx="7452">
                  <c:v>58</c:v>
                </c:pt>
                <c:pt idx="7453">
                  <c:v>72</c:v>
                </c:pt>
                <c:pt idx="7454">
                  <c:v>62</c:v>
                </c:pt>
                <c:pt idx="7455">
                  <c:v>46</c:v>
                </c:pt>
                <c:pt idx="7456">
                  <c:v>50</c:v>
                </c:pt>
                <c:pt idx="7457">
                  <c:v>54</c:v>
                </c:pt>
                <c:pt idx="7458">
                  <c:v>52</c:v>
                </c:pt>
                <c:pt idx="7459">
                  <c:v>52</c:v>
                </c:pt>
                <c:pt idx="7460">
                  <c:v>52</c:v>
                </c:pt>
                <c:pt idx="7461">
                  <c:v>44</c:v>
                </c:pt>
                <c:pt idx="7462">
                  <c:v>38</c:v>
                </c:pt>
                <c:pt idx="7463">
                  <c:v>57</c:v>
                </c:pt>
                <c:pt idx="7464">
                  <c:v>45</c:v>
                </c:pt>
                <c:pt idx="7465">
                  <c:v>36</c:v>
                </c:pt>
                <c:pt idx="7466">
                  <c:v>43</c:v>
                </c:pt>
                <c:pt idx="7467">
                  <c:v>68</c:v>
                </c:pt>
                <c:pt idx="7468">
                  <c:v>65</c:v>
                </c:pt>
                <c:pt idx="7469">
                  <c:v>54</c:v>
                </c:pt>
                <c:pt idx="7470">
                  <c:v>49</c:v>
                </c:pt>
                <c:pt idx="7471">
                  <c:v>53</c:v>
                </c:pt>
                <c:pt idx="7472">
                  <c:v>61</c:v>
                </c:pt>
                <c:pt idx="7473">
                  <c:v>62</c:v>
                </c:pt>
                <c:pt idx="7474">
                  <c:v>48</c:v>
                </c:pt>
                <c:pt idx="7475">
                  <c:v>38</c:v>
                </c:pt>
                <c:pt idx="7476">
                  <c:v>44</c:v>
                </c:pt>
                <c:pt idx="7477">
                  <c:v>65</c:v>
                </c:pt>
                <c:pt idx="7478">
                  <c:v>49</c:v>
                </c:pt>
                <c:pt idx="7479">
                  <c:v>59</c:v>
                </c:pt>
                <c:pt idx="7480">
                  <c:v>55</c:v>
                </c:pt>
                <c:pt idx="7481">
                  <c:v>63</c:v>
                </c:pt>
                <c:pt idx="7482">
                  <c:v>64</c:v>
                </c:pt>
                <c:pt idx="7483">
                  <c:v>57</c:v>
                </c:pt>
                <c:pt idx="7484">
                  <c:v>63</c:v>
                </c:pt>
                <c:pt idx="7485">
                  <c:v>60</c:v>
                </c:pt>
                <c:pt idx="7486">
                  <c:v>57</c:v>
                </c:pt>
                <c:pt idx="7487">
                  <c:v>66</c:v>
                </c:pt>
                <c:pt idx="7488">
                  <c:v>59</c:v>
                </c:pt>
                <c:pt idx="7489">
                  <c:v>55</c:v>
                </c:pt>
                <c:pt idx="7490">
                  <c:v>56</c:v>
                </c:pt>
                <c:pt idx="7491">
                  <c:v>62</c:v>
                </c:pt>
                <c:pt idx="7492">
                  <c:v>70</c:v>
                </c:pt>
                <c:pt idx="7493">
                  <c:v>56</c:v>
                </c:pt>
                <c:pt idx="7494">
                  <c:v>39</c:v>
                </c:pt>
                <c:pt idx="7495">
                  <c:v>52</c:v>
                </c:pt>
                <c:pt idx="7496">
                  <c:v>44</c:v>
                </c:pt>
                <c:pt idx="7497">
                  <c:v>59</c:v>
                </c:pt>
                <c:pt idx="7498">
                  <c:v>50</c:v>
                </c:pt>
                <c:pt idx="7499">
                  <c:v>54</c:v>
                </c:pt>
                <c:pt idx="7500">
                  <c:v>74</c:v>
                </c:pt>
                <c:pt idx="7501">
                  <c:v>50</c:v>
                </c:pt>
                <c:pt idx="7502">
                  <c:v>57</c:v>
                </c:pt>
                <c:pt idx="7503">
                  <c:v>47</c:v>
                </c:pt>
                <c:pt idx="7504">
                  <c:v>33</c:v>
                </c:pt>
                <c:pt idx="7505">
                  <c:v>58</c:v>
                </c:pt>
                <c:pt idx="7506">
                  <c:v>64</c:v>
                </c:pt>
                <c:pt idx="7507">
                  <c:v>51</c:v>
                </c:pt>
                <c:pt idx="7508">
                  <c:v>53</c:v>
                </c:pt>
                <c:pt idx="7509">
                  <c:v>56</c:v>
                </c:pt>
                <c:pt idx="7510">
                  <c:v>53</c:v>
                </c:pt>
                <c:pt idx="7511">
                  <c:v>56</c:v>
                </c:pt>
                <c:pt idx="7512">
                  <c:v>52</c:v>
                </c:pt>
                <c:pt idx="7513">
                  <c:v>51</c:v>
                </c:pt>
                <c:pt idx="7514">
                  <c:v>56</c:v>
                </c:pt>
                <c:pt idx="7515">
                  <c:v>45</c:v>
                </c:pt>
                <c:pt idx="7516">
                  <c:v>49</c:v>
                </c:pt>
                <c:pt idx="7517">
                  <c:v>56</c:v>
                </c:pt>
                <c:pt idx="7518">
                  <c:v>63</c:v>
                </c:pt>
                <c:pt idx="7519">
                  <c:v>67</c:v>
                </c:pt>
                <c:pt idx="7520">
                  <c:v>65</c:v>
                </c:pt>
                <c:pt idx="7521">
                  <c:v>43</c:v>
                </c:pt>
                <c:pt idx="7522">
                  <c:v>53</c:v>
                </c:pt>
                <c:pt idx="7523">
                  <c:v>64</c:v>
                </c:pt>
                <c:pt idx="7524">
                  <c:v>55</c:v>
                </c:pt>
                <c:pt idx="7525">
                  <c:v>73</c:v>
                </c:pt>
                <c:pt idx="7526">
                  <c:v>54</c:v>
                </c:pt>
                <c:pt idx="7527">
                  <c:v>52</c:v>
                </c:pt>
                <c:pt idx="7528">
                  <c:v>53</c:v>
                </c:pt>
                <c:pt idx="7529">
                  <c:v>70</c:v>
                </c:pt>
                <c:pt idx="7530">
                  <c:v>68</c:v>
                </c:pt>
                <c:pt idx="7531">
                  <c:v>78</c:v>
                </c:pt>
                <c:pt idx="7532">
                  <c:v>54</c:v>
                </c:pt>
                <c:pt idx="7533">
                  <c:v>50</c:v>
                </c:pt>
                <c:pt idx="7534">
                  <c:v>47</c:v>
                </c:pt>
                <c:pt idx="7535">
                  <c:v>49</c:v>
                </c:pt>
                <c:pt idx="7536">
                  <c:v>44</c:v>
                </c:pt>
                <c:pt idx="7537">
                  <c:v>34</c:v>
                </c:pt>
                <c:pt idx="7538">
                  <c:v>49</c:v>
                </c:pt>
                <c:pt idx="7539">
                  <c:v>64</c:v>
                </c:pt>
                <c:pt idx="7540">
                  <c:v>48</c:v>
                </c:pt>
                <c:pt idx="7541">
                  <c:v>66</c:v>
                </c:pt>
                <c:pt idx="7542">
                  <c:v>74</c:v>
                </c:pt>
                <c:pt idx="7543">
                  <c:v>62</c:v>
                </c:pt>
                <c:pt idx="7544">
                  <c:v>53</c:v>
                </c:pt>
                <c:pt idx="7545">
                  <c:v>46</c:v>
                </c:pt>
                <c:pt idx="7546">
                  <c:v>30</c:v>
                </c:pt>
                <c:pt idx="7547">
                  <c:v>64</c:v>
                </c:pt>
                <c:pt idx="7548">
                  <c:v>58</c:v>
                </c:pt>
                <c:pt idx="7549">
                  <c:v>62</c:v>
                </c:pt>
                <c:pt idx="7550">
                  <c:v>63</c:v>
                </c:pt>
                <c:pt idx="7551">
                  <c:v>69</c:v>
                </c:pt>
                <c:pt idx="7552">
                  <c:v>47</c:v>
                </c:pt>
                <c:pt idx="7553">
                  <c:v>56</c:v>
                </c:pt>
                <c:pt idx="7554">
                  <c:v>56</c:v>
                </c:pt>
                <c:pt idx="7555">
                  <c:v>48</c:v>
                </c:pt>
                <c:pt idx="7556">
                  <c:v>49</c:v>
                </c:pt>
                <c:pt idx="7557">
                  <c:v>56</c:v>
                </c:pt>
                <c:pt idx="7558">
                  <c:v>65</c:v>
                </c:pt>
                <c:pt idx="7559">
                  <c:v>54</c:v>
                </c:pt>
                <c:pt idx="7560">
                  <c:v>59</c:v>
                </c:pt>
                <c:pt idx="7561">
                  <c:v>47</c:v>
                </c:pt>
                <c:pt idx="7562">
                  <c:v>56</c:v>
                </c:pt>
                <c:pt idx="7563">
                  <c:v>68</c:v>
                </c:pt>
                <c:pt idx="7564">
                  <c:v>53</c:v>
                </c:pt>
                <c:pt idx="7565">
                  <c:v>51</c:v>
                </c:pt>
                <c:pt idx="7566">
                  <c:v>52</c:v>
                </c:pt>
                <c:pt idx="7567">
                  <c:v>47</c:v>
                </c:pt>
                <c:pt idx="7568">
                  <c:v>51</c:v>
                </c:pt>
                <c:pt idx="7569">
                  <c:v>70</c:v>
                </c:pt>
                <c:pt idx="7570">
                  <c:v>58</c:v>
                </c:pt>
                <c:pt idx="7571">
                  <c:v>64</c:v>
                </c:pt>
                <c:pt idx="7572">
                  <c:v>57</c:v>
                </c:pt>
                <c:pt idx="7573">
                  <c:v>45</c:v>
                </c:pt>
                <c:pt idx="7574">
                  <c:v>44</c:v>
                </c:pt>
                <c:pt idx="7575">
                  <c:v>52</c:v>
                </c:pt>
                <c:pt idx="7576">
                  <c:v>44</c:v>
                </c:pt>
                <c:pt idx="7577">
                  <c:v>76</c:v>
                </c:pt>
                <c:pt idx="7578">
                  <c:v>56</c:v>
                </c:pt>
                <c:pt idx="7579">
                  <c:v>51</c:v>
                </c:pt>
                <c:pt idx="7580">
                  <c:v>44</c:v>
                </c:pt>
                <c:pt idx="7581">
                  <c:v>49</c:v>
                </c:pt>
                <c:pt idx="7582">
                  <c:v>52</c:v>
                </c:pt>
                <c:pt idx="7583">
                  <c:v>66</c:v>
                </c:pt>
                <c:pt idx="7584">
                  <c:v>48</c:v>
                </c:pt>
                <c:pt idx="7585">
                  <c:v>52</c:v>
                </c:pt>
                <c:pt idx="7586">
                  <c:v>47</c:v>
                </c:pt>
                <c:pt idx="7587">
                  <c:v>60</c:v>
                </c:pt>
                <c:pt idx="7588">
                  <c:v>73</c:v>
                </c:pt>
                <c:pt idx="7589">
                  <c:v>71</c:v>
                </c:pt>
                <c:pt idx="7590">
                  <c:v>50</c:v>
                </c:pt>
                <c:pt idx="7591">
                  <c:v>49</c:v>
                </c:pt>
                <c:pt idx="7592">
                  <c:v>55</c:v>
                </c:pt>
                <c:pt idx="7593">
                  <c:v>67</c:v>
                </c:pt>
                <c:pt idx="7594">
                  <c:v>54</c:v>
                </c:pt>
                <c:pt idx="7595">
                  <c:v>65</c:v>
                </c:pt>
                <c:pt idx="7596">
                  <c:v>48</c:v>
                </c:pt>
                <c:pt idx="7597">
                  <c:v>68</c:v>
                </c:pt>
                <c:pt idx="7598">
                  <c:v>69</c:v>
                </c:pt>
                <c:pt idx="7599">
                  <c:v>70</c:v>
                </c:pt>
                <c:pt idx="7600">
                  <c:v>56</c:v>
                </c:pt>
                <c:pt idx="7601">
                  <c:v>63</c:v>
                </c:pt>
                <c:pt idx="7602">
                  <c:v>49</c:v>
                </c:pt>
                <c:pt idx="7603">
                  <c:v>57</c:v>
                </c:pt>
                <c:pt idx="7604">
                  <c:v>61</c:v>
                </c:pt>
                <c:pt idx="7605">
                  <c:v>60</c:v>
                </c:pt>
                <c:pt idx="7606">
                  <c:v>57</c:v>
                </c:pt>
                <c:pt idx="7607">
                  <c:v>33</c:v>
                </c:pt>
                <c:pt idx="7608">
                  <c:v>58</c:v>
                </c:pt>
                <c:pt idx="7609">
                  <c:v>64</c:v>
                </c:pt>
                <c:pt idx="7610">
                  <c:v>57</c:v>
                </c:pt>
                <c:pt idx="7611">
                  <c:v>57</c:v>
                </c:pt>
                <c:pt idx="7612">
                  <c:v>51</c:v>
                </c:pt>
                <c:pt idx="7613">
                  <c:v>42</c:v>
                </c:pt>
                <c:pt idx="7614">
                  <c:v>55</c:v>
                </c:pt>
                <c:pt idx="7615">
                  <c:v>56</c:v>
                </c:pt>
                <c:pt idx="7616">
                  <c:v>67</c:v>
                </c:pt>
                <c:pt idx="7617">
                  <c:v>46</c:v>
                </c:pt>
                <c:pt idx="7618">
                  <c:v>48</c:v>
                </c:pt>
                <c:pt idx="7619">
                  <c:v>65</c:v>
                </c:pt>
                <c:pt idx="7620">
                  <c:v>78</c:v>
                </c:pt>
                <c:pt idx="7621">
                  <c:v>58</c:v>
                </c:pt>
                <c:pt idx="7622">
                  <c:v>45</c:v>
                </c:pt>
                <c:pt idx="7623">
                  <c:v>65</c:v>
                </c:pt>
                <c:pt idx="7624">
                  <c:v>61</c:v>
                </c:pt>
                <c:pt idx="7625">
                  <c:v>60</c:v>
                </c:pt>
                <c:pt idx="7626">
                  <c:v>64</c:v>
                </c:pt>
                <c:pt idx="7627">
                  <c:v>52</c:v>
                </c:pt>
                <c:pt idx="7628">
                  <c:v>51</c:v>
                </c:pt>
                <c:pt idx="7629">
                  <c:v>55</c:v>
                </c:pt>
                <c:pt idx="7630">
                  <c:v>48</c:v>
                </c:pt>
                <c:pt idx="7631">
                  <c:v>52</c:v>
                </c:pt>
                <c:pt idx="7632">
                  <c:v>54</c:v>
                </c:pt>
                <c:pt idx="7633">
                  <c:v>55</c:v>
                </c:pt>
                <c:pt idx="7634">
                  <c:v>59</c:v>
                </c:pt>
                <c:pt idx="7635">
                  <c:v>55</c:v>
                </c:pt>
                <c:pt idx="7636">
                  <c:v>64</c:v>
                </c:pt>
                <c:pt idx="7637">
                  <c:v>76</c:v>
                </c:pt>
                <c:pt idx="7638">
                  <c:v>58</c:v>
                </c:pt>
                <c:pt idx="7639">
                  <c:v>58</c:v>
                </c:pt>
                <c:pt idx="7640">
                  <c:v>62</c:v>
                </c:pt>
                <c:pt idx="7641">
                  <c:v>56</c:v>
                </c:pt>
                <c:pt idx="7642">
                  <c:v>54</c:v>
                </c:pt>
                <c:pt idx="7643">
                  <c:v>70</c:v>
                </c:pt>
                <c:pt idx="7644">
                  <c:v>72</c:v>
                </c:pt>
                <c:pt idx="7645">
                  <c:v>63</c:v>
                </c:pt>
                <c:pt idx="7646">
                  <c:v>44</c:v>
                </c:pt>
                <c:pt idx="7647">
                  <c:v>55</c:v>
                </c:pt>
                <c:pt idx="7648">
                  <c:v>57</c:v>
                </c:pt>
                <c:pt idx="7649">
                  <c:v>73</c:v>
                </c:pt>
                <c:pt idx="7650">
                  <c:v>63</c:v>
                </c:pt>
                <c:pt idx="7651">
                  <c:v>62</c:v>
                </c:pt>
                <c:pt idx="7652">
                  <c:v>46</c:v>
                </c:pt>
                <c:pt idx="7653">
                  <c:v>60</c:v>
                </c:pt>
                <c:pt idx="7654">
                  <c:v>46</c:v>
                </c:pt>
                <c:pt idx="7655">
                  <c:v>58</c:v>
                </c:pt>
                <c:pt idx="7656">
                  <c:v>58</c:v>
                </c:pt>
                <c:pt idx="7657">
                  <c:v>57</c:v>
                </c:pt>
                <c:pt idx="7658">
                  <c:v>55</c:v>
                </c:pt>
                <c:pt idx="7659">
                  <c:v>57</c:v>
                </c:pt>
                <c:pt idx="7660">
                  <c:v>30</c:v>
                </c:pt>
                <c:pt idx="7661">
                  <c:v>64</c:v>
                </c:pt>
                <c:pt idx="7662">
                  <c:v>58</c:v>
                </c:pt>
                <c:pt idx="7663">
                  <c:v>61</c:v>
                </c:pt>
                <c:pt idx="7664">
                  <c:v>57</c:v>
                </c:pt>
                <c:pt idx="7665">
                  <c:v>59</c:v>
                </c:pt>
                <c:pt idx="7666">
                  <c:v>51</c:v>
                </c:pt>
                <c:pt idx="7667">
                  <c:v>61</c:v>
                </c:pt>
                <c:pt idx="7668">
                  <c:v>61</c:v>
                </c:pt>
                <c:pt idx="7669">
                  <c:v>60</c:v>
                </c:pt>
                <c:pt idx="7670">
                  <c:v>61</c:v>
                </c:pt>
                <c:pt idx="7671">
                  <c:v>61</c:v>
                </c:pt>
                <c:pt idx="7672">
                  <c:v>67</c:v>
                </c:pt>
                <c:pt idx="7673">
                  <c:v>63</c:v>
                </c:pt>
                <c:pt idx="7674">
                  <c:v>50</c:v>
                </c:pt>
                <c:pt idx="7675">
                  <c:v>66</c:v>
                </c:pt>
                <c:pt idx="7676">
                  <c:v>62</c:v>
                </c:pt>
                <c:pt idx="7677">
                  <c:v>53</c:v>
                </c:pt>
                <c:pt idx="7678">
                  <c:v>65</c:v>
                </c:pt>
                <c:pt idx="7679">
                  <c:v>51</c:v>
                </c:pt>
                <c:pt idx="7680">
                  <c:v>71</c:v>
                </c:pt>
                <c:pt idx="7681">
                  <c:v>56</c:v>
                </c:pt>
                <c:pt idx="7682">
                  <c:v>67</c:v>
                </c:pt>
                <c:pt idx="7683">
                  <c:v>56</c:v>
                </c:pt>
                <c:pt idx="7684">
                  <c:v>57</c:v>
                </c:pt>
                <c:pt idx="7685">
                  <c:v>45</c:v>
                </c:pt>
                <c:pt idx="7686">
                  <c:v>57</c:v>
                </c:pt>
                <c:pt idx="7687">
                  <c:v>44</c:v>
                </c:pt>
                <c:pt idx="7688">
                  <c:v>59</c:v>
                </c:pt>
                <c:pt idx="7689">
                  <c:v>62</c:v>
                </c:pt>
                <c:pt idx="7690">
                  <c:v>51</c:v>
                </c:pt>
                <c:pt idx="7691">
                  <c:v>61</c:v>
                </c:pt>
                <c:pt idx="7692">
                  <c:v>58</c:v>
                </c:pt>
                <c:pt idx="7693">
                  <c:v>33</c:v>
                </c:pt>
                <c:pt idx="7694">
                  <c:v>46</c:v>
                </c:pt>
                <c:pt idx="7695">
                  <c:v>66</c:v>
                </c:pt>
                <c:pt idx="7696">
                  <c:v>71</c:v>
                </c:pt>
                <c:pt idx="7697">
                  <c:v>51</c:v>
                </c:pt>
                <c:pt idx="7698">
                  <c:v>50</c:v>
                </c:pt>
                <c:pt idx="7699">
                  <c:v>54</c:v>
                </c:pt>
                <c:pt idx="7700">
                  <c:v>64</c:v>
                </c:pt>
                <c:pt idx="7701">
                  <c:v>65</c:v>
                </c:pt>
                <c:pt idx="7702">
                  <c:v>44</c:v>
                </c:pt>
                <c:pt idx="7703">
                  <c:v>53</c:v>
                </c:pt>
                <c:pt idx="7704">
                  <c:v>52</c:v>
                </c:pt>
                <c:pt idx="7705">
                  <c:v>78</c:v>
                </c:pt>
                <c:pt idx="7706">
                  <c:v>67</c:v>
                </c:pt>
                <c:pt idx="7707">
                  <c:v>48</c:v>
                </c:pt>
                <c:pt idx="7708">
                  <c:v>45</c:v>
                </c:pt>
                <c:pt idx="7709">
                  <c:v>43</c:v>
                </c:pt>
                <c:pt idx="7710">
                  <c:v>66</c:v>
                </c:pt>
                <c:pt idx="7711">
                  <c:v>44</c:v>
                </c:pt>
                <c:pt idx="7712">
                  <c:v>62</c:v>
                </c:pt>
                <c:pt idx="7713">
                  <c:v>53</c:v>
                </c:pt>
                <c:pt idx="7714">
                  <c:v>35</c:v>
                </c:pt>
                <c:pt idx="7715">
                  <c:v>57</c:v>
                </c:pt>
                <c:pt idx="7716">
                  <c:v>60</c:v>
                </c:pt>
                <c:pt idx="7717">
                  <c:v>64</c:v>
                </c:pt>
                <c:pt idx="7718">
                  <c:v>57</c:v>
                </c:pt>
                <c:pt idx="7719">
                  <c:v>67</c:v>
                </c:pt>
                <c:pt idx="7720">
                  <c:v>58</c:v>
                </c:pt>
                <c:pt idx="7721">
                  <c:v>36</c:v>
                </c:pt>
                <c:pt idx="7722">
                  <c:v>59</c:v>
                </c:pt>
                <c:pt idx="7723">
                  <c:v>68</c:v>
                </c:pt>
                <c:pt idx="7724">
                  <c:v>46</c:v>
                </c:pt>
                <c:pt idx="7725">
                  <c:v>59</c:v>
                </c:pt>
                <c:pt idx="7726">
                  <c:v>54</c:v>
                </c:pt>
                <c:pt idx="7727">
                  <c:v>54</c:v>
                </c:pt>
                <c:pt idx="7728">
                  <c:v>60</c:v>
                </c:pt>
                <c:pt idx="7729">
                  <c:v>48</c:v>
                </c:pt>
                <c:pt idx="7730">
                  <c:v>62</c:v>
                </c:pt>
                <c:pt idx="7731">
                  <c:v>57</c:v>
                </c:pt>
                <c:pt idx="7732">
                  <c:v>49</c:v>
                </c:pt>
                <c:pt idx="7733">
                  <c:v>73</c:v>
                </c:pt>
                <c:pt idx="7734">
                  <c:v>54</c:v>
                </c:pt>
                <c:pt idx="7735">
                  <c:v>50</c:v>
                </c:pt>
                <c:pt idx="7736">
                  <c:v>47</c:v>
                </c:pt>
                <c:pt idx="7737">
                  <c:v>63</c:v>
                </c:pt>
                <c:pt idx="7738">
                  <c:v>58</c:v>
                </c:pt>
                <c:pt idx="7739">
                  <c:v>43</c:v>
                </c:pt>
                <c:pt idx="7740">
                  <c:v>50</c:v>
                </c:pt>
                <c:pt idx="7741">
                  <c:v>46</c:v>
                </c:pt>
                <c:pt idx="7742">
                  <c:v>42</c:v>
                </c:pt>
                <c:pt idx="7743">
                  <c:v>46</c:v>
                </c:pt>
                <c:pt idx="7744">
                  <c:v>37</c:v>
                </c:pt>
                <c:pt idx="7745">
                  <c:v>63</c:v>
                </c:pt>
                <c:pt idx="7746">
                  <c:v>54</c:v>
                </c:pt>
                <c:pt idx="7747">
                  <c:v>54</c:v>
                </c:pt>
                <c:pt idx="7748">
                  <c:v>76</c:v>
                </c:pt>
                <c:pt idx="7749">
                  <c:v>49</c:v>
                </c:pt>
                <c:pt idx="7750">
                  <c:v>67</c:v>
                </c:pt>
                <c:pt idx="7751">
                  <c:v>54</c:v>
                </c:pt>
                <c:pt idx="7752">
                  <c:v>51</c:v>
                </c:pt>
                <c:pt idx="7753">
                  <c:v>57</c:v>
                </c:pt>
                <c:pt idx="7754">
                  <c:v>58</c:v>
                </c:pt>
                <c:pt idx="7755">
                  <c:v>52</c:v>
                </c:pt>
                <c:pt idx="7756">
                  <c:v>51</c:v>
                </c:pt>
                <c:pt idx="7757">
                  <c:v>61</c:v>
                </c:pt>
                <c:pt idx="7758">
                  <c:v>56</c:v>
                </c:pt>
                <c:pt idx="7759">
                  <c:v>50</c:v>
                </c:pt>
                <c:pt idx="7760">
                  <c:v>55</c:v>
                </c:pt>
                <c:pt idx="7761">
                  <c:v>58</c:v>
                </c:pt>
                <c:pt idx="7762">
                  <c:v>61</c:v>
                </c:pt>
                <c:pt idx="7763">
                  <c:v>35</c:v>
                </c:pt>
                <c:pt idx="7764">
                  <c:v>46</c:v>
                </c:pt>
                <c:pt idx="7765">
                  <c:v>48</c:v>
                </c:pt>
                <c:pt idx="7766">
                  <c:v>55</c:v>
                </c:pt>
                <c:pt idx="7767">
                  <c:v>59</c:v>
                </c:pt>
                <c:pt idx="7768">
                  <c:v>64</c:v>
                </c:pt>
                <c:pt idx="7769">
                  <c:v>50</c:v>
                </c:pt>
                <c:pt idx="7770">
                  <c:v>63</c:v>
                </c:pt>
                <c:pt idx="7771">
                  <c:v>66</c:v>
                </c:pt>
                <c:pt idx="7772">
                  <c:v>53</c:v>
                </c:pt>
                <c:pt idx="7773">
                  <c:v>49</c:v>
                </c:pt>
                <c:pt idx="7774">
                  <c:v>66</c:v>
                </c:pt>
                <c:pt idx="7775">
                  <c:v>63</c:v>
                </c:pt>
                <c:pt idx="7776">
                  <c:v>41</c:v>
                </c:pt>
                <c:pt idx="7777">
                  <c:v>61</c:v>
                </c:pt>
                <c:pt idx="7778">
                  <c:v>66</c:v>
                </c:pt>
                <c:pt idx="7779">
                  <c:v>33</c:v>
                </c:pt>
                <c:pt idx="7780">
                  <c:v>66</c:v>
                </c:pt>
                <c:pt idx="7781">
                  <c:v>47</c:v>
                </c:pt>
                <c:pt idx="7782">
                  <c:v>53</c:v>
                </c:pt>
                <c:pt idx="7783">
                  <c:v>44</c:v>
                </c:pt>
                <c:pt idx="7784">
                  <c:v>50</c:v>
                </c:pt>
                <c:pt idx="7785">
                  <c:v>54</c:v>
                </c:pt>
                <c:pt idx="7786">
                  <c:v>61</c:v>
                </c:pt>
                <c:pt idx="7787">
                  <c:v>59</c:v>
                </c:pt>
                <c:pt idx="7788">
                  <c:v>52</c:v>
                </c:pt>
                <c:pt idx="7789">
                  <c:v>55</c:v>
                </c:pt>
                <c:pt idx="7790">
                  <c:v>63</c:v>
                </c:pt>
                <c:pt idx="7791">
                  <c:v>58</c:v>
                </c:pt>
                <c:pt idx="7792">
                  <c:v>56</c:v>
                </c:pt>
                <c:pt idx="7793">
                  <c:v>57</c:v>
                </c:pt>
                <c:pt idx="7794">
                  <c:v>67</c:v>
                </c:pt>
                <c:pt idx="7795">
                  <c:v>44</c:v>
                </c:pt>
                <c:pt idx="7796">
                  <c:v>57</c:v>
                </c:pt>
                <c:pt idx="7797">
                  <c:v>48</c:v>
                </c:pt>
                <c:pt idx="7798">
                  <c:v>57</c:v>
                </c:pt>
                <c:pt idx="7799">
                  <c:v>52</c:v>
                </c:pt>
                <c:pt idx="7800">
                  <c:v>59</c:v>
                </c:pt>
                <c:pt idx="7801">
                  <c:v>44</c:v>
                </c:pt>
                <c:pt idx="7802">
                  <c:v>36</c:v>
                </c:pt>
                <c:pt idx="7803">
                  <c:v>58</c:v>
                </c:pt>
                <c:pt idx="7804">
                  <c:v>48</c:v>
                </c:pt>
                <c:pt idx="7805">
                  <c:v>70</c:v>
                </c:pt>
                <c:pt idx="7806">
                  <c:v>58</c:v>
                </c:pt>
                <c:pt idx="7807">
                  <c:v>59</c:v>
                </c:pt>
                <c:pt idx="7808">
                  <c:v>60</c:v>
                </c:pt>
                <c:pt idx="7809">
                  <c:v>65</c:v>
                </c:pt>
                <c:pt idx="7810">
                  <c:v>53</c:v>
                </c:pt>
                <c:pt idx="7811">
                  <c:v>55</c:v>
                </c:pt>
                <c:pt idx="7812">
                  <c:v>51</c:v>
                </c:pt>
                <c:pt idx="7813">
                  <c:v>65</c:v>
                </c:pt>
                <c:pt idx="7814">
                  <c:v>49</c:v>
                </c:pt>
                <c:pt idx="7815">
                  <c:v>45</c:v>
                </c:pt>
                <c:pt idx="7816">
                  <c:v>74</c:v>
                </c:pt>
                <c:pt idx="7817">
                  <c:v>40</c:v>
                </c:pt>
                <c:pt idx="7818">
                  <c:v>47</c:v>
                </c:pt>
                <c:pt idx="7819">
                  <c:v>61</c:v>
                </c:pt>
                <c:pt idx="7820">
                  <c:v>76</c:v>
                </c:pt>
                <c:pt idx="7821">
                  <c:v>56</c:v>
                </c:pt>
                <c:pt idx="7822">
                  <c:v>48</c:v>
                </c:pt>
                <c:pt idx="7823">
                  <c:v>45</c:v>
                </c:pt>
                <c:pt idx="7824">
                  <c:v>45</c:v>
                </c:pt>
                <c:pt idx="7825">
                  <c:v>52</c:v>
                </c:pt>
                <c:pt idx="7826">
                  <c:v>64</c:v>
                </c:pt>
                <c:pt idx="7827">
                  <c:v>57</c:v>
                </c:pt>
                <c:pt idx="7828">
                  <c:v>56</c:v>
                </c:pt>
                <c:pt idx="7829">
                  <c:v>57</c:v>
                </c:pt>
                <c:pt idx="7830">
                  <c:v>58</c:v>
                </c:pt>
                <c:pt idx="7831">
                  <c:v>48</c:v>
                </c:pt>
                <c:pt idx="7832">
                  <c:v>64</c:v>
                </c:pt>
                <c:pt idx="7833">
                  <c:v>49</c:v>
                </c:pt>
                <c:pt idx="7834">
                  <c:v>63</c:v>
                </c:pt>
                <c:pt idx="7835">
                  <c:v>60</c:v>
                </c:pt>
                <c:pt idx="7836">
                  <c:v>45</c:v>
                </c:pt>
                <c:pt idx="7837">
                  <c:v>41</c:v>
                </c:pt>
                <c:pt idx="7838">
                  <c:v>53</c:v>
                </c:pt>
                <c:pt idx="7839">
                  <c:v>44</c:v>
                </c:pt>
                <c:pt idx="7840">
                  <c:v>66</c:v>
                </c:pt>
                <c:pt idx="7841">
                  <c:v>53</c:v>
                </c:pt>
                <c:pt idx="7842">
                  <c:v>48</c:v>
                </c:pt>
                <c:pt idx="7843">
                  <c:v>63</c:v>
                </c:pt>
                <c:pt idx="7844">
                  <c:v>53</c:v>
                </c:pt>
                <c:pt idx="7845">
                  <c:v>61</c:v>
                </c:pt>
                <c:pt idx="7846">
                  <c:v>52</c:v>
                </c:pt>
                <c:pt idx="7847">
                  <c:v>57</c:v>
                </c:pt>
                <c:pt idx="7848">
                  <c:v>60</c:v>
                </c:pt>
                <c:pt idx="7849">
                  <c:v>64</c:v>
                </c:pt>
                <c:pt idx="7850">
                  <c:v>61</c:v>
                </c:pt>
                <c:pt idx="7851">
                  <c:v>45</c:v>
                </c:pt>
                <c:pt idx="7852">
                  <c:v>63</c:v>
                </c:pt>
                <c:pt idx="7853">
                  <c:v>74</c:v>
                </c:pt>
                <c:pt idx="7854">
                  <c:v>45</c:v>
                </c:pt>
                <c:pt idx="7855">
                  <c:v>46</c:v>
                </c:pt>
                <c:pt idx="7856">
                  <c:v>49</c:v>
                </c:pt>
                <c:pt idx="7857">
                  <c:v>50</c:v>
                </c:pt>
                <c:pt idx="7858">
                  <c:v>39</c:v>
                </c:pt>
                <c:pt idx="7859">
                  <c:v>38</c:v>
                </c:pt>
                <c:pt idx="7860">
                  <c:v>64</c:v>
                </c:pt>
                <c:pt idx="7861">
                  <c:v>47</c:v>
                </c:pt>
                <c:pt idx="7862">
                  <c:v>61</c:v>
                </c:pt>
                <c:pt idx="7863">
                  <c:v>34</c:v>
                </c:pt>
                <c:pt idx="7864">
                  <c:v>58</c:v>
                </c:pt>
                <c:pt idx="7865">
                  <c:v>49</c:v>
                </c:pt>
                <c:pt idx="7866">
                  <c:v>71</c:v>
                </c:pt>
                <c:pt idx="7867">
                  <c:v>48</c:v>
                </c:pt>
                <c:pt idx="7868">
                  <c:v>67</c:v>
                </c:pt>
                <c:pt idx="7869">
                  <c:v>57</c:v>
                </c:pt>
                <c:pt idx="7870">
                  <c:v>61</c:v>
                </c:pt>
                <c:pt idx="7871">
                  <c:v>57</c:v>
                </c:pt>
                <c:pt idx="7872">
                  <c:v>58</c:v>
                </c:pt>
                <c:pt idx="7873">
                  <c:v>47</c:v>
                </c:pt>
                <c:pt idx="7874">
                  <c:v>66</c:v>
                </c:pt>
                <c:pt idx="7875">
                  <c:v>54</c:v>
                </c:pt>
                <c:pt idx="7876">
                  <c:v>61</c:v>
                </c:pt>
                <c:pt idx="7877">
                  <c:v>55</c:v>
                </c:pt>
                <c:pt idx="7878">
                  <c:v>42</c:v>
                </c:pt>
                <c:pt idx="7879">
                  <c:v>48</c:v>
                </c:pt>
                <c:pt idx="7880">
                  <c:v>45</c:v>
                </c:pt>
                <c:pt idx="7881">
                  <c:v>60</c:v>
                </c:pt>
                <c:pt idx="7882">
                  <c:v>56</c:v>
                </c:pt>
                <c:pt idx="7883">
                  <c:v>62</c:v>
                </c:pt>
                <c:pt idx="7884">
                  <c:v>49</c:v>
                </c:pt>
                <c:pt idx="7885">
                  <c:v>60</c:v>
                </c:pt>
                <c:pt idx="7886">
                  <c:v>62</c:v>
                </c:pt>
                <c:pt idx="7887">
                  <c:v>61</c:v>
                </c:pt>
                <c:pt idx="7888">
                  <c:v>49</c:v>
                </c:pt>
                <c:pt idx="7889">
                  <c:v>48</c:v>
                </c:pt>
                <c:pt idx="7890">
                  <c:v>50</c:v>
                </c:pt>
                <c:pt idx="7891">
                  <c:v>32</c:v>
                </c:pt>
                <c:pt idx="7892">
                  <c:v>53</c:v>
                </c:pt>
                <c:pt idx="7893">
                  <c:v>59</c:v>
                </c:pt>
                <c:pt idx="7894">
                  <c:v>65</c:v>
                </c:pt>
                <c:pt idx="7895">
                  <c:v>57</c:v>
                </c:pt>
                <c:pt idx="7896">
                  <c:v>61</c:v>
                </c:pt>
                <c:pt idx="7897">
                  <c:v>64</c:v>
                </c:pt>
                <c:pt idx="7898">
                  <c:v>67</c:v>
                </c:pt>
                <c:pt idx="7899">
                  <c:v>50</c:v>
                </c:pt>
                <c:pt idx="7900">
                  <c:v>53</c:v>
                </c:pt>
                <c:pt idx="7901">
                  <c:v>52</c:v>
                </c:pt>
                <c:pt idx="7902">
                  <c:v>48</c:v>
                </c:pt>
                <c:pt idx="7903">
                  <c:v>60</c:v>
                </c:pt>
                <c:pt idx="7904">
                  <c:v>58</c:v>
                </c:pt>
                <c:pt idx="7905">
                  <c:v>63</c:v>
                </c:pt>
                <c:pt idx="7906">
                  <c:v>39</c:v>
                </c:pt>
                <c:pt idx="7907">
                  <c:v>52</c:v>
                </c:pt>
                <c:pt idx="7908">
                  <c:v>52</c:v>
                </c:pt>
                <c:pt idx="7909">
                  <c:v>67</c:v>
                </c:pt>
                <c:pt idx="7910">
                  <c:v>58</c:v>
                </c:pt>
                <c:pt idx="7911">
                  <c:v>59</c:v>
                </c:pt>
                <c:pt idx="7912">
                  <c:v>59</c:v>
                </c:pt>
                <c:pt idx="7913">
                  <c:v>55</c:v>
                </c:pt>
                <c:pt idx="7914">
                  <c:v>56</c:v>
                </c:pt>
                <c:pt idx="7915">
                  <c:v>54</c:v>
                </c:pt>
                <c:pt idx="7916">
                  <c:v>64</c:v>
                </c:pt>
                <c:pt idx="7917">
                  <c:v>60</c:v>
                </c:pt>
                <c:pt idx="7918">
                  <c:v>47</c:v>
                </c:pt>
                <c:pt idx="7919">
                  <c:v>42</c:v>
                </c:pt>
                <c:pt idx="7920">
                  <c:v>52</c:v>
                </c:pt>
                <c:pt idx="7921">
                  <c:v>58</c:v>
                </c:pt>
                <c:pt idx="7922">
                  <c:v>51</c:v>
                </c:pt>
                <c:pt idx="7923">
                  <c:v>59</c:v>
                </c:pt>
                <c:pt idx="7924">
                  <c:v>51</c:v>
                </c:pt>
                <c:pt idx="7925">
                  <c:v>48</c:v>
                </c:pt>
                <c:pt idx="7926">
                  <c:v>57</c:v>
                </c:pt>
                <c:pt idx="7927">
                  <c:v>58</c:v>
                </c:pt>
                <c:pt idx="7928">
                  <c:v>54</c:v>
                </c:pt>
                <c:pt idx="7929">
                  <c:v>47</c:v>
                </c:pt>
                <c:pt idx="7930">
                  <c:v>61</c:v>
                </c:pt>
                <c:pt idx="7931">
                  <c:v>46</c:v>
                </c:pt>
                <c:pt idx="7932">
                  <c:v>50</c:v>
                </c:pt>
                <c:pt idx="7933">
                  <c:v>55</c:v>
                </c:pt>
                <c:pt idx="7934">
                  <c:v>68</c:v>
                </c:pt>
                <c:pt idx="7935">
                  <c:v>64</c:v>
                </c:pt>
                <c:pt idx="7936">
                  <c:v>68</c:v>
                </c:pt>
                <c:pt idx="7937">
                  <c:v>51</c:v>
                </c:pt>
                <c:pt idx="7938">
                  <c:v>55</c:v>
                </c:pt>
                <c:pt idx="7939">
                  <c:v>44</c:v>
                </c:pt>
                <c:pt idx="7940">
                  <c:v>52</c:v>
                </c:pt>
                <c:pt idx="7941">
                  <c:v>51</c:v>
                </c:pt>
                <c:pt idx="7942">
                  <c:v>62</c:v>
                </c:pt>
                <c:pt idx="7943">
                  <c:v>54</c:v>
                </c:pt>
                <c:pt idx="7944">
                  <c:v>50</c:v>
                </c:pt>
                <c:pt idx="7945">
                  <c:v>72</c:v>
                </c:pt>
                <c:pt idx="7946">
                  <c:v>49</c:v>
                </c:pt>
                <c:pt idx="7947">
                  <c:v>47</c:v>
                </c:pt>
                <c:pt idx="7948">
                  <c:v>48</c:v>
                </c:pt>
                <c:pt idx="7949">
                  <c:v>68</c:v>
                </c:pt>
                <c:pt idx="7950">
                  <c:v>52</c:v>
                </c:pt>
                <c:pt idx="7951">
                  <c:v>35</c:v>
                </c:pt>
                <c:pt idx="7952">
                  <c:v>54</c:v>
                </c:pt>
                <c:pt idx="7953">
                  <c:v>54</c:v>
                </c:pt>
                <c:pt idx="7954">
                  <c:v>52</c:v>
                </c:pt>
                <c:pt idx="7955">
                  <c:v>62</c:v>
                </c:pt>
                <c:pt idx="7956">
                  <c:v>58</c:v>
                </c:pt>
                <c:pt idx="7957">
                  <c:v>63</c:v>
                </c:pt>
                <c:pt idx="7958">
                  <c:v>53</c:v>
                </c:pt>
                <c:pt idx="7959">
                  <c:v>76</c:v>
                </c:pt>
                <c:pt idx="7960">
                  <c:v>57</c:v>
                </c:pt>
                <c:pt idx="7961">
                  <c:v>46</c:v>
                </c:pt>
                <c:pt idx="7962">
                  <c:v>57</c:v>
                </c:pt>
                <c:pt idx="7963">
                  <c:v>67</c:v>
                </c:pt>
                <c:pt idx="7964">
                  <c:v>51</c:v>
                </c:pt>
                <c:pt idx="7965">
                  <c:v>64</c:v>
                </c:pt>
                <c:pt idx="7966">
                  <c:v>54</c:v>
                </c:pt>
                <c:pt idx="7967">
                  <c:v>60</c:v>
                </c:pt>
                <c:pt idx="7968">
                  <c:v>47</c:v>
                </c:pt>
                <c:pt idx="7969">
                  <c:v>52</c:v>
                </c:pt>
                <c:pt idx="7970">
                  <c:v>33</c:v>
                </c:pt>
                <c:pt idx="7971">
                  <c:v>69</c:v>
                </c:pt>
                <c:pt idx="7972">
                  <c:v>51</c:v>
                </c:pt>
                <c:pt idx="7973">
                  <c:v>59</c:v>
                </c:pt>
                <c:pt idx="7974">
                  <c:v>50</c:v>
                </c:pt>
                <c:pt idx="7975">
                  <c:v>62</c:v>
                </c:pt>
                <c:pt idx="7976">
                  <c:v>48</c:v>
                </c:pt>
                <c:pt idx="7977">
                  <c:v>46</c:v>
                </c:pt>
                <c:pt idx="7978">
                  <c:v>55</c:v>
                </c:pt>
                <c:pt idx="7979">
                  <c:v>49</c:v>
                </c:pt>
                <c:pt idx="7980">
                  <c:v>47</c:v>
                </c:pt>
                <c:pt idx="7981">
                  <c:v>51</c:v>
                </c:pt>
                <c:pt idx="7982">
                  <c:v>49</c:v>
                </c:pt>
                <c:pt idx="7983">
                  <c:v>56</c:v>
                </c:pt>
                <c:pt idx="7984">
                  <c:v>56</c:v>
                </c:pt>
                <c:pt idx="7985">
                  <c:v>56</c:v>
                </c:pt>
                <c:pt idx="7986">
                  <c:v>63</c:v>
                </c:pt>
                <c:pt idx="7987">
                  <c:v>53</c:v>
                </c:pt>
                <c:pt idx="7988">
                  <c:v>59</c:v>
                </c:pt>
                <c:pt idx="7989">
                  <c:v>50</c:v>
                </c:pt>
                <c:pt idx="7990">
                  <c:v>62</c:v>
                </c:pt>
                <c:pt idx="7991">
                  <c:v>61</c:v>
                </c:pt>
                <c:pt idx="7992">
                  <c:v>68</c:v>
                </c:pt>
                <c:pt idx="7993">
                  <c:v>39</c:v>
                </c:pt>
                <c:pt idx="7994">
                  <c:v>68</c:v>
                </c:pt>
                <c:pt idx="7995">
                  <c:v>36</c:v>
                </c:pt>
                <c:pt idx="7996">
                  <c:v>45</c:v>
                </c:pt>
                <c:pt idx="7997">
                  <c:v>59</c:v>
                </c:pt>
                <c:pt idx="7998">
                  <c:v>56</c:v>
                </c:pt>
                <c:pt idx="7999">
                  <c:v>53</c:v>
                </c:pt>
                <c:pt idx="8000">
                  <c:v>40</c:v>
                </c:pt>
                <c:pt idx="8001">
                  <c:v>49</c:v>
                </c:pt>
                <c:pt idx="8002">
                  <c:v>50</c:v>
                </c:pt>
                <c:pt idx="8003">
                  <c:v>68</c:v>
                </c:pt>
                <c:pt idx="8004">
                  <c:v>61</c:v>
                </c:pt>
                <c:pt idx="8005">
                  <c:v>52</c:v>
                </c:pt>
                <c:pt idx="8006">
                  <c:v>64</c:v>
                </c:pt>
                <c:pt idx="8007">
                  <c:v>72</c:v>
                </c:pt>
                <c:pt idx="8008">
                  <c:v>52</c:v>
                </c:pt>
                <c:pt idx="8009">
                  <c:v>63</c:v>
                </c:pt>
                <c:pt idx="8010">
                  <c:v>62</c:v>
                </c:pt>
                <c:pt idx="8011">
                  <c:v>50</c:v>
                </c:pt>
                <c:pt idx="8012">
                  <c:v>55</c:v>
                </c:pt>
                <c:pt idx="8013">
                  <c:v>49</c:v>
                </c:pt>
                <c:pt idx="8014">
                  <c:v>74</c:v>
                </c:pt>
                <c:pt idx="8015">
                  <c:v>58</c:v>
                </c:pt>
                <c:pt idx="8016">
                  <c:v>61</c:v>
                </c:pt>
                <c:pt idx="8017">
                  <c:v>45</c:v>
                </c:pt>
                <c:pt idx="8018">
                  <c:v>52</c:v>
                </c:pt>
                <c:pt idx="8019">
                  <c:v>60</c:v>
                </c:pt>
                <c:pt idx="8020">
                  <c:v>69</c:v>
                </c:pt>
                <c:pt idx="8021">
                  <c:v>56</c:v>
                </c:pt>
                <c:pt idx="8022">
                  <c:v>46</c:v>
                </c:pt>
                <c:pt idx="8023">
                  <c:v>49</c:v>
                </c:pt>
                <c:pt idx="8024">
                  <c:v>66</c:v>
                </c:pt>
                <c:pt idx="8025">
                  <c:v>59</c:v>
                </c:pt>
                <c:pt idx="8026">
                  <c:v>66</c:v>
                </c:pt>
                <c:pt idx="8027">
                  <c:v>64</c:v>
                </c:pt>
                <c:pt idx="8028">
                  <c:v>59</c:v>
                </c:pt>
                <c:pt idx="8029">
                  <c:v>56</c:v>
                </c:pt>
                <c:pt idx="8030">
                  <c:v>60</c:v>
                </c:pt>
                <c:pt idx="8031">
                  <c:v>73</c:v>
                </c:pt>
                <c:pt idx="8032">
                  <c:v>61</c:v>
                </c:pt>
                <c:pt idx="8033">
                  <c:v>54</c:v>
                </c:pt>
                <c:pt idx="8034">
                  <c:v>61</c:v>
                </c:pt>
                <c:pt idx="8035">
                  <c:v>58</c:v>
                </c:pt>
                <c:pt idx="8036">
                  <c:v>66</c:v>
                </c:pt>
                <c:pt idx="8037">
                  <c:v>53</c:v>
                </c:pt>
                <c:pt idx="8038">
                  <c:v>61</c:v>
                </c:pt>
                <c:pt idx="8039">
                  <c:v>42</c:v>
                </c:pt>
                <c:pt idx="8040">
                  <c:v>36</c:v>
                </c:pt>
                <c:pt idx="8041">
                  <c:v>55</c:v>
                </c:pt>
                <c:pt idx="8042">
                  <c:v>48</c:v>
                </c:pt>
                <c:pt idx="8043">
                  <c:v>48</c:v>
                </c:pt>
                <c:pt idx="8044">
                  <c:v>47</c:v>
                </c:pt>
                <c:pt idx="8045">
                  <c:v>67</c:v>
                </c:pt>
                <c:pt idx="8046">
                  <c:v>58</c:v>
                </c:pt>
                <c:pt idx="8047">
                  <c:v>61</c:v>
                </c:pt>
                <c:pt idx="8048">
                  <c:v>53</c:v>
                </c:pt>
                <c:pt idx="8049">
                  <c:v>44</c:v>
                </c:pt>
                <c:pt idx="8050">
                  <c:v>50</c:v>
                </c:pt>
                <c:pt idx="8051">
                  <c:v>49</c:v>
                </c:pt>
                <c:pt idx="8052">
                  <c:v>52</c:v>
                </c:pt>
                <c:pt idx="8053">
                  <c:v>63</c:v>
                </c:pt>
                <c:pt idx="8054">
                  <c:v>49</c:v>
                </c:pt>
                <c:pt idx="8055">
                  <c:v>54</c:v>
                </c:pt>
                <c:pt idx="8056">
                  <c:v>49</c:v>
                </c:pt>
                <c:pt idx="8057">
                  <c:v>60</c:v>
                </c:pt>
                <c:pt idx="8058">
                  <c:v>68</c:v>
                </c:pt>
                <c:pt idx="8059">
                  <c:v>57</c:v>
                </c:pt>
                <c:pt idx="8060">
                  <c:v>71</c:v>
                </c:pt>
                <c:pt idx="8061">
                  <c:v>62</c:v>
                </c:pt>
                <c:pt idx="8062">
                  <c:v>65</c:v>
                </c:pt>
                <c:pt idx="8063">
                  <c:v>51</c:v>
                </c:pt>
                <c:pt idx="8064">
                  <c:v>38</c:v>
                </c:pt>
                <c:pt idx="8065">
                  <c:v>67</c:v>
                </c:pt>
                <c:pt idx="8066">
                  <c:v>45</c:v>
                </c:pt>
                <c:pt idx="8067">
                  <c:v>51</c:v>
                </c:pt>
                <c:pt idx="8068">
                  <c:v>47</c:v>
                </c:pt>
                <c:pt idx="8069">
                  <c:v>58</c:v>
                </c:pt>
                <c:pt idx="8070">
                  <c:v>66</c:v>
                </c:pt>
                <c:pt idx="8071">
                  <c:v>57</c:v>
                </c:pt>
                <c:pt idx="8072">
                  <c:v>55</c:v>
                </c:pt>
                <c:pt idx="8073">
                  <c:v>59</c:v>
                </c:pt>
                <c:pt idx="8074">
                  <c:v>56</c:v>
                </c:pt>
                <c:pt idx="8075">
                  <c:v>64</c:v>
                </c:pt>
                <c:pt idx="8076">
                  <c:v>56</c:v>
                </c:pt>
                <c:pt idx="8077">
                  <c:v>53</c:v>
                </c:pt>
                <c:pt idx="8078">
                  <c:v>51</c:v>
                </c:pt>
                <c:pt idx="8079">
                  <c:v>50</c:v>
                </c:pt>
                <c:pt idx="8080">
                  <c:v>60</c:v>
                </c:pt>
                <c:pt idx="8081">
                  <c:v>56</c:v>
                </c:pt>
                <c:pt idx="8082">
                  <c:v>69</c:v>
                </c:pt>
                <c:pt idx="8083">
                  <c:v>66</c:v>
                </c:pt>
                <c:pt idx="8084">
                  <c:v>60</c:v>
                </c:pt>
                <c:pt idx="8085">
                  <c:v>70</c:v>
                </c:pt>
                <c:pt idx="8086">
                  <c:v>64</c:v>
                </c:pt>
                <c:pt idx="8087">
                  <c:v>40</c:v>
                </c:pt>
                <c:pt idx="8088">
                  <c:v>52</c:v>
                </c:pt>
                <c:pt idx="8089">
                  <c:v>61</c:v>
                </c:pt>
                <c:pt idx="8090">
                  <c:v>42</c:v>
                </c:pt>
                <c:pt idx="8091">
                  <c:v>53</c:v>
                </c:pt>
                <c:pt idx="8092">
                  <c:v>54</c:v>
                </c:pt>
                <c:pt idx="8093">
                  <c:v>54</c:v>
                </c:pt>
                <c:pt idx="8094">
                  <c:v>47</c:v>
                </c:pt>
                <c:pt idx="8095">
                  <c:v>58</c:v>
                </c:pt>
                <c:pt idx="8096">
                  <c:v>77</c:v>
                </c:pt>
                <c:pt idx="8097">
                  <c:v>45</c:v>
                </c:pt>
                <c:pt idx="8098">
                  <c:v>44</c:v>
                </c:pt>
                <c:pt idx="8099">
                  <c:v>55</c:v>
                </c:pt>
                <c:pt idx="8100">
                  <c:v>51</c:v>
                </c:pt>
                <c:pt idx="8101">
                  <c:v>61</c:v>
                </c:pt>
                <c:pt idx="8102">
                  <c:v>59</c:v>
                </c:pt>
                <c:pt idx="8103">
                  <c:v>58</c:v>
                </c:pt>
                <c:pt idx="8104">
                  <c:v>59</c:v>
                </c:pt>
                <c:pt idx="8105">
                  <c:v>62</c:v>
                </c:pt>
                <c:pt idx="8106">
                  <c:v>62</c:v>
                </c:pt>
                <c:pt idx="8107">
                  <c:v>36</c:v>
                </c:pt>
                <c:pt idx="8108">
                  <c:v>56</c:v>
                </c:pt>
                <c:pt idx="8109">
                  <c:v>56</c:v>
                </c:pt>
                <c:pt idx="8110">
                  <c:v>63</c:v>
                </c:pt>
                <c:pt idx="8111">
                  <c:v>81</c:v>
                </c:pt>
                <c:pt idx="8112">
                  <c:v>64</c:v>
                </c:pt>
                <c:pt idx="8113">
                  <c:v>45</c:v>
                </c:pt>
                <c:pt idx="8114">
                  <c:v>55</c:v>
                </c:pt>
                <c:pt idx="8115">
                  <c:v>62</c:v>
                </c:pt>
                <c:pt idx="8116">
                  <c:v>63</c:v>
                </c:pt>
                <c:pt idx="8117">
                  <c:v>62</c:v>
                </c:pt>
                <c:pt idx="8118">
                  <c:v>48</c:v>
                </c:pt>
                <c:pt idx="8119">
                  <c:v>62</c:v>
                </c:pt>
                <c:pt idx="8120">
                  <c:v>56</c:v>
                </c:pt>
                <c:pt idx="8121">
                  <c:v>58</c:v>
                </c:pt>
                <c:pt idx="8122">
                  <c:v>57</c:v>
                </c:pt>
                <c:pt idx="8123">
                  <c:v>50</c:v>
                </c:pt>
                <c:pt idx="8124">
                  <c:v>54</c:v>
                </c:pt>
                <c:pt idx="8125">
                  <c:v>59</c:v>
                </c:pt>
                <c:pt idx="8126">
                  <c:v>58</c:v>
                </c:pt>
                <c:pt idx="8127">
                  <c:v>60</c:v>
                </c:pt>
                <c:pt idx="8128">
                  <c:v>59</c:v>
                </c:pt>
                <c:pt idx="8129">
                  <c:v>56</c:v>
                </c:pt>
                <c:pt idx="8130">
                  <c:v>53</c:v>
                </c:pt>
                <c:pt idx="8131">
                  <c:v>36</c:v>
                </c:pt>
                <c:pt idx="8132">
                  <c:v>49</c:v>
                </c:pt>
                <c:pt idx="8133">
                  <c:v>47</c:v>
                </c:pt>
                <c:pt idx="8134">
                  <c:v>44</c:v>
                </c:pt>
                <c:pt idx="8135">
                  <c:v>50</c:v>
                </c:pt>
                <c:pt idx="8136">
                  <c:v>54</c:v>
                </c:pt>
                <c:pt idx="8137">
                  <c:v>48</c:v>
                </c:pt>
                <c:pt idx="8138">
                  <c:v>49</c:v>
                </c:pt>
                <c:pt idx="8139">
                  <c:v>56</c:v>
                </c:pt>
                <c:pt idx="8140">
                  <c:v>61</c:v>
                </c:pt>
                <c:pt idx="8141">
                  <c:v>52</c:v>
                </c:pt>
                <c:pt idx="8142">
                  <c:v>40</c:v>
                </c:pt>
                <c:pt idx="8143">
                  <c:v>58</c:v>
                </c:pt>
                <c:pt idx="8144">
                  <c:v>51</c:v>
                </c:pt>
                <c:pt idx="8145">
                  <c:v>61</c:v>
                </c:pt>
                <c:pt idx="8146">
                  <c:v>63</c:v>
                </c:pt>
                <c:pt idx="8147">
                  <c:v>60</c:v>
                </c:pt>
                <c:pt idx="8148">
                  <c:v>62</c:v>
                </c:pt>
                <c:pt idx="8149">
                  <c:v>50</c:v>
                </c:pt>
                <c:pt idx="8150">
                  <c:v>66</c:v>
                </c:pt>
                <c:pt idx="8151">
                  <c:v>52</c:v>
                </c:pt>
                <c:pt idx="8152">
                  <c:v>52</c:v>
                </c:pt>
                <c:pt idx="8153">
                  <c:v>63</c:v>
                </c:pt>
                <c:pt idx="8154">
                  <c:v>53</c:v>
                </c:pt>
                <c:pt idx="8155">
                  <c:v>35</c:v>
                </c:pt>
                <c:pt idx="8156">
                  <c:v>55</c:v>
                </c:pt>
                <c:pt idx="8157">
                  <c:v>46</c:v>
                </c:pt>
                <c:pt idx="8158">
                  <c:v>48</c:v>
                </c:pt>
                <c:pt idx="8159">
                  <c:v>53</c:v>
                </c:pt>
                <c:pt idx="8160">
                  <c:v>56</c:v>
                </c:pt>
                <c:pt idx="8161">
                  <c:v>61</c:v>
                </c:pt>
                <c:pt idx="8162">
                  <c:v>62</c:v>
                </c:pt>
                <c:pt idx="8163">
                  <c:v>53</c:v>
                </c:pt>
                <c:pt idx="8164">
                  <c:v>60</c:v>
                </c:pt>
                <c:pt idx="8165">
                  <c:v>50</c:v>
                </c:pt>
                <c:pt idx="8166">
                  <c:v>48</c:v>
                </c:pt>
                <c:pt idx="8167">
                  <c:v>57</c:v>
                </c:pt>
                <c:pt idx="8168">
                  <c:v>70</c:v>
                </c:pt>
                <c:pt idx="8169">
                  <c:v>50</c:v>
                </c:pt>
                <c:pt idx="8170">
                  <c:v>42</c:v>
                </c:pt>
                <c:pt idx="8171">
                  <c:v>67</c:v>
                </c:pt>
                <c:pt idx="8172">
                  <c:v>59</c:v>
                </c:pt>
                <c:pt idx="8173">
                  <c:v>53</c:v>
                </c:pt>
                <c:pt idx="8174">
                  <c:v>52</c:v>
                </c:pt>
                <c:pt idx="8175">
                  <c:v>64</c:v>
                </c:pt>
                <c:pt idx="8176">
                  <c:v>64</c:v>
                </c:pt>
                <c:pt idx="8177">
                  <c:v>62</c:v>
                </c:pt>
                <c:pt idx="8178">
                  <c:v>65</c:v>
                </c:pt>
                <c:pt idx="8179">
                  <c:v>64</c:v>
                </c:pt>
                <c:pt idx="8180">
                  <c:v>56</c:v>
                </c:pt>
                <c:pt idx="8181">
                  <c:v>46</c:v>
                </c:pt>
                <c:pt idx="8182">
                  <c:v>63</c:v>
                </c:pt>
                <c:pt idx="8183">
                  <c:v>59</c:v>
                </c:pt>
                <c:pt idx="8184">
                  <c:v>70</c:v>
                </c:pt>
                <c:pt idx="8185">
                  <c:v>62</c:v>
                </c:pt>
                <c:pt idx="8186">
                  <c:v>45</c:v>
                </c:pt>
                <c:pt idx="8187">
                  <c:v>59</c:v>
                </c:pt>
                <c:pt idx="8188">
                  <c:v>56</c:v>
                </c:pt>
                <c:pt idx="8189">
                  <c:v>34</c:v>
                </c:pt>
                <c:pt idx="8190">
                  <c:v>56</c:v>
                </c:pt>
                <c:pt idx="8191">
                  <c:v>70</c:v>
                </c:pt>
                <c:pt idx="8192">
                  <c:v>55</c:v>
                </c:pt>
                <c:pt idx="8193">
                  <c:v>60</c:v>
                </c:pt>
                <c:pt idx="8194">
                  <c:v>59</c:v>
                </c:pt>
                <c:pt idx="8195">
                  <c:v>57</c:v>
                </c:pt>
                <c:pt idx="8196">
                  <c:v>58</c:v>
                </c:pt>
                <c:pt idx="8197">
                  <c:v>54</c:v>
                </c:pt>
                <c:pt idx="8198">
                  <c:v>51</c:v>
                </c:pt>
                <c:pt idx="8199">
                  <c:v>59</c:v>
                </c:pt>
                <c:pt idx="8200">
                  <c:v>39</c:v>
                </c:pt>
                <c:pt idx="8201">
                  <c:v>48</c:v>
                </c:pt>
                <c:pt idx="8202">
                  <c:v>52</c:v>
                </c:pt>
                <c:pt idx="8203">
                  <c:v>45</c:v>
                </c:pt>
                <c:pt idx="8204">
                  <c:v>41</c:v>
                </c:pt>
                <c:pt idx="8205">
                  <c:v>64</c:v>
                </c:pt>
                <c:pt idx="8206">
                  <c:v>65</c:v>
                </c:pt>
                <c:pt idx="8207">
                  <c:v>56</c:v>
                </c:pt>
                <c:pt idx="8208">
                  <c:v>56</c:v>
                </c:pt>
                <c:pt idx="8209">
                  <c:v>64</c:v>
                </c:pt>
                <c:pt idx="8210">
                  <c:v>51</c:v>
                </c:pt>
                <c:pt idx="8211">
                  <c:v>58</c:v>
                </c:pt>
                <c:pt idx="8212">
                  <c:v>54</c:v>
                </c:pt>
                <c:pt idx="8213">
                  <c:v>50</c:v>
                </c:pt>
                <c:pt idx="8214">
                  <c:v>60</c:v>
                </c:pt>
                <c:pt idx="8215">
                  <c:v>55</c:v>
                </c:pt>
                <c:pt idx="8216">
                  <c:v>58</c:v>
                </c:pt>
                <c:pt idx="8217">
                  <c:v>57</c:v>
                </c:pt>
                <c:pt idx="8218">
                  <c:v>55</c:v>
                </c:pt>
                <c:pt idx="8219">
                  <c:v>61</c:v>
                </c:pt>
                <c:pt idx="8220">
                  <c:v>59</c:v>
                </c:pt>
                <c:pt idx="8221">
                  <c:v>58</c:v>
                </c:pt>
                <c:pt idx="8222">
                  <c:v>50</c:v>
                </c:pt>
                <c:pt idx="8223">
                  <c:v>58</c:v>
                </c:pt>
                <c:pt idx="8224">
                  <c:v>48</c:v>
                </c:pt>
                <c:pt idx="8225">
                  <c:v>55</c:v>
                </c:pt>
                <c:pt idx="8226">
                  <c:v>36</c:v>
                </c:pt>
                <c:pt idx="8227">
                  <c:v>53</c:v>
                </c:pt>
                <c:pt idx="8228">
                  <c:v>63</c:v>
                </c:pt>
                <c:pt idx="8229">
                  <c:v>43</c:v>
                </c:pt>
                <c:pt idx="8230">
                  <c:v>43</c:v>
                </c:pt>
                <c:pt idx="8231">
                  <c:v>41</c:v>
                </c:pt>
                <c:pt idx="8232">
                  <c:v>60</c:v>
                </c:pt>
                <c:pt idx="8233">
                  <c:v>52</c:v>
                </c:pt>
                <c:pt idx="8234">
                  <c:v>51</c:v>
                </c:pt>
                <c:pt idx="8235">
                  <c:v>52</c:v>
                </c:pt>
                <c:pt idx="8236">
                  <c:v>50</c:v>
                </c:pt>
                <c:pt idx="8237">
                  <c:v>62</c:v>
                </c:pt>
                <c:pt idx="8238">
                  <c:v>59</c:v>
                </c:pt>
                <c:pt idx="8239">
                  <c:v>38</c:v>
                </c:pt>
                <c:pt idx="8240">
                  <c:v>56</c:v>
                </c:pt>
                <c:pt idx="8241">
                  <c:v>46</c:v>
                </c:pt>
                <c:pt idx="8242">
                  <c:v>66</c:v>
                </c:pt>
                <c:pt idx="8243">
                  <c:v>61</c:v>
                </c:pt>
                <c:pt idx="8244">
                  <c:v>61</c:v>
                </c:pt>
                <c:pt idx="8245">
                  <c:v>47</c:v>
                </c:pt>
                <c:pt idx="8246">
                  <c:v>64</c:v>
                </c:pt>
                <c:pt idx="8247">
                  <c:v>66</c:v>
                </c:pt>
                <c:pt idx="8248">
                  <c:v>39</c:v>
                </c:pt>
                <c:pt idx="8249">
                  <c:v>46</c:v>
                </c:pt>
                <c:pt idx="8250">
                  <c:v>53</c:v>
                </c:pt>
                <c:pt idx="8251">
                  <c:v>41</c:v>
                </c:pt>
                <c:pt idx="8252">
                  <c:v>65</c:v>
                </c:pt>
                <c:pt idx="8253">
                  <c:v>51</c:v>
                </c:pt>
                <c:pt idx="8254">
                  <c:v>46</c:v>
                </c:pt>
                <c:pt idx="8255">
                  <c:v>49</c:v>
                </c:pt>
                <c:pt idx="8256">
                  <c:v>55</c:v>
                </c:pt>
                <c:pt idx="8257">
                  <c:v>54</c:v>
                </c:pt>
                <c:pt idx="8258">
                  <c:v>36</c:v>
                </c:pt>
                <c:pt idx="8259">
                  <c:v>31</c:v>
                </c:pt>
                <c:pt idx="8260">
                  <c:v>57</c:v>
                </c:pt>
                <c:pt idx="8261">
                  <c:v>45</c:v>
                </c:pt>
                <c:pt idx="8262">
                  <c:v>53</c:v>
                </c:pt>
                <c:pt idx="8263">
                  <c:v>53</c:v>
                </c:pt>
                <c:pt idx="8264">
                  <c:v>69</c:v>
                </c:pt>
                <c:pt idx="8265">
                  <c:v>53</c:v>
                </c:pt>
                <c:pt idx="8266">
                  <c:v>63</c:v>
                </c:pt>
                <c:pt idx="8267">
                  <c:v>53</c:v>
                </c:pt>
                <c:pt idx="8268">
                  <c:v>58</c:v>
                </c:pt>
                <c:pt idx="8269">
                  <c:v>56</c:v>
                </c:pt>
                <c:pt idx="8270">
                  <c:v>54</c:v>
                </c:pt>
                <c:pt idx="8271">
                  <c:v>67</c:v>
                </c:pt>
                <c:pt idx="8272">
                  <c:v>63</c:v>
                </c:pt>
                <c:pt idx="8273">
                  <c:v>59</c:v>
                </c:pt>
                <c:pt idx="8274">
                  <c:v>62</c:v>
                </c:pt>
                <c:pt idx="8275">
                  <c:v>60</c:v>
                </c:pt>
                <c:pt idx="8276">
                  <c:v>51</c:v>
                </c:pt>
                <c:pt idx="8277">
                  <c:v>59</c:v>
                </c:pt>
                <c:pt idx="8278">
                  <c:v>65</c:v>
                </c:pt>
                <c:pt idx="8279">
                  <c:v>46</c:v>
                </c:pt>
                <c:pt idx="8280">
                  <c:v>38</c:v>
                </c:pt>
                <c:pt idx="8281">
                  <c:v>65</c:v>
                </c:pt>
                <c:pt idx="8282">
                  <c:v>63</c:v>
                </c:pt>
                <c:pt idx="8283">
                  <c:v>55</c:v>
                </c:pt>
                <c:pt idx="8284">
                  <c:v>56</c:v>
                </c:pt>
                <c:pt idx="8285">
                  <c:v>57</c:v>
                </c:pt>
                <c:pt idx="8286">
                  <c:v>66</c:v>
                </c:pt>
                <c:pt idx="8287">
                  <c:v>46</c:v>
                </c:pt>
                <c:pt idx="8288">
                  <c:v>54</c:v>
                </c:pt>
                <c:pt idx="8289">
                  <c:v>59</c:v>
                </c:pt>
                <c:pt idx="8290">
                  <c:v>62</c:v>
                </c:pt>
                <c:pt idx="8291">
                  <c:v>53</c:v>
                </c:pt>
                <c:pt idx="8292">
                  <c:v>46</c:v>
                </c:pt>
                <c:pt idx="8293">
                  <c:v>54</c:v>
                </c:pt>
                <c:pt idx="8294">
                  <c:v>39</c:v>
                </c:pt>
                <c:pt idx="8295">
                  <c:v>71</c:v>
                </c:pt>
                <c:pt idx="8296">
                  <c:v>55</c:v>
                </c:pt>
                <c:pt idx="8297">
                  <c:v>67</c:v>
                </c:pt>
                <c:pt idx="8298">
                  <c:v>46</c:v>
                </c:pt>
                <c:pt idx="8299">
                  <c:v>58</c:v>
                </c:pt>
                <c:pt idx="8300">
                  <c:v>59</c:v>
                </c:pt>
                <c:pt idx="8301">
                  <c:v>49</c:v>
                </c:pt>
                <c:pt idx="8302">
                  <c:v>60</c:v>
                </c:pt>
                <c:pt idx="8303">
                  <c:v>41</c:v>
                </c:pt>
                <c:pt idx="8304">
                  <c:v>55</c:v>
                </c:pt>
                <c:pt idx="8305">
                  <c:v>45</c:v>
                </c:pt>
                <c:pt idx="8306">
                  <c:v>39</c:v>
                </c:pt>
                <c:pt idx="8307">
                  <c:v>64</c:v>
                </c:pt>
                <c:pt idx="8308">
                  <c:v>36</c:v>
                </c:pt>
                <c:pt idx="8309">
                  <c:v>52</c:v>
                </c:pt>
                <c:pt idx="8310">
                  <c:v>49</c:v>
                </c:pt>
                <c:pt idx="8311">
                  <c:v>39</c:v>
                </c:pt>
                <c:pt idx="8312">
                  <c:v>42</c:v>
                </c:pt>
                <c:pt idx="8313">
                  <c:v>65</c:v>
                </c:pt>
                <c:pt idx="8314">
                  <c:v>70</c:v>
                </c:pt>
                <c:pt idx="8315">
                  <c:v>45</c:v>
                </c:pt>
                <c:pt idx="8316">
                  <c:v>51</c:v>
                </c:pt>
                <c:pt idx="8317">
                  <c:v>58</c:v>
                </c:pt>
                <c:pt idx="8318">
                  <c:v>61</c:v>
                </c:pt>
                <c:pt idx="8319">
                  <c:v>63</c:v>
                </c:pt>
                <c:pt idx="8320">
                  <c:v>58</c:v>
                </c:pt>
                <c:pt idx="8321">
                  <c:v>49</c:v>
                </c:pt>
                <c:pt idx="8322">
                  <c:v>59</c:v>
                </c:pt>
                <c:pt idx="8323">
                  <c:v>55</c:v>
                </c:pt>
                <c:pt idx="8324">
                  <c:v>56</c:v>
                </c:pt>
                <c:pt idx="8325">
                  <c:v>72</c:v>
                </c:pt>
                <c:pt idx="8326">
                  <c:v>47</c:v>
                </c:pt>
                <c:pt idx="8327">
                  <c:v>54</c:v>
                </c:pt>
                <c:pt idx="8328">
                  <c:v>69</c:v>
                </c:pt>
                <c:pt idx="8329">
                  <c:v>58</c:v>
                </c:pt>
                <c:pt idx="8330">
                  <c:v>64</c:v>
                </c:pt>
                <c:pt idx="8331">
                  <c:v>54</c:v>
                </c:pt>
                <c:pt idx="8332">
                  <c:v>65</c:v>
                </c:pt>
                <c:pt idx="8333">
                  <c:v>54</c:v>
                </c:pt>
                <c:pt idx="8334">
                  <c:v>44</c:v>
                </c:pt>
                <c:pt idx="8335">
                  <c:v>44</c:v>
                </c:pt>
                <c:pt idx="8336">
                  <c:v>41</c:v>
                </c:pt>
                <c:pt idx="8337">
                  <c:v>62</c:v>
                </c:pt>
                <c:pt idx="8338">
                  <c:v>58</c:v>
                </c:pt>
                <c:pt idx="8339">
                  <c:v>55</c:v>
                </c:pt>
                <c:pt idx="8340">
                  <c:v>57</c:v>
                </c:pt>
                <c:pt idx="8341">
                  <c:v>44</c:v>
                </c:pt>
                <c:pt idx="8342">
                  <c:v>60</c:v>
                </c:pt>
                <c:pt idx="8343">
                  <c:v>46</c:v>
                </c:pt>
                <c:pt idx="8344">
                  <c:v>50</c:v>
                </c:pt>
                <c:pt idx="8345">
                  <c:v>62</c:v>
                </c:pt>
                <c:pt idx="8346">
                  <c:v>47</c:v>
                </c:pt>
                <c:pt idx="8347">
                  <c:v>44</c:v>
                </c:pt>
                <c:pt idx="8348">
                  <c:v>63</c:v>
                </c:pt>
                <c:pt idx="8349">
                  <c:v>46</c:v>
                </c:pt>
                <c:pt idx="8350">
                  <c:v>61</c:v>
                </c:pt>
                <c:pt idx="8351">
                  <c:v>50</c:v>
                </c:pt>
                <c:pt idx="8352">
                  <c:v>43</c:v>
                </c:pt>
                <c:pt idx="8353">
                  <c:v>61</c:v>
                </c:pt>
                <c:pt idx="8354">
                  <c:v>46</c:v>
                </c:pt>
                <c:pt idx="8355">
                  <c:v>54</c:v>
                </c:pt>
                <c:pt idx="8356">
                  <c:v>54</c:v>
                </c:pt>
                <c:pt idx="8357">
                  <c:v>46</c:v>
                </c:pt>
                <c:pt idx="8358">
                  <c:v>52</c:v>
                </c:pt>
                <c:pt idx="8359">
                  <c:v>41</c:v>
                </c:pt>
                <c:pt idx="8360">
                  <c:v>55</c:v>
                </c:pt>
                <c:pt idx="8361">
                  <c:v>57</c:v>
                </c:pt>
                <c:pt idx="8362">
                  <c:v>52</c:v>
                </c:pt>
                <c:pt idx="8363">
                  <c:v>52</c:v>
                </c:pt>
                <c:pt idx="8364">
                  <c:v>58</c:v>
                </c:pt>
                <c:pt idx="8365">
                  <c:v>47</c:v>
                </c:pt>
                <c:pt idx="8366">
                  <c:v>47</c:v>
                </c:pt>
                <c:pt idx="8367">
                  <c:v>64</c:v>
                </c:pt>
                <c:pt idx="8368">
                  <c:v>59</c:v>
                </c:pt>
                <c:pt idx="8369">
                  <c:v>73</c:v>
                </c:pt>
                <c:pt idx="8370">
                  <c:v>41</c:v>
                </c:pt>
                <c:pt idx="8371">
                  <c:v>43</c:v>
                </c:pt>
                <c:pt idx="8372">
                  <c:v>48</c:v>
                </c:pt>
                <c:pt idx="8373">
                  <c:v>57</c:v>
                </c:pt>
                <c:pt idx="8374">
                  <c:v>70</c:v>
                </c:pt>
                <c:pt idx="8375">
                  <c:v>46</c:v>
                </c:pt>
                <c:pt idx="8376">
                  <c:v>55</c:v>
                </c:pt>
                <c:pt idx="8377">
                  <c:v>50</c:v>
                </c:pt>
                <c:pt idx="8378">
                  <c:v>51</c:v>
                </c:pt>
                <c:pt idx="8379">
                  <c:v>50</c:v>
                </c:pt>
                <c:pt idx="8380">
                  <c:v>58</c:v>
                </c:pt>
                <c:pt idx="8381">
                  <c:v>53</c:v>
                </c:pt>
                <c:pt idx="8382">
                  <c:v>50</c:v>
                </c:pt>
                <c:pt idx="8383">
                  <c:v>62</c:v>
                </c:pt>
                <c:pt idx="8384">
                  <c:v>63</c:v>
                </c:pt>
                <c:pt idx="8385">
                  <c:v>59</c:v>
                </c:pt>
                <c:pt idx="8386">
                  <c:v>40</c:v>
                </c:pt>
                <c:pt idx="8387">
                  <c:v>53</c:v>
                </c:pt>
                <c:pt idx="8388">
                  <c:v>52</c:v>
                </c:pt>
                <c:pt idx="8389">
                  <c:v>43</c:v>
                </c:pt>
                <c:pt idx="8390">
                  <c:v>56</c:v>
                </c:pt>
                <c:pt idx="8391">
                  <c:v>43</c:v>
                </c:pt>
                <c:pt idx="8392">
                  <c:v>65</c:v>
                </c:pt>
                <c:pt idx="8393">
                  <c:v>61</c:v>
                </c:pt>
                <c:pt idx="8394">
                  <c:v>49</c:v>
                </c:pt>
                <c:pt idx="8395">
                  <c:v>56</c:v>
                </c:pt>
                <c:pt idx="8396">
                  <c:v>45</c:v>
                </c:pt>
                <c:pt idx="8397">
                  <c:v>53</c:v>
                </c:pt>
                <c:pt idx="8398">
                  <c:v>56</c:v>
                </c:pt>
                <c:pt idx="8399">
                  <c:v>43</c:v>
                </c:pt>
                <c:pt idx="8400">
                  <c:v>49</c:v>
                </c:pt>
                <c:pt idx="8401">
                  <c:v>46</c:v>
                </c:pt>
                <c:pt idx="8402">
                  <c:v>56</c:v>
                </c:pt>
                <c:pt idx="8403">
                  <c:v>43</c:v>
                </c:pt>
                <c:pt idx="8404">
                  <c:v>61</c:v>
                </c:pt>
                <c:pt idx="8405">
                  <c:v>54</c:v>
                </c:pt>
                <c:pt idx="8406">
                  <c:v>47</c:v>
                </c:pt>
                <c:pt idx="8407">
                  <c:v>54</c:v>
                </c:pt>
                <c:pt idx="8408">
                  <c:v>45</c:v>
                </c:pt>
                <c:pt idx="8409">
                  <c:v>58</c:v>
                </c:pt>
                <c:pt idx="8410">
                  <c:v>46</c:v>
                </c:pt>
                <c:pt idx="8411">
                  <c:v>47</c:v>
                </c:pt>
                <c:pt idx="8412">
                  <c:v>59</c:v>
                </c:pt>
                <c:pt idx="8413">
                  <c:v>41</c:v>
                </c:pt>
                <c:pt idx="8414">
                  <c:v>45</c:v>
                </c:pt>
                <c:pt idx="8415">
                  <c:v>66</c:v>
                </c:pt>
                <c:pt idx="8416">
                  <c:v>51</c:v>
                </c:pt>
                <c:pt idx="8417">
                  <c:v>56</c:v>
                </c:pt>
                <c:pt idx="8418">
                  <c:v>70</c:v>
                </c:pt>
                <c:pt idx="8419">
                  <c:v>58</c:v>
                </c:pt>
                <c:pt idx="8420">
                  <c:v>61</c:v>
                </c:pt>
                <c:pt idx="8421">
                  <c:v>56</c:v>
                </c:pt>
                <c:pt idx="8422">
                  <c:v>43</c:v>
                </c:pt>
                <c:pt idx="8423">
                  <c:v>47</c:v>
                </c:pt>
                <c:pt idx="8424">
                  <c:v>52</c:v>
                </c:pt>
                <c:pt idx="8425">
                  <c:v>50</c:v>
                </c:pt>
                <c:pt idx="8426">
                  <c:v>58</c:v>
                </c:pt>
                <c:pt idx="8427">
                  <c:v>57</c:v>
                </c:pt>
                <c:pt idx="8428">
                  <c:v>56</c:v>
                </c:pt>
                <c:pt idx="8429">
                  <c:v>57</c:v>
                </c:pt>
                <c:pt idx="8430">
                  <c:v>46</c:v>
                </c:pt>
                <c:pt idx="8431">
                  <c:v>55</c:v>
                </c:pt>
                <c:pt idx="8432">
                  <c:v>44</c:v>
                </c:pt>
                <c:pt idx="8433">
                  <c:v>57</c:v>
                </c:pt>
                <c:pt idx="8434">
                  <c:v>44</c:v>
                </c:pt>
                <c:pt idx="8435">
                  <c:v>59</c:v>
                </c:pt>
                <c:pt idx="8436">
                  <c:v>44</c:v>
                </c:pt>
                <c:pt idx="8437">
                  <c:v>66</c:v>
                </c:pt>
                <c:pt idx="8438">
                  <c:v>51</c:v>
                </c:pt>
                <c:pt idx="8439">
                  <c:v>62</c:v>
                </c:pt>
                <c:pt idx="8440">
                  <c:v>55</c:v>
                </c:pt>
                <c:pt idx="8441">
                  <c:v>65</c:v>
                </c:pt>
                <c:pt idx="8442">
                  <c:v>70</c:v>
                </c:pt>
                <c:pt idx="8443">
                  <c:v>57</c:v>
                </c:pt>
                <c:pt idx="8444">
                  <c:v>55</c:v>
                </c:pt>
                <c:pt idx="8445">
                  <c:v>52</c:v>
                </c:pt>
                <c:pt idx="8446">
                  <c:v>49</c:v>
                </c:pt>
                <c:pt idx="8447">
                  <c:v>54</c:v>
                </c:pt>
                <c:pt idx="8448">
                  <c:v>51</c:v>
                </c:pt>
                <c:pt idx="8449">
                  <c:v>67</c:v>
                </c:pt>
                <c:pt idx="8450">
                  <c:v>59</c:v>
                </c:pt>
                <c:pt idx="8451">
                  <c:v>50</c:v>
                </c:pt>
                <c:pt idx="8452">
                  <c:v>58</c:v>
                </c:pt>
                <c:pt idx="8453">
                  <c:v>54</c:v>
                </c:pt>
                <c:pt idx="8454">
                  <c:v>50</c:v>
                </c:pt>
                <c:pt idx="8455">
                  <c:v>53</c:v>
                </c:pt>
                <c:pt idx="8456">
                  <c:v>59</c:v>
                </c:pt>
                <c:pt idx="8457">
                  <c:v>47</c:v>
                </c:pt>
                <c:pt idx="8458">
                  <c:v>48</c:v>
                </c:pt>
                <c:pt idx="8459">
                  <c:v>65</c:v>
                </c:pt>
                <c:pt idx="8460">
                  <c:v>42</c:v>
                </c:pt>
                <c:pt idx="8461">
                  <c:v>51</c:v>
                </c:pt>
                <c:pt idx="8462">
                  <c:v>60</c:v>
                </c:pt>
                <c:pt idx="8463">
                  <c:v>73</c:v>
                </c:pt>
                <c:pt idx="8464">
                  <c:v>52</c:v>
                </c:pt>
                <c:pt idx="8465">
                  <c:v>49</c:v>
                </c:pt>
                <c:pt idx="8466">
                  <c:v>45</c:v>
                </c:pt>
                <c:pt idx="8467">
                  <c:v>65</c:v>
                </c:pt>
                <c:pt idx="8468">
                  <c:v>70</c:v>
                </c:pt>
                <c:pt idx="8469">
                  <c:v>59</c:v>
                </c:pt>
                <c:pt idx="8470">
                  <c:v>73</c:v>
                </c:pt>
                <c:pt idx="8471">
                  <c:v>62</c:v>
                </c:pt>
                <c:pt idx="8472">
                  <c:v>59</c:v>
                </c:pt>
                <c:pt idx="8473">
                  <c:v>44</c:v>
                </c:pt>
                <c:pt idx="8474">
                  <c:v>46</c:v>
                </c:pt>
                <c:pt idx="8475">
                  <c:v>60</c:v>
                </c:pt>
                <c:pt idx="8476">
                  <c:v>59</c:v>
                </c:pt>
                <c:pt idx="8477">
                  <c:v>50</c:v>
                </c:pt>
                <c:pt idx="8478">
                  <c:v>57</c:v>
                </c:pt>
                <c:pt idx="8479">
                  <c:v>61</c:v>
                </c:pt>
                <c:pt idx="8480">
                  <c:v>83</c:v>
                </c:pt>
                <c:pt idx="8481">
                  <c:v>56</c:v>
                </c:pt>
                <c:pt idx="8482">
                  <c:v>59</c:v>
                </c:pt>
                <c:pt idx="8483">
                  <c:v>44</c:v>
                </c:pt>
                <c:pt idx="8484">
                  <c:v>47</c:v>
                </c:pt>
                <c:pt idx="8485">
                  <c:v>68</c:v>
                </c:pt>
                <c:pt idx="8486">
                  <c:v>55</c:v>
                </c:pt>
                <c:pt idx="8487">
                  <c:v>65</c:v>
                </c:pt>
                <c:pt idx="8488">
                  <c:v>45</c:v>
                </c:pt>
                <c:pt idx="8489">
                  <c:v>59</c:v>
                </c:pt>
                <c:pt idx="8490">
                  <c:v>40</c:v>
                </c:pt>
                <c:pt idx="8491">
                  <c:v>49</c:v>
                </c:pt>
                <c:pt idx="8492">
                  <c:v>50</c:v>
                </c:pt>
                <c:pt idx="8493">
                  <c:v>55</c:v>
                </c:pt>
                <c:pt idx="8494">
                  <c:v>63</c:v>
                </c:pt>
                <c:pt idx="8495">
                  <c:v>53</c:v>
                </c:pt>
                <c:pt idx="8496">
                  <c:v>60</c:v>
                </c:pt>
                <c:pt idx="8497">
                  <c:v>79</c:v>
                </c:pt>
                <c:pt idx="8498">
                  <c:v>49</c:v>
                </c:pt>
                <c:pt idx="8499">
                  <c:v>38</c:v>
                </c:pt>
                <c:pt idx="8500">
                  <c:v>38</c:v>
                </c:pt>
                <c:pt idx="8501">
                  <c:v>53</c:v>
                </c:pt>
                <c:pt idx="8502">
                  <c:v>67</c:v>
                </c:pt>
                <c:pt idx="8503">
                  <c:v>50</c:v>
                </c:pt>
                <c:pt idx="8504">
                  <c:v>49</c:v>
                </c:pt>
                <c:pt idx="8505">
                  <c:v>44</c:v>
                </c:pt>
                <c:pt idx="8506">
                  <c:v>62</c:v>
                </c:pt>
                <c:pt idx="8507">
                  <c:v>57</c:v>
                </c:pt>
                <c:pt idx="8508">
                  <c:v>53</c:v>
                </c:pt>
                <c:pt idx="8509">
                  <c:v>73</c:v>
                </c:pt>
                <c:pt idx="8510">
                  <c:v>57</c:v>
                </c:pt>
                <c:pt idx="8511">
                  <c:v>67</c:v>
                </c:pt>
                <c:pt idx="8512">
                  <c:v>64</c:v>
                </c:pt>
                <c:pt idx="8513">
                  <c:v>61</c:v>
                </c:pt>
                <c:pt idx="8514">
                  <c:v>53</c:v>
                </c:pt>
                <c:pt idx="8515">
                  <c:v>65</c:v>
                </c:pt>
                <c:pt idx="8516">
                  <c:v>66</c:v>
                </c:pt>
                <c:pt idx="8517">
                  <c:v>67</c:v>
                </c:pt>
                <c:pt idx="8518">
                  <c:v>52</c:v>
                </c:pt>
                <c:pt idx="8519">
                  <c:v>66</c:v>
                </c:pt>
                <c:pt idx="8520">
                  <c:v>55</c:v>
                </c:pt>
                <c:pt idx="8521">
                  <c:v>52</c:v>
                </c:pt>
                <c:pt idx="8522">
                  <c:v>78</c:v>
                </c:pt>
                <c:pt idx="8523">
                  <c:v>66</c:v>
                </c:pt>
                <c:pt idx="8524">
                  <c:v>48</c:v>
                </c:pt>
                <c:pt idx="8525">
                  <c:v>62</c:v>
                </c:pt>
                <c:pt idx="8526">
                  <c:v>66</c:v>
                </c:pt>
                <c:pt idx="8527">
                  <c:v>48</c:v>
                </c:pt>
                <c:pt idx="8528">
                  <c:v>55</c:v>
                </c:pt>
                <c:pt idx="8529">
                  <c:v>49</c:v>
                </c:pt>
                <c:pt idx="8530">
                  <c:v>53</c:v>
                </c:pt>
                <c:pt idx="8531">
                  <c:v>63</c:v>
                </c:pt>
                <c:pt idx="8532">
                  <c:v>41</c:v>
                </c:pt>
                <c:pt idx="8533">
                  <c:v>64</c:v>
                </c:pt>
                <c:pt idx="8534">
                  <c:v>58</c:v>
                </c:pt>
                <c:pt idx="8535">
                  <c:v>44</c:v>
                </c:pt>
                <c:pt idx="8536">
                  <c:v>54</c:v>
                </c:pt>
                <c:pt idx="8537">
                  <c:v>50</c:v>
                </c:pt>
                <c:pt idx="8538">
                  <c:v>42</c:v>
                </c:pt>
                <c:pt idx="8539">
                  <c:v>64</c:v>
                </c:pt>
                <c:pt idx="8540">
                  <c:v>51</c:v>
                </c:pt>
                <c:pt idx="8541">
                  <c:v>50</c:v>
                </c:pt>
                <c:pt idx="8542">
                  <c:v>55</c:v>
                </c:pt>
                <c:pt idx="8543">
                  <c:v>46</c:v>
                </c:pt>
                <c:pt idx="8544">
                  <c:v>53</c:v>
                </c:pt>
                <c:pt idx="8545">
                  <c:v>66</c:v>
                </c:pt>
                <c:pt idx="8546">
                  <c:v>48</c:v>
                </c:pt>
                <c:pt idx="8547">
                  <c:v>45</c:v>
                </c:pt>
                <c:pt idx="8548">
                  <c:v>56</c:v>
                </c:pt>
                <c:pt idx="8549">
                  <c:v>54</c:v>
                </c:pt>
                <c:pt idx="8550">
                  <c:v>38</c:v>
                </c:pt>
                <c:pt idx="8551">
                  <c:v>68</c:v>
                </c:pt>
                <c:pt idx="8552">
                  <c:v>34</c:v>
                </c:pt>
                <c:pt idx="8553">
                  <c:v>52</c:v>
                </c:pt>
                <c:pt idx="8554">
                  <c:v>54</c:v>
                </c:pt>
                <c:pt idx="8555">
                  <c:v>71</c:v>
                </c:pt>
                <c:pt idx="8556">
                  <c:v>57</c:v>
                </c:pt>
                <c:pt idx="8557">
                  <c:v>45</c:v>
                </c:pt>
                <c:pt idx="8558">
                  <c:v>47</c:v>
                </c:pt>
                <c:pt idx="8559">
                  <c:v>57</c:v>
                </c:pt>
                <c:pt idx="8560">
                  <c:v>52</c:v>
                </c:pt>
                <c:pt idx="8561">
                  <c:v>46</c:v>
                </c:pt>
                <c:pt idx="8562">
                  <c:v>52</c:v>
                </c:pt>
                <c:pt idx="8563">
                  <c:v>57</c:v>
                </c:pt>
                <c:pt idx="8564">
                  <c:v>51</c:v>
                </c:pt>
                <c:pt idx="8565">
                  <c:v>41</c:v>
                </c:pt>
                <c:pt idx="8566">
                  <c:v>41</c:v>
                </c:pt>
                <c:pt idx="8567">
                  <c:v>61</c:v>
                </c:pt>
                <c:pt idx="8568">
                  <c:v>49</c:v>
                </c:pt>
                <c:pt idx="8569">
                  <c:v>63</c:v>
                </c:pt>
                <c:pt idx="8570">
                  <c:v>56</c:v>
                </c:pt>
                <c:pt idx="8571">
                  <c:v>39</c:v>
                </c:pt>
                <c:pt idx="8572">
                  <c:v>51</c:v>
                </c:pt>
                <c:pt idx="8573">
                  <c:v>78</c:v>
                </c:pt>
                <c:pt idx="8574">
                  <c:v>55</c:v>
                </c:pt>
                <c:pt idx="8575">
                  <c:v>59</c:v>
                </c:pt>
                <c:pt idx="8576">
                  <c:v>51</c:v>
                </c:pt>
                <c:pt idx="8577">
                  <c:v>62</c:v>
                </c:pt>
                <c:pt idx="8578">
                  <c:v>33</c:v>
                </c:pt>
                <c:pt idx="8579">
                  <c:v>50</c:v>
                </c:pt>
                <c:pt idx="8580">
                  <c:v>52</c:v>
                </c:pt>
                <c:pt idx="8581">
                  <c:v>51</c:v>
                </c:pt>
                <c:pt idx="8582">
                  <c:v>59</c:v>
                </c:pt>
                <c:pt idx="8583">
                  <c:v>59</c:v>
                </c:pt>
                <c:pt idx="8584">
                  <c:v>54</c:v>
                </c:pt>
                <c:pt idx="8585">
                  <c:v>38</c:v>
                </c:pt>
                <c:pt idx="8586">
                  <c:v>61</c:v>
                </c:pt>
                <c:pt idx="8587">
                  <c:v>57</c:v>
                </c:pt>
                <c:pt idx="8588">
                  <c:v>50</c:v>
                </c:pt>
                <c:pt idx="8589">
                  <c:v>46</c:v>
                </c:pt>
                <c:pt idx="8590">
                  <c:v>60</c:v>
                </c:pt>
                <c:pt idx="8591">
                  <c:v>55</c:v>
                </c:pt>
                <c:pt idx="8592">
                  <c:v>41</c:v>
                </c:pt>
                <c:pt idx="8593">
                  <c:v>67</c:v>
                </c:pt>
                <c:pt idx="8594">
                  <c:v>50</c:v>
                </c:pt>
                <c:pt idx="8595">
                  <c:v>56</c:v>
                </c:pt>
                <c:pt idx="8596">
                  <c:v>43</c:v>
                </c:pt>
                <c:pt idx="8597">
                  <c:v>45</c:v>
                </c:pt>
                <c:pt idx="8598">
                  <c:v>42</c:v>
                </c:pt>
                <c:pt idx="8599">
                  <c:v>64</c:v>
                </c:pt>
                <c:pt idx="8600">
                  <c:v>64</c:v>
                </c:pt>
                <c:pt idx="8601">
                  <c:v>49</c:v>
                </c:pt>
                <c:pt idx="8602">
                  <c:v>82</c:v>
                </c:pt>
                <c:pt idx="8603">
                  <c:v>56</c:v>
                </c:pt>
                <c:pt idx="8604">
                  <c:v>49</c:v>
                </c:pt>
                <c:pt idx="8605">
                  <c:v>58</c:v>
                </c:pt>
                <c:pt idx="8606">
                  <c:v>63</c:v>
                </c:pt>
                <c:pt idx="8607">
                  <c:v>46</c:v>
                </c:pt>
                <c:pt idx="8608">
                  <c:v>56</c:v>
                </c:pt>
                <c:pt idx="8609">
                  <c:v>63</c:v>
                </c:pt>
                <c:pt idx="8610">
                  <c:v>64</c:v>
                </c:pt>
                <c:pt idx="8611">
                  <c:v>43</c:v>
                </c:pt>
                <c:pt idx="8612">
                  <c:v>59</c:v>
                </c:pt>
                <c:pt idx="8613">
                  <c:v>58</c:v>
                </c:pt>
                <c:pt idx="8614">
                  <c:v>57</c:v>
                </c:pt>
                <c:pt idx="8615">
                  <c:v>74</c:v>
                </c:pt>
                <c:pt idx="8616">
                  <c:v>85</c:v>
                </c:pt>
                <c:pt idx="8617">
                  <c:v>52</c:v>
                </c:pt>
                <c:pt idx="8618">
                  <c:v>64</c:v>
                </c:pt>
                <c:pt idx="8619">
                  <c:v>73</c:v>
                </c:pt>
                <c:pt idx="8620">
                  <c:v>60</c:v>
                </c:pt>
                <c:pt idx="8621">
                  <c:v>56</c:v>
                </c:pt>
                <c:pt idx="8622">
                  <c:v>48</c:v>
                </c:pt>
                <c:pt idx="8623">
                  <c:v>68</c:v>
                </c:pt>
                <c:pt idx="8624">
                  <c:v>61</c:v>
                </c:pt>
                <c:pt idx="8625">
                  <c:v>43</c:v>
                </c:pt>
                <c:pt idx="8626">
                  <c:v>45</c:v>
                </c:pt>
                <c:pt idx="8627">
                  <c:v>48</c:v>
                </c:pt>
                <c:pt idx="8628">
                  <c:v>51</c:v>
                </c:pt>
                <c:pt idx="8629">
                  <c:v>64</c:v>
                </c:pt>
                <c:pt idx="8630">
                  <c:v>60</c:v>
                </c:pt>
                <c:pt idx="8631">
                  <c:v>51</c:v>
                </c:pt>
                <c:pt idx="8632">
                  <c:v>51</c:v>
                </c:pt>
                <c:pt idx="8633">
                  <c:v>51</c:v>
                </c:pt>
                <c:pt idx="8634">
                  <c:v>48</c:v>
                </c:pt>
                <c:pt idx="8635">
                  <c:v>50</c:v>
                </c:pt>
                <c:pt idx="8636">
                  <c:v>53</c:v>
                </c:pt>
                <c:pt idx="8637">
                  <c:v>65</c:v>
                </c:pt>
                <c:pt idx="8638">
                  <c:v>62</c:v>
                </c:pt>
                <c:pt idx="8639">
                  <c:v>50</c:v>
                </c:pt>
                <c:pt idx="8640">
                  <c:v>52</c:v>
                </c:pt>
                <c:pt idx="8641">
                  <c:v>47</c:v>
                </c:pt>
                <c:pt idx="8642">
                  <c:v>54</c:v>
                </c:pt>
                <c:pt idx="8643">
                  <c:v>41</c:v>
                </c:pt>
                <c:pt idx="8644">
                  <c:v>54</c:v>
                </c:pt>
                <c:pt idx="8645">
                  <c:v>41</c:v>
                </c:pt>
                <c:pt idx="8646">
                  <c:v>66</c:v>
                </c:pt>
                <c:pt idx="8647">
                  <c:v>44</c:v>
                </c:pt>
                <c:pt idx="8648">
                  <c:v>66</c:v>
                </c:pt>
                <c:pt idx="8649">
                  <c:v>60</c:v>
                </c:pt>
                <c:pt idx="8650">
                  <c:v>55</c:v>
                </c:pt>
                <c:pt idx="8651">
                  <c:v>53</c:v>
                </c:pt>
                <c:pt idx="8652">
                  <c:v>49</c:v>
                </c:pt>
                <c:pt idx="8653">
                  <c:v>69</c:v>
                </c:pt>
                <c:pt idx="8654">
                  <c:v>53</c:v>
                </c:pt>
                <c:pt idx="8655">
                  <c:v>71</c:v>
                </c:pt>
                <c:pt idx="8656">
                  <c:v>56</c:v>
                </c:pt>
                <c:pt idx="8657">
                  <c:v>58</c:v>
                </c:pt>
                <c:pt idx="8658">
                  <c:v>43</c:v>
                </c:pt>
                <c:pt idx="8659">
                  <c:v>66</c:v>
                </c:pt>
                <c:pt idx="8660">
                  <c:v>50</c:v>
                </c:pt>
                <c:pt idx="8661">
                  <c:v>58</c:v>
                </c:pt>
                <c:pt idx="8662">
                  <c:v>51</c:v>
                </c:pt>
                <c:pt idx="8663">
                  <c:v>55</c:v>
                </c:pt>
                <c:pt idx="8664">
                  <c:v>59</c:v>
                </c:pt>
                <c:pt idx="8665">
                  <c:v>63</c:v>
                </c:pt>
                <c:pt idx="8666">
                  <c:v>26</c:v>
                </c:pt>
                <c:pt idx="8667">
                  <c:v>63</c:v>
                </c:pt>
                <c:pt idx="8668">
                  <c:v>43</c:v>
                </c:pt>
                <c:pt idx="8669">
                  <c:v>55</c:v>
                </c:pt>
                <c:pt idx="8670">
                  <c:v>50</c:v>
                </c:pt>
                <c:pt idx="8671">
                  <c:v>71</c:v>
                </c:pt>
                <c:pt idx="8672">
                  <c:v>55</c:v>
                </c:pt>
                <c:pt idx="8673">
                  <c:v>59</c:v>
                </c:pt>
                <c:pt idx="8674">
                  <c:v>60</c:v>
                </c:pt>
                <c:pt idx="8675">
                  <c:v>55</c:v>
                </c:pt>
                <c:pt idx="8676">
                  <c:v>61</c:v>
                </c:pt>
                <c:pt idx="8677">
                  <c:v>62</c:v>
                </c:pt>
                <c:pt idx="8678">
                  <c:v>44</c:v>
                </c:pt>
                <c:pt idx="8679">
                  <c:v>59</c:v>
                </c:pt>
                <c:pt idx="8680">
                  <c:v>66</c:v>
                </c:pt>
                <c:pt idx="8681">
                  <c:v>57</c:v>
                </c:pt>
                <c:pt idx="8682">
                  <c:v>57</c:v>
                </c:pt>
                <c:pt idx="8683">
                  <c:v>59</c:v>
                </c:pt>
                <c:pt idx="8684">
                  <c:v>55</c:v>
                </c:pt>
                <c:pt idx="8685">
                  <c:v>48</c:v>
                </c:pt>
                <c:pt idx="8686">
                  <c:v>38</c:v>
                </c:pt>
                <c:pt idx="8687">
                  <c:v>55</c:v>
                </c:pt>
                <c:pt idx="8688">
                  <c:v>64</c:v>
                </c:pt>
                <c:pt idx="8689">
                  <c:v>57</c:v>
                </c:pt>
                <c:pt idx="8690">
                  <c:v>71</c:v>
                </c:pt>
                <c:pt idx="8691">
                  <c:v>60</c:v>
                </c:pt>
                <c:pt idx="8692">
                  <c:v>64</c:v>
                </c:pt>
                <c:pt idx="8693">
                  <c:v>48</c:v>
                </c:pt>
                <c:pt idx="8694">
                  <c:v>38</c:v>
                </c:pt>
                <c:pt idx="8695">
                  <c:v>54</c:v>
                </c:pt>
                <c:pt idx="8696">
                  <c:v>68</c:v>
                </c:pt>
                <c:pt idx="8697">
                  <c:v>59</c:v>
                </c:pt>
                <c:pt idx="8698">
                  <c:v>49</c:v>
                </c:pt>
                <c:pt idx="8699">
                  <c:v>51</c:v>
                </c:pt>
                <c:pt idx="8700">
                  <c:v>59</c:v>
                </c:pt>
                <c:pt idx="8701">
                  <c:v>70</c:v>
                </c:pt>
                <c:pt idx="8702">
                  <c:v>63</c:v>
                </c:pt>
                <c:pt idx="8703">
                  <c:v>58</c:v>
                </c:pt>
                <c:pt idx="8704">
                  <c:v>66</c:v>
                </c:pt>
                <c:pt idx="8705">
                  <c:v>70</c:v>
                </c:pt>
                <c:pt idx="8706">
                  <c:v>58</c:v>
                </c:pt>
                <c:pt idx="8707">
                  <c:v>63</c:v>
                </c:pt>
                <c:pt idx="8708">
                  <c:v>57</c:v>
                </c:pt>
                <c:pt idx="8709">
                  <c:v>60</c:v>
                </c:pt>
                <c:pt idx="8710">
                  <c:v>67</c:v>
                </c:pt>
                <c:pt idx="8711">
                  <c:v>68</c:v>
                </c:pt>
                <c:pt idx="8712">
                  <c:v>48</c:v>
                </c:pt>
                <c:pt idx="8713">
                  <c:v>42</c:v>
                </c:pt>
                <c:pt idx="8714">
                  <c:v>50</c:v>
                </c:pt>
                <c:pt idx="8715">
                  <c:v>64</c:v>
                </c:pt>
                <c:pt idx="8716">
                  <c:v>55</c:v>
                </c:pt>
                <c:pt idx="8717">
                  <c:v>56</c:v>
                </c:pt>
                <c:pt idx="8718">
                  <c:v>59</c:v>
                </c:pt>
                <c:pt idx="8719">
                  <c:v>81</c:v>
                </c:pt>
                <c:pt idx="8720">
                  <c:v>54</c:v>
                </c:pt>
                <c:pt idx="8721">
                  <c:v>49</c:v>
                </c:pt>
                <c:pt idx="8722">
                  <c:v>45</c:v>
                </c:pt>
                <c:pt idx="8723">
                  <c:v>59</c:v>
                </c:pt>
                <c:pt idx="8724">
                  <c:v>68</c:v>
                </c:pt>
                <c:pt idx="8725">
                  <c:v>51</c:v>
                </c:pt>
                <c:pt idx="8726">
                  <c:v>63</c:v>
                </c:pt>
                <c:pt idx="8727">
                  <c:v>35</c:v>
                </c:pt>
                <c:pt idx="8728">
                  <c:v>47</c:v>
                </c:pt>
                <c:pt idx="8729">
                  <c:v>66</c:v>
                </c:pt>
                <c:pt idx="8730">
                  <c:v>64</c:v>
                </c:pt>
                <c:pt idx="8731">
                  <c:v>51</c:v>
                </c:pt>
                <c:pt idx="8732">
                  <c:v>54</c:v>
                </c:pt>
                <c:pt idx="8733">
                  <c:v>58</c:v>
                </c:pt>
                <c:pt idx="8734">
                  <c:v>50</c:v>
                </c:pt>
                <c:pt idx="8735">
                  <c:v>57</c:v>
                </c:pt>
                <c:pt idx="8736">
                  <c:v>73</c:v>
                </c:pt>
                <c:pt idx="8737">
                  <c:v>54</c:v>
                </c:pt>
                <c:pt idx="8738">
                  <c:v>41</c:v>
                </c:pt>
                <c:pt idx="8739">
                  <c:v>52</c:v>
                </c:pt>
                <c:pt idx="8740">
                  <c:v>51</c:v>
                </c:pt>
                <c:pt idx="8741">
                  <c:v>47</c:v>
                </c:pt>
                <c:pt idx="8742">
                  <c:v>51</c:v>
                </c:pt>
                <c:pt idx="8743">
                  <c:v>42</c:v>
                </c:pt>
                <c:pt idx="8744">
                  <c:v>49</c:v>
                </c:pt>
                <c:pt idx="8745">
                  <c:v>56</c:v>
                </c:pt>
                <c:pt idx="8746">
                  <c:v>54</c:v>
                </c:pt>
                <c:pt idx="8747">
                  <c:v>48</c:v>
                </c:pt>
                <c:pt idx="8748">
                  <c:v>46</c:v>
                </c:pt>
                <c:pt idx="8749">
                  <c:v>47</c:v>
                </c:pt>
                <c:pt idx="8750">
                  <c:v>63</c:v>
                </c:pt>
                <c:pt idx="8751">
                  <c:v>49</c:v>
                </c:pt>
                <c:pt idx="8752">
                  <c:v>34</c:v>
                </c:pt>
                <c:pt idx="8753">
                  <c:v>50</c:v>
                </c:pt>
                <c:pt idx="8754">
                  <c:v>51</c:v>
                </c:pt>
                <c:pt idx="8755">
                  <c:v>51</c:v>
                </c:pt>
                <c:pt idx="8756">
                  <c:v>43</c:v>
                </c:pt>
                <c:pt idx="8757">
                  <c:v>55</c:v>
                </c:pt>
                <c:pt idx="8758">
                  <c:v>59</c:v>
                </c:pt>
                <c:pt idx="8759">
                  <c:v>59</c:v>
                </c:pt>
                <c:pt idx="8760">
                  <c:v>50</c:v>
                </c:pt>
                <c:pt idx="8761">
                  <c:v>60</c:v>
                </c:pt>
                <c:pt idx="8762">
                  <c:v>50</c:v>
                </c:pt>
                <c:pt idx="8763">
                  <c:v>42</c:v>
                </c:pt>
                <c:pt idx="8764">
                  <c:v>58</c:v>
                </c:pt>
                <c:pt idx="8765">
                  <c:v>62</c:v>
                </c:pt>
                <c:pt idx="8766">
                  <c:v>53</c:v>
                </c:pt>
                <c:pt idx="8767">
                  <c:v>64</c:v>
                </c:pt>
                <c:pt idx="8768">
                  <c:v>44</c:v>
                </c:pt>
                <c:pt idx="8769">
                  <c:v>54</c:v>
                </c:pt>
                <c:pt idx="8770">
                  <c:v>53</c:v>
                </c:pt>
                <c:pt idx="8771">
                  <c:v>59</c:v>
                </c:pt>
                <c:pt idx="8772">
                  <c:v>68</c:v>
                </c:pt>
                <c:pt idx="8773">
                  <c:v>43</c:v>
                </c:pt>
                <c:pt idx="8774">
                  <c:v>57</c:v>
                </c:pt>
                <c:pt idx="8775">
                  <c:v>63</c:v>
                </c:pt>
                <c:pt idx="8776">
                  <c:v>58</c:v>
                </c:pt>
                <c:pt idx="8777">
                  <c:v>51</c:v>
                </c:pt>
                <c:pt idx="8778">
                  <c:v>49</c:v>
                </c:pt>
                <c:pt idx="8779">
                  <c:v>73</c:v>
                </c:pt>
                <c:pt idx="8780">
                  <c:v>48</c:v>
                </c:pt>
                <c:pt idx="8781">
                  <c:v>57</c:v>
                </c:pt>
                <c:pt idx="8782">
                  <c:v>55</c:v>
                </c:pt>
                <c:pt idx="8783">
                  <c:v>57</c:v>
                </c:pt>
                <c:pt idx="8784">
                  <c:v>50</c:v>
                </c:pt>
                <c:pt idx="8785">
                  <c:v>48</c:v>
                </c:pt>
                <c:pt idx="8786">
                  <c:v>33</c:v>
                </c:pt>
                <c:pt idx="8787">
                  <c:v>59</c:v>
                </c:pt>
                <c:pt idx="8788">
                  <c:v>57</c:v>
                </c:pt>
                <c:pt idx="8789">
                  <c:v>68</c:v>
                </c:pt>
                <c:pt idx="8790">
                  <c:v>47</c:v>
                </c:pt>
                <c:pt idx="8791">
                  <c:v>38</c:v>
                </c:pt>
                <c:pt idx="8792">
                  <c:v>43</c:v>
                </c:pt>
                <c:pt idx="8793">
                  <c:v>37</c:v>
                </c:pt>
                <c:pt idx="8794">
                  <c:v>64</c:v>
                </c:pt>
                <c:pt idx="8795">
                  <c:v>35</c:v>
                </c:pt>
                <c:pt idx="8796">
                  <c:v>73</c:v>
                </c:pt>
                <c:pt idx="8797">
                  <c:v>47</c:v>
                </c:pt>
                <c:pt idx="8798">
                  <c:v>50</c:v>
                </c:pt>
                <c:pt idx="8799">
                  <c:v>46</c:v>
                </c:pt>
                <c:pt idx="8800">
                  <c:v>55</c:v>
                </c:pt>
                <c:pt idx="8801">
                  <c:v>73</c:v>
                </c:pt>
                <c:pt idx="8802">
                  <c:v>54</c:v>
                </c:pt>
                <c:pt idx="8803">
                  <c:v>64</c:v>
                </c:pt>
                <c:pt idx="8804">
                  <c:v>50</c:v>
                </c:pt>
                <c:pt idx="8805">
                  <c:v>45</c:v>
                </c:pt>
                <c:pt idx="8806">
                  <c:v>47</c:v>
                </c:pt>
                <c:pt idx="8807">
                  <c:v>36</c:v>
                </c:pt>
                <c:pt idx="8808">
                  <c:v>60</c:v>
                </c:pt>
                <c:pt idx="8809">
                  <c:v>57</c:v>
                </c:pt>
                <c:pt idx="8810">
                  <c:v>54</c:v>
                </c:pt>
                <c:pt idx="8811">
                  <c:v>45</c:v>
                </c:pt>
                <c:pt idx="8812">
                  <c:v>57</c:v>
                </c:pt>
                <c:pt idx="8813">
                  <c:v>45</c:v>
                </c:pt>
                <c:pt idx="8814">
                  <c:v>55</c:v>
                </c:pt>
                <c:pt idx="8815">
                  <c:v>55</c:v>
                </c:pt>
                <c:pt idx="8816">
                  <c:v>52</c:v>
                </c:pt>
                <c:pt idx="8817">
                  <c:v>55</c:v>
                </c:pt>
                <c:pt idx="8818">
                  <c:v>43</c:v>
                </c:pt>
                <c:pt idx="8819">
                  <c:v>47</c:v>
                </c:pt>
                <c:pt idx="8820">
                  <c:v>59</c:v>
                </c:pt>
                <c:pt idx="8821">
                  <c:v>47</c:v>
                </c:pt>
                <c:pt idx="8822">
                  <c:v>50</c:v>
                </c:pt>
                <c:pt idx="8823">
                  <c:v>62</c:v>
                </c:pt>
                <c:pt idx="8824">
                  <c:v>51</c:v>
                </c:pt>
                <c:pt idx="8825">
                  <c:v>59</c:v>
                </c:pt>
                <c:pt idx="8826">
                  <c:v>68</c:v>
                </c:pt>
                <c:pt idx="8827">
                  <c:v>57</c:v>
                </c:pt>
                <c:pt idx="8828">
                  <c:v>55</c:v>
                </c:pt>
                <c:pt idx="8829">
                  <c:v>66</c:v>
                </c:pt>
                <c:pt idx="8830">
                  <c:v>49</c:v>
                </c:pt>
                <c:pt idx="8831">
                  <c:v>63</c:v>
                </c:pt>
                <c:pt idx="8832">
                  <c:v>58</c:v>
                </c:pt>
                <c:pt idx="8833">
                  <c:v>49</c:v>
                </c:pt>
                <c:pt idx="8834">
                  <c:v>62</c:v>
                </c:pt>
                <c:pt idx="8835">
                  <c:v>69</c:v>
                </c:pt>
                <c:pt idx="8836">
                  <c:v>53</c:v>
                </c:pt>
                <c:pt idx="8837">
                  <c:v>47</c:v>
                </c:pt>
                <c:pt idx="8838">
                  <c:v>53</c:v>
                </c:pt>
                <c:pt idx="8839">
                  <c:v>61</c:v>
                </c:pt>
                <c:pt idx="8840">
                  <c:v>54</c:v>
                </c:pt>
                <c:pt idx="8841">
                  <c:v>53</c:v>
                </c:pt>
                <c:pt idx="8842">
                  <c:v>67</c:v>
                </c:pt>
                <c:pt idx="8843">
                  <c:v>49</c:v>
                </c:pt>
                <c:pt idx="8844">
                  <c:v>59</c:v>
                </c:pt>
                <c:pt idx="8845">
                  <c:v>64</c:v>
                </c:pt>
                <c:pt idx="8846">
                  <c:v>44</c:v>
                </c:pt>
                <c:pt idx="8847">
                  <c:v>55</c:v>
                </c:pt>
                <c:pt idx="8848">
                  <c:v>60</c:v>
                </c:pt>
                <c:pt idx="8849">
                  <c:v>58</c:v>
                </c:pt>
                <c:pt idx="8850">
                  <c:v>53</c:v>
                </c:pt>
                <c:pt idx="8851">
                  <c:v>44</c:v>
                </c:pt>
                <c:pt idx="8852">
                  <c:v>54</c:v>
                </c:pt>
                <c:pt idx="8853">
                  <c:v>57</c:v>
                </c:pt>
                <c:pt idx="8854">
                  <c:v>32</c:v>
                </c:pt>
                <c:pt idx="8855">
                  <c:v>51</c:v>
                </c:pt>
                <c:pt idx="8856">
                  <c:v>54</c:v>
                </c:pt>
                <c:pt idx="8857">
                  <c:v>56</c:v>
                </c:pt>
                <c:pt idx="8858">
                  <c:v>62</c:v>
                </c:pt>
                <c:pt idx="8859">
                  <c:v>59</c:v>
                </c:pt>
                <c:pt idx="8860">
                  <c:v>65</c:v>
                </c:pt>
                <c:pt idx="8861">
                  <c:v>50</c:v>
                </c:pt>
                <c:pt idx="8862">
                  <c:v>66</c:v>
                </c:pt>
                <c:pt idx="8863">
                  <c:v>63</c:v>
                </c:pt>
                <c:pt idx="8864">
                  <c:v>64</c:v>
                </c:pt>
                <c:pt idx="8865">
                  <c:v>55</c:v>
                </c:pt>
                <c:pt idx="8866">
                  <c:v>51</c:v>
                </c:pt>
                <c:pt idx="8867">
                  <c:v>64</c:v>
                </c:pt>
                <c:pt idx="8868">
                  <c:v>58</c:v>
                </c:pt>
                <c:pt idx="8869">
                  <c:v>42</c:v>
                </c:pt>
                <c:pt idx="8870">
                  <c:v>70</c:v>
                </c:pt>
                <c:pt idx="8871">
                  <c:v>54</c:v>
                </c:pt>
                <c:pt idx="8872">
                  <c:v>61</c:v>
                </c:pt>
                <c:pt idx="8873">
                  <c:v>73</c:v>
                </c:pt>
                <c:pt idx="8874">
                  <c:v>54</c:v>
                </c:pt>
                <c:pt idx="8875">
                  <c:v>50</c:v>
                </c:pt>
                <c:pt idx="8876">
                  <c:v>58</c:v>
                </c:pt>
                <c:pt idx="8877">
                  <c:v>40</c:v>
                </c:pt>
                <c:pt idx="8878">
                  <c:v>66</c:v>
                </c:pt>
                <c:pt idx="8879">
                  <c:v>62</c:v>
                </c:pt>
                <c:pt idx="8880">
                  <c:v>52</c:v>
                </c:pt>
                <c:pt idx="8881">
                  <c:v>69</c:v>
                </c:pt>
                <c:pt idx="8882">
                  <c:v>36</c:v>
                </c:pt>
                <c:pt idx="8883">
                  <c:v>44</c:v>
                </c:pt>
                <c:pt idx="8884">
                  <c:v>45</c:v>
                </c:pt>
                <c:pt idx="8885">
                  <c:v>37</c:v>
                </c:pt>
                <c:pt idx="8886">
                  <c:v>45</c:v>
                </c:pt>
                <c:pt idx="8887">
                  <c:v>40</c:v>
                </c:pt>
                <c:pt idx="8888">
                  <c:v>52</c:v>
                </c:pt>
                <c:pt idx="8889">
                  <c:v>61</c:v>
                </c:pt>
                <c:pt idx="8890">
                  <c:v>52</c:v>
                </c:pt>
                <c:pt idx="8891">
                  <c:v>64</c:v>
                </c:pt>
                <c:pt idx="8892">
                  <c:v>55</c:v>
                </c:pt>
                <c:pt idx="8893">
                  <c:v>78</c:v>
                </c:pt>
                <c:pt idx="8894">
                  <c:v>68</c:v>
                </c:pt>
                <c:pt idx="8895">
                  <c:v>56</c:v>
                </c:pt>
                <c:pt idx="8896">
                  <c:v>66</c:v>
                </c:pt>
                <c:pt idx="8897">
                  <c:v>73</c:v>
                </c:pt>
                <c:pt idx="8898">
                  <c:v>51</c:v>
                </c:pt>
                <c:pt idx="8899">
                  <c:v>59</c:v>
                </c:pt>
                <c:pt idx="8900">
                  <c:v>80</c:v>
                </c:pt>
                <c:pt idx="8901">
                  <c:v>61</c:v>
                </c:pt>
                <c:pt idx="8902">
                  <c:v>52</c:v>
                </c:pt>
                <c:pt idx="8903">
                  <c:v>59</c:v>
                </c:pt>
                <c:pt idx="8904">
                  <c:v>68</c:v>
                </c:pt>
                <c:pt idx="8905">
                  <c:v>53</c:v>
                </c:pt>
                <c:pt idx="8906">
                  <c:v>52</c:v>
                </c:pt>
                <c:pt idx="8907">
                  <c:v>64</c:v>
                </c:pt>
                <c:pt idx="8908">
                  <c:v>75</c:v>
                </c:pt>
                <c:pt idx="8909">
                  <c:v>65</c:v>
                </c:pt>
                <c:pt idx="8910">
                  <c:v>38</c:v>
                </c:pt>
                <c:pt idx="8911">
                  <c:v>59</c:v>
                </c:pt>
                <c:pt idx="8912">
                  <c:v>68</c:v>
                </c:pt>
                <c:pt idx="8913">
                  <c:v>55</c:v>
                </c:pt>
                <c:pt idx="8914">
                  <c:v>63</c:v>
                </c:pt>
                <c:pt idx="8915">
                  <c:v>52</c:v>
                </c:pt>
                <c:pt idx="8916">
                  <c:v>46</c:v>
                </c:pt>
                <c:pt idx="8917">
                  <c:v>68</c:v>
                </c:pt>
                <c:pt idx="8918">
                  <c:v>46</c:v>
                </c:pt>
                <c:pt idx="8919">
                  <c:v>48</c:v>
                </c:pt>
                <c:pt idx="8920">
                  <c:v>58</c:v>
                </c:pt>
                <c:pt idx="8921">
                  <c:v>49</c:v>
                </c:pt>
                <c:pt idx="8922">
                  <c:v>39</c:v>
                </c:pt>
                <c:pt idx="8923">
                  <c:v>50</c:v>
                </c:pt>
                <c:pt idx="8924">
                  <c:v>48</c:v>
                </c:pt>
                <c:pt idx="8925">
                  <c:v>55</c:v>
                </c:pt>
                <c:pt idx="8926">
                  <c:v>47</c:v>
                </c:pt>
                <c:pt idx="8927">
                  <c:v>49</c:v>
                </c:pt>
                <c:pt idx="8928">
                  <c:v>49</c:v>
                </c:pt>
                <c:pt idx="8929">
                  <c:v>50</c:v>
                </c:pt>
                <c:pt idx="8930">
                  <c:v>57</c:v>
                </c:pt>
                <c:pt idx="8931">
                  <c:v>55</c:v>
                </c:pt>
                <c:pt idx="8932">
                  <c:v>55</c:v>
                </c:pt>
                <c:pt idx="8933">
                  <c:v>49</c:v>
                </c:pt>
                <c:pt idx="8934">
                  <c:v>53</c:v>
                </c:pt>
                <c:pt idx="8935">
                  <c:v>35</c:v>
                </c:pt>
                <c:pt idx="8936">
                  <c:v>60</c:v>
                </c:pt>
                <c:pt idx="8937">
                  <c:v>52</c:v>
                </c:pt>
                <c:pt idx="8938">
                  <c:v>58</c:v>
                </c:pt>
                <c:pt idx="8939">
                  <c:v>51</c:v>
                </c:pt>
                <c:pt idx="8940">
                  <c:v>61</c:v>
                </c:pt>
                <c:pt idx="8941">
                  <c:v>58</c:v>
                </c:pt>
                <c:pt idx="8942">
                  <c:v>49</c:v>
                </c:pt>
                <c:pt idx="8943">
                  <c:v>60</c:v>
                </c:pt>
                <c:pt idx="8944">
                  <c:v>61</c:v>
                </c:pt>
                <c:pt idx="8945">
                  <c:v>58</c:v>
                </c:pt>
                <c:pt idx="8946">
                  <c:v>74</c:v>
                </c:pt>
                <c:pt idx="8947">
                  <c:v>47</c:v>
                </c:pt>
                <c:pt idx="8948">
                  <c:v>67</c:v>
                </c:pt>
                <c:pt idx="8949">
                  <c:v>45</c:v>
                </c:pt>
                <c:pt idx="8950">
                  <c:v>63</c:v>
                </c:pt>
                <c:pt idx="8951">
                  <c:v>48</c:v>
                </c:pt>
                <c:pt idx="8952">
                  <c:v>49</c:v>
                </c:pt>
                <c:pt idx="8953">
                  <c:v>45</c:v>
                </c:pt>
                <c:pt idx="8954">
                  <c:v>58</c:v>
                </c:pt>
                <c:pt idx="8955">
                  <c:v>50</c:v>
                </c:pt>
                <c:pt idx="8956">
                  <c:v>59</c:v>
                </c:pt>
                <c:pt idx="8957">
                  <c:v>37</c:v>
                </c:pt>
                <c:pt idx="8958">
                  <c:v>69</c:v>
                </c:pt>
                <c:pt idx="8959">
                  <c:v>44</c:v>
                </c:pt>
                <c:pt idx="8960">
                  <c:v>61</c:v>
                </c:pt>
                <c:pt idx="8961">
                  <c:v>62</c:v>
                </c:pt>
                <c:pt idx="8962">
                  <c:v>45</c:v>
                </c:pt>
                <c:pt idx="8963">
                  <c:v>57</c:v>
                </c:pt>
                <c:pt idx="8964">
                  <c:v>60</c:v>
                </c:pt>
                <c:pt idx="8965">
                  <c:v>61</c:v>
                </c:pt>
                <c:pt idx="8966">
                  <c:v>59</c:v>
                </c:pt>
                <c:pt idx="8967">
                  <c:v>63</c:v>
                </c:pt>
                <c:pt idx="8968">
                  <c:v>64</c:v>
                </c:pt>
                <c:pt idx="8969">
                  <c:v>62</c:v>
                </c:pt>
                <c:pt idx="8970">
                  <c:v>68</c:v>
                </c:pt>
                <c:pt idx="8971">
                  <c:v>46</c:v>
                </c:pt>
                <c:pt idx="8972">
                  <c:v>41</c:v>
                </c:pt>
                <c:pt idx="8973">
                  <c:v>65</c:v>
                </c:pt>
                <c:pt idx="8974">
                  <c:v>47</c:v>
                </c:pt>
                <c:pt idx="8975">
                  <c:v>54</c:v>
                </c:pt>
                <c:pt idx="8976">
                  <c:v>61</c:v>
                </c:pt>
                <c:pt idx="8977">
                  <c:v>43</c:v>
                </c:pt>
                <c:pt idx="8978">
                  <c:v>54</c:v>
                </c:pt>
                <c:pt idx="8979">
                  <c:v>54</c:v>
                </c:pt>
                <c:pt idx="8980">
                  <c:v>52</c:v>
                </c:pt>
                <c:pt idx="8981">
                  <c:v>54</c:v>
                </c:pt>
                <c:pt idx="8982">
                  <c:v>56</c:v>
                </c:pt>
                <c:pt idx="8983">
                  <c:v>42</c:v>
                </c:pt>
                <c:pt idx="8984">
                  <c:v>60</c:v>
                </c:pt>
                <c:pt idx="8985">
                  <c:v>76</c:v>
                </c:pt>
                <c:pt idx="8986">
                  <c:v>56</c:v>
                </c:pt>
                <c:pt idx="8987">
                  <c:v>50</c:v>
                </c:pt>
                <c:pt idx="8988">
                  <c:v>61</c:v>
                </c:pt>
                <c:pt idx="8989">
                  <c:v>63</c:v>
                </c:pt>
                <c:pt idx="8990">
                  <c:v>52</c:v>
                </c:pt>
                <c:pt idx="8991">
                  <c:v>67</c:v>
                </c:pt>
                <c:pt idx="8992">
                  <c:v>62</c:v>
                </c:pt>
                <c:pt idx="8993">
                  <c:v>41</c:v>
                </c:pt>
                <c:pt idx="8994">
                  <c:v>66</c:v>
                </c:pt>
                <c:pt idx="8995">
                  <c:v>55</c:v>
                </c:pt>
                <c:pt idx="8996">
                  <c:v>48</c:v>
                </c:pt>
                <c:pt idx="8997">
                  <c:v>51</c:v>
                </c:pt>
                <c:pt idx="8998">
                  <c:v>45</c:v>
                </c:pt>
                <c:pt idx="8999">
                  <c:v>59</c:v>
                </c:pt>
                <c:pt idx="9000">
                  <c:v>64</c:v>
                </c:pt>
                <c:pt idx="9001">
                  <c:v>56</c:v>
                </c:pt>
                <c:pt idx="9002">
                  <c:v>54</c:v>
                </c:pt>
                <c:pt idx="9003">
                  <c:v>74</c:v>
                </c:pt>
                <c:pt idx="9004">
                  <c:v>66</c:v>
                </c:pt>
                <c:pt idx="9005">
                  <c:v>57</c:v>
                </c:pt>
                <c:pt idx="9006">
                  <c:v>45</c:v>
                </c:pt>
                <c:pt idx="9007">
                  <c:v>52</c:v>
                </c:pt>
                <c:pt idx="9008">
                  <c:v>52</c:v>
                </c:pt>
                <c:pt idx="9009">
                  <c:v>43</c:v>
                </c:pt>
                <c:pt idx="9010">
                  <c:v>41</c:v>
                </c:pt>
                <c:pt idx="9011">
                  <c:v>48</c:v>
                </c:pt>
                <c:pt idx="9012">
                  <c:v>42</c:v>
                </c:pt>
                <c:pt idx="9013">
                  <c:v>53</c:v>
                </c:pt>
                <c:pt idx="9014">
                  <c:v>32</c:v>
                </c:pt>
                <c:pt idx="9015">
                  <c:v>56</c:v>
                </c:pt>
                <c:pt idx="9016">
                  <c:v>57</c:v>
                </c:pt>
                <c:pt idx="9017">
                  <c:v>65</c:v>
                </c:pt>
                <c:pt idx="9018">
                  <c:v>64</c:v>
                </c:pt>
                <c:pt idx="9019">
                  <c:v>53</c:v>
                </c:pt>
                <c:pt idx="9020">
                  <c:v>56</c:v>
                </c:pt>
                <c:pt idx="9021">
                  <c:v>51</c:v>
                </c:pt>
                <c:pt idx="9022">
                  <c:v>45</c:v>
                </c:pt>
                <c:pt idx="9023">
                  <c:v>49</c:v>
                </c:pt>
                <c:pt idx="9024">
                  <c:v>65</c:v>
                </c:pt>
                <c:pt idx="9025">
                  <c:v>58</c:v>
                </c:pt>
                <c:pt idx="9026">
                  <c:v>45</c:v>
                </c:pt>
                <c:pt idx="9027">
                  <c:v>67</c:v>
                </c:pt>
                <c:pt idx="9028">
                  <c:v>47</c:v>
                </c:pt>
                <c:pt idx="9029">
                  <c:v>69</c:v>
                </c:pt>
                <c:pt idx="9030">
                  <c:v>57</c:v>
                </c:pt>
                <c:pt idx="9031">
                  <c:v>57</c:v>
                </c:pt>
                <c:pt idx="9032">
                  <c:v>74</c:v>
                </c:pt>
                <c:pt idx="9033">
                  <c:v>53</c:v>
                </c:pt>
                <c:pt idx="9034">
                  <c:v>56</c:v>
                </c:pt>
                <c:pt idx="9035">
                  <c:v>45</c:v>
                </c:pt>
                <c:pt idx="9036">
                  <c:v>69</c:v>
                </c:pt>
                <c:pt idx="9037">
                  <c:v>48</c:v>
                </c:pt>
                <c:pt idx="9038">
                  <c:v>58</c:v>
                </c:pt>
                <c:pt idx="9039">
                  <c:v>55</c:v>
                </c:pt>
                <c:pt idx="9040">
                  <c:v>70</c:v>
                </c:pt>
                <c:pt idx="9041">
                  <c:v>45</c:v>
                </c:pt>
                <c:pt idx="9042">
                  <c:v>61</c:v>
                </c:pt>
                <c:pt idx="9043">
                  <c:v>50</c:v>
                </c:pt>
                <c:pt idx="9044">
                  <c:v>66</c:v>
                </c:pt>
                <c:pt idx="9045">
                  <c:v>51</c:v>
                </c:pt>
                <c:pt idx="9046">
                  <c:v>55</c:v>
                </c:pt>
                <c:pt idx="9047">
                  <c:v>41</c:v>
                </c:pt>
                <c:pt idx="9048">
                  <c:v>37</c:v>
                </c:pt>
                <c:pt idx="9049">
                  <c:v>48</c:v>
                </c:pt>
                <c:pt idx="9050">
                  <c:v>48</c:v>
                </c:pt>
                <c:pt idx="9051">
                  <c:v>40</c:v>
                </c:pt>
                <c:pt idx="9052">
                  <c:v>51</c:v>
                </c:pt>
                <c:pt idx="9053">
                  <c:v>54</c:v>
                </c:pt>
                <c:pt idx="9054">
                  <c:v>43</c:v>
                </c:pt>
                <c:pt idx="9055">
                  <c:v>64</c:v>
                </c:pt>
                <c:pt idx="9056">
                  <c:v>65</c:v>
                </c:pt>
                <c:pt idx="9057">
                  <c:v>59</c:v>
                </c:pt>
                <c:pt idx="9058">
                  <c:v>68</c:v>
                </c:pt>
                <c:pt idx="9059">
                  <c:v>52</c:v>
                </c:pt>
                <c:pt idx="9060">
                  <c:v>52</c:v>
                </c:pt>
                <c:pt idx="9061">
                  <c:v>59</c:v>
                </c:pt>
                <c:pt idx="9062">
                  <c:v>63</c:v>
                </c:pt>
                <c:pt idx="9063">
                  <c:v>59</c:v>
                </c:pt>
                <c:pt idx="9064">
                  <c:v>58</c:v>
                </c:pt>
                <c:pt idx="9065">
                  <c:v>54</c:v>
                </c:pt>
                <c:pt idx="9066">
                  <c:v>51</c:v>
                </c:pt>
                <c:pt idx="9067">
                  <c:v>56</c:v>
                </c:pt>
                <c:pt idx="9068">
                  <c:v>50</c:v>
                </c:pt>
                <c:pt idx="9069">
                  <c:v>44</c:v>
                </c:pt>
                <c:pt idx="9070">
                  <c:v>33</c:v>
                </c:pt>
                <c:pt idx="9071">
                  <c:v>47</c:v>
                </c:pt>
                <c:pt idx="9072">
                  <c:v>53</c:v>
                </c:pt>
                <c:pt idx="9073">
                  <c:v>48</c:v>
                </c:pt>
                <c:pt idx="9074">
                  <c:v>53</c:v>
                </c:pt>
                <c:pt idx="9075">
                  <c:v>66</c:v>
                </c:pt>
                <c:pt idx="9076">
                  <c:v>81</c:v>
                </c:pt>
                <c:pt idx="9077">
                  <c:v>57</c:v>
                </c:pt>
                <c:pt idx="9078">
                  <c:v>46</c:v>
                </c:pt>
                <c:pt idx="9079">
                  <c:v>53</c:v>
                </c:pt>
                <c:pt idx="9080">
                  <c:v>46</c:v>
                </c:pt>
                <c:pt idx="9081">
                  <c:v>43</c:v>
                </c:pt>
                <c:pt idx="9082">
                  <c:v>61</c:v>
                </c:pt>
                <c:pt idx="9083">
                  <c:v>61</c:v>
                </c:pt>
                <c:pt idx="9084">
                  <c:v>51</c:v>
                </c:pt>
                <c:pt idx="9085">
                  <c:v>69</c:v>
                </c:pt>
                <c:pt idx="9086">
                  <c:v>62</c:v>
                </c:pt>
                <c:pt idx="9087">
                  <c:v>49</c:v>
                </c:pt>
                <c:pt idx="9088">
                  <c:v>70</c:v>
                </c:pt>
                <c:pt idx="9089">
                  <c:v>66</c:v>
                </c:pt>
                <c:pt idx="9090">
                  <c:v>61</c:v>
                </c:pt>
                <c:pt idx="9091">
                  <c:v>57</c:v>
                </c:pt>
                <c:pt idx="9092">
                  <c:v>64</c:v>
                </c:pt>
                <c:pt idx="9093">
                  <c:v>42</c:v>
                </c:pt>
                <c:pt idx="9094">
                  <c:v>69</c:v>
                </c:pt>
                <c:pt idx="9095">
                  <c:v>58</c:v>
                </c:pt>
                <c:pt idx="9096">
                  <c:v>40</c:v>
                </c:pt>
                <c:pt idx="9097">
                  <c:v>61</c:v>
                </c:pt>
                <c:pt idx="9098">
                  <c:v>57</c:v>
                </c:pt>
                <c:pt idx="9099">
                  <c:v>66</c:v>
                </c:pt>
                <c:pt idx="9100">
                  <c:v>55</c:v>
                </c:pt>
                <c:pt idx="9101">
                  <c:v>56</c:v>
                </c:pt>
                <c:pt idx="9102">
                  <c:v>54</c:v>
                </c:pt>
                <c:pt idx="9103">
                  <c:v>56</c:v>
                </c:pt>
                <c:pt idx="9104">
                  <c:v>51</c:v>
                </c:pt>
                <c:pt idx="9105">
                  <c:v>56</c:v>
                </c:pt>
                <c:pt idx="9106">
                  <c:v>67</c:v>
                </c:pt>
                <c:pt idx="9107">
                  <c:v>57</c:v>
                </c:pt>
                <c:pt idx="9108">
                  <c:v>43</c:v>
                </c:pt>
                <c:pt idx="9109">
                  <c:v>45</c:v>
                </c:pt>
                <c:pt idx="9110">
                  <c:v>47</c:v>
                </c:pt>
                <c:pt idx="9111">
                  <c:v>48</c:v>
                </c:pt>
                <c:pt idx="9112">
                  <c:v>41</c:v>
                </c:pt>
                <c:pt idx="9113">
                  <c:v>58</c:v>
                </c:pt>
                <c:pt idx="9114">
                  <c:v>49</c:v>
                </c:pt>
                <c:pt idx="9115">
                  <c:v>64</c:v>
                </c:pt>
                <c:pt idx="9116">
                  <c:v>49</c:v>
                </c:pt>
                <c:pt idx="9117">
                  <c:v>79</c:v>
                </c:pt>
                <c:pt idx="9118">
                  <c:v>49</c:v>
                </c:pt>
                <c:pt idx="9119">
                  <c:v>47</c:v>
                </c:pt>
                <c:pt idx="9120">
                  <c:v>45</c:v>
                </c:pt>
                <c:pt idx="9121">
                  <c:v>60</c:v>
                </c:pt>
                <c:pt idx="9122">
                  <c:v>71</c:v>
                </c:pt>
                <c:pt idx="9123">
                  <c:v>44</c:v>
                </c:pt>
                <c:pt idx="9124">
                  <c:v>61</c:v>
                </c:pt>
                <c:pt idx="9125">
                  <c:v>41</c:v>
                </c:pt>
                <c:pt idx="9126">
                  <c:v>62</c:v>
                </c:pt>
                <c:pt idx="9127">
                  <c:v>51</c:v>
                </c:pt>
                <c:pt idx="9128">
                  <c:v>46</c:v>
                </c:pt>
                <c:pt idx="9129">
                  <c:v>58</c:v>
                </c:pt>
                <c:pt idx="9130">
                  <c:v>59</c:v>
                </c:pt>
                <c:pt idx="9131">
                  <c:v>48</c:v>
                </c:pt>
                <c:pt idx="9132">
                  <c:v>54</c:v>
                </c:pt>
                <c:pt idx="9133">
                  <c:v>50</c:v>
                </c:pt>
                <c:pt idx="9134">
                  <c:v>51</c:v>
                </c:pt>
                <c:pt idx="9135">
                  <c:v>44</c:v>
                </c:pt>
                <c:pt idx="9136">
                  <c:v>75</c:v>
                </c:pt>
                <c:pt idx="9137">
                  <c:v>70</c:v>
                </c:pt>
                <c:pt idx="9138">
                  <c:v>54</c:v>
                </c:pt>
                <c:pt idx="9139">
                  <c:v>53</c:v>
                </c:pt>
                <c:pt idx="9140">
                  <c:v>58</c:v>
                </c:pt>
                <c:pt idx="9141">
                  <c:v>50</c:v>
                </c:pt>
                <c:pt idx="9142">
                  <c:v>63</c:v>
                </c:pt>
                <c:pt idx="9143">
                  <c:v>49</c:v>
                </c:pt>
                <c:pt idx="9144">
                  <c:v>45</c:v>
                </c:pt>
                <c:pt idx="9145">
                  <c:v>50</c:v>
                </c:pt>
                <c:pt idx="9146">
                  <c:v>50</c:v>
                </c:pt>
                <c:pt idx="9147">
                  <c:v>60</c:v>
                </c:pt>
                <c:pt idx="9148">
                  <c:v>48</c:v>
                </c:pt>
                <c:pt idx="9149">
                  <c:v>54</c:v>
                </c:pt>
                <c:pt idx="9150">
                  <c:v>43</c:v>
                </c:pt>
                <c:pt idx="9151">
                  <c:v>64</c:v>
                </c:pt>
                <c:pt idx="9152">
                  <c:v>42</c:v>
                </c:pt>
                <c:pt idx="9153">
                  <c:v>61</c:v>
                </c:pt>
                <c:pt idx="9154">
                  <c:v>60</c:v>
                </c:pt>
                <c:pt idx="9155">
                  <c:v>62</c:v>
                </c:pt>
                <c:pt idx="9156">
                  <c:v>60</c:v>
                </c:pt>
                <c:pt idx="9157">
                  <c:v>44</c:v>
                </c:pt>
                <c:pt idx="9158">
                  <c:v>36</c:v>
                </c:pt>
                <c:pt idx="9159">
                  <c:v>54</c:v>
                </c:pt>
                <c:pt idx="9160">
                  <c:v>64</c:v>
                </c:pt>
                <c:pt idx="9161">
                  <c:v>64</c:v>
                </c:pt>
                <c:pt idx="9162">
                  <c:v>64</c:v>
                </c:pt>
                <c:pt idx="9163">
                  <c:v>58</c:v>
                </c:pt>
                <c:pt idx="9164">
                  <c:v>53</c:v>
                </c:pt>
                <c:pt idx="9165">
                  <c:v>42</c:v>
                </c:pt>
                <c:pt idx="9166">
                  <c:v>65</c:v>
                </c:pt>
                <c:pt idx="9167">
                  <c:v>48</c:v>
                </c:pt>
                <c:pt idx="9168">
                  <c:v>50</c:v>
                </c:pt>
                <c:pt idx="9169">
                  <c:v>59</c:v>
                </c:pt>
                <c:pt idx="9170">
                  <c:v>65</c:v>
                </c:pt>
                <c:pt idx="9171">
                  <c:v>36</c:v>
                </c:pt>
                <c:pt idx="9172">
                  <c:v>66</c:v>
                </c:pt>
                <c:pt idx="9173">
                  <c:v>54</c:v>
                </c:pt>
                <c:pt idx="9174">
                  <c:v>66</c:v>
                </c:pt>
                <c:pt idx="9175">
                  <c:v>53</c:v>
                </c:pt>
                <c:pt idx="9176">
                  <c:v>57</c:v>
                </c:pt>
                <c:pt idx="9177">
                  <c:v>61</c:v>
                </c:pt>
                <c:pt idx="9178">
                  <c:v>46</c:v>
                </c:pt>
                <c:pt idx="9179">
                  <c:v>59</c:v>
                </c:pt>
                <c:pt idx="9180">
                  <c:v>62</c:v>
                </c:pt>
                <c:pt idx="9181">
                  <c:v>55</c:v>
                </c:pt>
                <c:pt idx="9182">
                  <c:v>70</c:v>
                </c:pt>
                <c:pt idx="9183">
                  <c:v>63</c:v>
                </c:pt>
                <c:pt idx="9184">
                  <c:v>59</c:v>
                </c:pt>
                <c:pt idx="9185">
                  <c:v>51</c:v>
                </c:pt>
                <c:pt idx="9186">
                  <c:v>44</c:v>
                </c:pt>
                <c:pt idx="9187">
                  <c:v>35</c:v>
                </c:pt>
                <c:pt idx="9188">
                  <c:v>58</c:v>
                </c:pt>
                <c:pt idx="9189">
                  <c:v>42</c:v>
                </c:pt>
                <c:pt idx="9190">
                  <c:v>49</c:v>
                </c:pt>
                <c:pt idx="9191">
                  <c:v>65</c:v>
                </c:pt>
                <c:pt idx="9192">
                  <c:v>44</c:v>
                </c:pt>
                <c:pt idx="9193">
                  <c:v>56</c:v>
                </c:pt>
                <c:pt idx="9194">
                  <c:v>45</c:v>
                </c:pt>
                <c:pt idx="9195">
                  <c:v>62</c:v>
                </c:pt>
                <c:pt idx="9196">
                  <c:v>61</c:v>
                </c:pt>
                <c:pt idx="9197">
                  <c:v>57</c:v>
                </c:pt>
                <c:pt idx="9198">
                  <c:v>56</c:v>
                </c:pt>
                <c:pt idx="9199">
                  <c:v>45</c:v>
                </c:pt>
                <c:pt idx="9200">
                  <c:v>72</c:v>
                </c:pt>
                <c:pt idx="9201">
                  <c:v>58</c:v>
                </c:pt>
                <c:pt idx="9202">
                  <c:v>47</c:v>
                </c:pt>
                <c:pt idx="9203">
                  <c:v>52</c:v>
                </c:pt>
                <c:pt idx="9204">
                  <c:v>64</c:v>
                </c:pt>
                <c:pt idx="9205">
                  <c:v>48</c:v>
                </c:pt>
                <c:pt idx="9206">
                  <c:v>47</c:v>
                </c:pt>
                <c:pt idx="9207">
                  <c:v>59</c:v>
                </c:pt>
                <c:pt idx="9208">
                  <c:v>50</c:v>
                </c:pt>
                <c:pt idx="9209">
                  <c:v>62</c:v>
                </c:pt>
                <c:pt idx="9210">
                  <c:v>52</c:v>
                </c:pt>
                <c:pt idx="9211">
                  <c:v>59</c:v>
                </c:pt>
                <c:pt idx="9212">
                  <c:v>65</c:v>
                </c:pt>
                <c:pt idx="9213">
                  <c:v>56</c:v>
                </c:pt>
                <c:pt idx="9214">
                  <c:v>62</c:v>
                </c:pt>
                <c:pt idx="9215">
                  <c:v>62</c:v>
                </c:pt>
                <c:pt idx="9216">
                  <c:v>63</c:v>
                </c:pt>
                <c:pt idx="9217">
                  <c:v>64</c:v>
                </c:pt>
                <c:pt idx="9218">
                  <c:v>45</c:v>
                </c:pt>
                <c:pt idx="9219">
                  <c:v>43</c:v>
                </c:pt>
                <c:pt idx="9220">
                  <c:v>63</c:v>
                </c:pt>
                <c:pt idx="9221">
                  <c:v>50</c:v>
                </c:pt>
                <c:pt idx="9222">
                  <c:v>65</c:v>
                </c:pt>
                <c:pt idx="9223">
                  <c:v>45</c:v>
                </c:pt>
                <c:pt idx="9224">
                  <c:v>68</c:v>
                </c:pt>
                <c:pt idx="9225">
                  <c:v>51</c:v>
                </c:pt>
                <c:pt idx="9226">
                  <c:v>53</c:v>
                </c:pt>
                <c:pt idx="9227">
                  <c:v>59</c:v>
                </c:pt>
                <c:pt idx="9228">
                  <c:v>72</c:v>
                </c:pt>
                <c:pt idx="9229">
                  <c:v>53</c:v>
                </c:pt>
                <c:pt idx="9230">
                  <c:v>62</c:v>
                </c:pt>
                <c:pt idx="9231">
                  <c:v>58</c:v>
                </c:pt>
                <c:pt idx="9232">
                  <c:v>51</c:v>
                </c:pt>
                <c:pt idx="9233">
                  <c:v>49</c:v>
                </c:pt>
                <c:pt idx="9234">
                  <c:v>49</c:v>
                </c:pt>
                <c:pt idx="9235">
                  <c:v>50</c:v>
                </c:pt>
                <c:pt idx="9236">
                  <c:v>52</c:v>
                </c:pt>
                <c:pt idx="9237">
                  <c:v>51</c:v>
                </c:pt>
                <c:pt idx="9238">
                  <c:v>62</c:v>
                </c:pt>
                <c:pt idx="9239">
                  <c:v>32</c:v>
                </c:pt>
                <c:pt idx="9240">
                  <c:v>62</c:v>
                </c:pt>
                <c:pt idx="9241">
                  <c:v>69</c:v>
                </c:pt>
                <c:pt idx="9242">
                  <c:v>53</c:v>
                </c:pt>
                <c:pt idx="9243">
                  <c:v>61</c:v>
                </c:pt>
                <c:pt idx="9244">
                  <c:v>57</c:v>
                </c:pt>
                <c:pt idx="9245">
                  <c:v>49</c:v>
                </c:pt>
                <c:pt idx="9246">
                  <c:v>58</c:v>
                </c:pt>
                <c:pt idx="9247">
                  <c:v>46</c:v>
                </c:pt>
                <c:pt idx="9248">
                  <c:v>55</c:v>
                </c:pt>
                <c:pt idx="9249">
                  <c:v>51</c:v>
                </c:pt>
                <c:pt idx="9250">
                  <c:v>62</c:v>
                </c:pt>
                <c:pt idx="9251">
                  <c:v>56</c:v>
                </c:pt>
                <c:pt idx="9252">
                  <c:v>59</c:v>
                </c:pt>
                <c:pt idx="9253">
                  <c:v>68</c:v>
                </c:pt>
                <c:pt idx="9254">
                  <c:v>58</c:v>
                </c:pt>
                <c:pt idx="9255">
                  <c:v>63</c:v>
                </c:pt>
                <c:pt idx="9256">
                  <c:v>61</c:v>
                </c:pt>
                <c:pt idx="9257">
                  <c:v>70</c:v>
                </c:pt>
                <c:pt idx="9258">
                  <c:v>70</c:v>
                </c:pt>
                <c:pt idx="9259">
                  <c:v>55</c:v>
                </c:pt>
                <c:pt idx="9260">
                  <c:v>60</c:v>
                </c:pt>
                <c:pt idx="9261">
                  <c:v>61</c:v>
                </c:pt>
                <c:pt idx="9262">
                  <c:v>56</c:v>
                </c:pt>
                <c:pt idx="9263">
                  <c:v>40</c:v>
                </c:pt>
                <c:pt idx="9264">
                  <c:v>44</c:v>
                </c:pt>
                <c:pt idx="9265">
                  <c:v>48</c:v>
                </c:pt>
                <c:pt idx="9266">
                  <c:v>44</c:v>
                </c:pt>
                <c:pt idx="9267">
                  <c:v>55</c:v>
                </c:pt>
                <c:pt idx="9268">
                  <c:v>60</c:v>
                </c:pt>
                <c:pt idx="9269">
                  <c:v>77</c:v>
                </c:pt>
                <c:pt idx="9270">
                  <c:v>69</c:v>
                </c:pt>
                <c:pt idx="9271">
                  <c:v>59</c:v>
                </c:pt>
                <c:pt idx="9272">
                  <c:v>48</c:v>
                </c:pt>
                <c:pt idx="9273">
                  <c:v>60</c:v>
                </c:pt>
                <c:pt idx="9274">
                  <c:v>63</c:v>
                </c:pt>
                <c:pt idx="9275">
                  <c:v>46</c:v>
                </c:pt>
                <c:pt idx="9276">
                  <c:v>47</c:v>
                </c:pt>
                <c:pt idx="9277">
                  <c:v>49</c:v>
                </c:pt>
                <c:pt idx="9278">
                  <c:v>47</c:v>
                </c:pt>
                <c:pt idx="9279">
                  <c:v>59</c:v>
                </c:pt>
                <c:pt idx="9280">
                  <c:v>60</c:v>
                </c:pt>
                <c:pt idx="9281">
                  <c:v>67</c:v>
                </c:pt>
                <c:pt idx="9282">
                  <c:v>52</c:v>
                </c:pt>
                <c:pt idx="9283">
                  <c:v>43</c:v>
                </c:pt>
                <c:pt idx="9284">
                  <c:v>57</c:v>
                </c:pt>
                <c:pt idx="9285">
                  <c:v>59</c:v>
                </c:pt>
                <c:pt idx="9286">
                  <c:v>46</c:v>
                </c:pt>
                <c:pt idx="9287">
                  <c:v>70</c:v>
                </c:pt>
                <c:pt idx="9288">
                  <c:v>45</c:v>
                </c:pt>
                <c:pt idx="9289">
                  <c:v>44</c:v>
                </c:pt>
                <c:pt idx="9290">
                  <c:v>54</c:v>
                </c:pt>
                <c:pt idx="9291">
                  <c:v>42</c:v>
                </c:pt>
                <c:pt idx="9292">
                  <c:v>58</c:v>
                </c:pt>
                <c:pt idx="9293">
                  <c:v>52</c:v>
                </c:pt>
                <c:pt idx="9294">
                  <c:v>62</c:v>
                </c:pt>
                <c:pt idx="9295">
                  <c:v>45</c:v>
                </c:pt>
                <c:pt idx="9296">
                  <c:v>60</c:v>
                </c:pt>
                <c:pt idx="9297">
                  <c:v>54</c:v>
                </c:pt>
                <c:pt idx="9298">
                  <c:v>58</c:v>
                </c:pt>
                <c:pt idx="9299">
                  <c:v>47</c:v>
                </c:pt>
                <c:pt idx="9300">
                  <c:v>43</c:v>
                </c:pt>
                <c:pt idx="9301">
                  <c:v>42</c:v>
                </c:pt>
                <c:pt idx="9302">
                  <c:v>45</c:v>
                </c:pt>
                <c:pt idx="9303">
                  <c:v>43</c:v>
                </c:pt>
                <c:pt idx="9304">
                  <c:v>53</c:v>
                </c:pt>
                <c:pt idx="9305">
                  <c:v>56</c:v>
                </c:pt>
                <c:pt idx="9306">
                  <c:v>67</c:v>
                </c:pt>
                <c:pt idx="9307">
                  <c:v>56</c:v>
                </c:pt>
                <c:pt idx="9308">
                  <c:v>65</c:v>
                </c:pt>
                <c:pt idx="9309">
                  <c:v>39</c:v>
                </c:pt>
                <c:pt idx="9310">
                  <c:v>72</c:v>
                </c:pt>
                <c:pt idx="9311">
                  <c:v>73</c:v>
                </c:pt>
                <c:pt idx="9312">
                  <c:v>46</c:v>
                </c:pt>
                <c:pt idx="9313">
                  <c:v>54</c:v>
                </c:pt>
                <c:pt idx="9314">
                  <c:v>53</c:v>
                </c:pt>
                <c:pt idx="9315">
                  <c:v>38</c:v>
                </c:pt>
                <c:pt idx="9316">
                  <c:v>56</c:v>
                </c:pt>
                <c:pt idx="9317">
                  <c:v>47</c:v>
                </c:pt>
                <c:pt idx="9318">
                  <c:v>56</c:v>
                </c:pt>
                <c:pt idx="9319">
                  <c:v>59</c:v>
                </c:pt>
                <c:pt idx="9320">
                  <c:v>62</c:v>
                </c:pt>
                <c:pt idx="9321">
                  <c:v>51</c:v>
                </c:pt>
                <c:pt idx="9322">
                  <c:v>55</c:v>
                </c:pt>
                <c:pt idx="9323">
                  <c:v>48</c:v>
                </c:pt>
                <c:pt idx="9324">
                  <c:v>62</c:v>
                </c:pt>
                <c:pt idx="9325">
                  <c:v>57</c:v>
                </c:pt>
                <c:pt idx="9326">
                  <c:v>66</c:v>
                </c:pt>
                <c:pt idx="9327">
                  <c:v>60</c:v>
                </c:pt>
                <c:pt idx="9328">
                  <c:v>67</c:v>
                </c:pt>
                <c:pt idx="9329">
                  <c:v>48</c:v>
                </c:pt>
                <c:pt idx="9330">
                  <c:v>68</c:v>
                </c:pt>
                <c:pt idx="9331">
                  <c:v>65</c:v>
                </c:pt>
                <c:pt idx="9332">
                  <c:v>54</c:v>
                </c:pt>
                <c:pt idx="9333">
                  <c:v>67</c:v>
                </c:pt>
                <c:pt idx="9334">
                  <c:v>63</c:v>
                </c:pt>
                <c:pt idx="9335">
                  <c:v>58</c:v>
                </c:pt>
                <c:pt idx="9336">
                  <c:v>71</c:v>
                </c:pt>
                <c:pt idx="9337">
                  <c:v>54</c:v>
                </c:pt>
                <c:pt idx="9338">
                  <c:v>56</c:v>
                </c:pt>
                <c:pt idx="9339">
                  <c:v>53</c:v>
                </c:pt>
                <c:pt idx="9340">
                  <c:v>66</c:v>
                </c:pt>
                <c:pt idx="9341">
                  <c:v>36</c:v>
                </c:pt>
                <c:pt idx="9342">
                  <c:v>43</c:v>
                </c:pt>
                <c:pt idx="9343">
                  <c:v>46</c:v>
                </c:pt>
                <c:pt idx="9344">
                  <c:v>54</c:v>
                </c:pt>
                <c:pt idx="9345">
                  <c:v>58</c:v>
                </c:pt>
                <c:pt idx="9346">
                  <c:v>45</c:v>
                </c:pt>
                <c:pt idx="9347">
                  <c:v>66</c:v>
                </c:pt>
                <c:pt idx="9348">
                  <c:v>62</c:v>
                </c:pt>
                <c:pt idx="9349">
                  <c:v>69</c:v>
                </c:pt>
                <c:pt idx="9350">
                  <c:v>55</c:v>
                </c:pt>
                <c:pt idx="9351">
                  <c:v>40</c:v>
                </c:pt>
                <c:pt idx="9352">
                  <c:v>59</c:v>
                </c:pt>
                <c:pt idx="9353">
                  <c:v>44</c:v>
                </c:pt>
                <c:pt idx="9354">
                  <c:v>55</c:v>
                </c:pt>
                <c:pt idx="9355">
                  <c:v>60</c:v>
                </c:pt>
                <c:pt idx="9356">
                  <c:v>46</c:v>
                </c:pt>
                <c:pt idx="9357">
                  <c:v>47</c:v>
                </c:pt>
                <c:pt idx="9358">
                  <c:v>56</c:v>
                </c:pt>
                <c:pt idx="9359">
                  <c:v>50</c:v>
                </c:pt>
                <c:pt idx="9360">
                  <c:v>51</c:v>
                </c:pt>
                <c:pt idx="9361">
                  <c:v>59</c:v>
                </c:pt>
                <c:pt idx="9362">
                  <c:v>65</c:v>
                </c:pt>
                <c:pt idx="9363">
                  <c:v>62</c:v>
                </c:pt>
                <c:pt idx="9364">
                  <c:v>64</c:v>
                </c:pt>
                <c:pt idx="9365">
                  <c:v>47</c:v>
                </c:pt>
                <c:pt idx="9366">
                  <c:v>63</c:v>
                </c:pt>
                <c:pt idx="9367">
                  <c:v>55</c:v>
                </c:pt>
                <c:pt idx="9368">
                  <c:v>62</c:v>
                </c:pt>
                <c:pt idx="9369">
                  <c:v>39</c:v>
                </c:pt>
                <c:pt idx="9370">
                  <c:v>51</c:v>
                </c:pt>
                <c:pt idx="9371">
                  <c:v>64</c:v>
                </c:pt>
                <c:pt idx="9372">
                  <c:v>60</c:v>
                </c:pt>
                <c:pt idx="9373">
                  <c:v>55</c:v>
                </c:pt>
                <c:pt idx="9374">
                  <c:v>61</c:v>
                </c:pt>
                <c:pt idx="9375">
                  <c:v>68</c:v>
                </c:pt>
                <c:pt idx="9376">
                  <c:v>59</c:v>
                </c:pt>
                <c:pt idx="9377">
                  <c:v>45</c:v>
                </c:pt>
                <c:pt idx="9378">
                  <c:v>52</c:v>
                </c:pt>
                <c:pt idx="9379">
                  <c:v>70</c:v>
                </c:pt>
                <c:pt idx="9380">
                  <c:v>63</c:v>
                </c:pt>
                <c:pt idx="9381">
                  <c:v>51</c:v>
                </c:pt>
                <c:pt idx="9382">
                  <c:v>38</c:v>
                </c:pt>
                <c:pt idx="9383">
                  <c:v>54</c:v>
                </c:pt>
                <c:pt idx="9384">
                  <c:v>41</c:v>
                </c:pt>
                <c:pt idx="9385">
                  <c:v>55</c:v>
                </c:pt>
                <c:pt idx="9386">
                  <c:v>40</c:v>
                </c:pt>
                <c:pt idx="9387">
                  <c:v>30</c:v>
                </c:pt>
                <c:pt idx="9388">
                  <c:v>58</c:v>
                </c:pt>
                <c:pt idx="9389">
                  <c:v>49</c:v>
                </c:pt>
                <c:pt idx="9390">
                  <c:v>51</c:v>
                </c:pt>
                <c:pt idx="9391">
                  <c:v>58</c:v>
                </c:pt>
                <c:pt idx="9392">
                  <c:v>55</c:v>
                </c:pt>
                <c:pt idx="9393">
                  <c:v>59</c:v>
                </c:pt>
                <c:pt idx="9394">
                  <c:v>60</c:v>
                </c:pt>
                <c:pt idx="9395">
                  <c:v>53</c:v>
                </c:pt>
                <c:pt idx="9396">
                  <c:v>54</c:v>
                </c:pt>
                <c:pt idx="9397">
                  <c:v>59</c:v>
                </c:pt>
                <c:pt idx="9398">
                  <c:v>44</c:v>
                </c:pt>
                <c:pt idx="9399">
                  <c:v>63</c:v>
                </c:pt>
                <c:pt idx="9400">
                  <c:v>43</c:v>
                </c:pt>
                <c:pt idx="9401">
                  <c:v>45</c:v>
                </c:pt>
                <c:pt idx="9402">
                  <c:v>57</c:v>
                </c:pt>
                <c:pt idx="9403">
                  <c:v>42</c:v>
                </c:pt>
                <c:pt idx="9404">
                  <c:v>62</c:v>
                </c:pt>
                <c:pt idx="9405">
                  <c:v>50</c:v>
                </c:pt>
                <c:pt idx="9406">
                  <c:v>53</c:v>
                </c:pt>
                <c:pt idx="9407">
                  <c:v>40</c:v>
                </c:pt>
                <c:pt idx="9408">
                  <c:v>73</c:v>
                </c:pt>
                <c:pt idx="9409">
                  <c:v>52</c:v>
                </c:pt>
                <c:pt idx="9410">
                  <c:v>61</c:v>
                </c:pt>
                <c:pt idx="9411">
                  <c:v>50</c:v>
                </c:pt>
                <c:pt idx="9412">
                  <c:v>54</c:v>
                </c:pt>
                <c:pt idx="9413">
                  <c:v>61</c:v>
                </c:pt>
                <c:pt idx="9414">
                  <c:v>64</c:v>
                </c:pt>
                <c:pt idx="9415">
                  <c:v>57</c:v>
                </c:pt>
                <c:pt idx="9416">
                  <c:v>49</c:v>
                </c:pt>
                <c:pt idx="9417">
                  <c:v>48</c:v>
                </c:pt>
                <c:pt idx="9418">
                  <c:v>71</c:v>
                </c:pt>
                <c:pt idx="9419">
                  <c:v>52</c:v>
                </c:pt>
                <c:pt idx="9420">
                  <c:v>45</c:v>
                </c:pt>
                <c:pt idx="9421">
                  <c:v>61</c:v>
                </c:pt>
                <c:pt idx="9422">
                  <c:v>57</c:v>
                </c:pt>
                <c:pt idx="9423">
                  <c:v>66</c:v>
                </c:pt>
                <c:pt idx="9424">
                  <c:v>45</c:v>
                </c:pt>
                <c:pt idx="9425">
                  <c:v>42</c:v>
                </c:pt>
                <c:pt idx="9426">
                  <c:v>48</c:v>
                </c:pt>
                <c:pt idx="9427">
                  <c:v>31</c:v>
                </c:pt>
                <c:pt idx="9428">
                  <c:v>55</c:v>
                </c:pt>
                <c:pt idx="9429">
                  <c:v>50</c:v>
                </c:pt>
                <c:pt idx="9430">
                  <c:v>39</c:v>
                </c:pt>
                <c:pt idx="9431">
                  <c:v>62</c:v>
                </c:pt>
                <c:pt idx="9432">
                  <c:v>57</c:v>
                </c:pt>
                <c:pt idx="9433">
                  <c:v>59</c:v>
                </c:pt>
                <c:pt idx="9434">
                  <c:v>57</c:v>
                </c:pt>
                <c:pt idx="9435">
                  <c:v>48</c:v>
                </c:pt>
                <c:pt idx="9436">
                  <c:v>42</c:v>
                </c:pt>
                <c:pt idx="9437">
                  <c:v>70</c:v>
                </c:pt>
                <c:pt idx="9438">
                  <c:v>55</c:v>
                </c:pt>
                <c:pt idx="9439">
                  <c:v>66</c:v>
                </c:pt>
                <c:pt idx="9440">
                  <c:v>52</c:v>
                </c:pt>
                <c:pt idx="9441">
                  <c:v>66</c:v>
                </c:pt>
                <c:pt idx="9442">
                  <c:v>60</c:v>
                </c:pt>
                <c:pt idx="9443">
                  <c:v>51</c:v>
                </c:pt>
                <c:pt idx="9444">
                  <c:v>43</c:v>
                </c:pt>
                <c:pt idx="9445">
                  <c:v>60</c:v>
                </c:pt>
                <c:pt idx="9446">
                  <c:v>56</c:v>
                </c:pt>
                <c:pt idx="9447">
                  <c:v>50</c:v>
                </c:pt>
                <c:pt idx="9448">
                  <c:v>63</c:v>
                </c:pt>
                <c:pt idx="9449">
                  <c:v>58</c:v>
                </c:pt>
                <c:pt idx="9450">
                  <c:v>45</c:v>
                </c:pt>
                <c:pt idx="9451">
                  <c:v>46</c:v>
                </c:pt>
                <c:pt idx="9452">
                  <c:v>43</c:v>
                </c:pt>
                <c:pt idx="9453">
                  <c:v>44</c:v>
                </c:pt>
                <c:pt idx="9454">
                  <c:v>61</c:v>
                </c:pt>
                <c:pt idx="9455">
                  <c:v>52</c:v>
                </c:pt>
                <c:pt idx="9456">
                  <c:v>64</c:v>
                </c:pt>
                <c:pt idx="9457">
                  <c:v>50</c:v>
                </c:pt>
                <c:pt idx="9458">
                  <c:v>58</c:v>
                </c:pt>
                <c:pt idx="9459">
                  <c:v>54</c:v>
                </c:pt>
                <c:pt idx="9460">
                  <c:v>53</c:v>
                </c:pt>
                <c:pt idx="9461">
                  <c:v>55</c:v>
                </c:pt>
                <c:pt idx="9462">
                  <c:v>57</c:v>
                </c:pt>
                <c:pt idx="9463">
                  <c:v>54</c:v>
                </c:pt>
                <c:pt idx="9464">
                  <c:v>54</c:v>
                </c:pt>
                <c:pt idx="9465">
                  <c:v>57</c:v>
                </c:pt>
                <c:pt idx="9466">
                  <c:v>55</c:v>
                </c:pt>
                <c:pt idx="9467">
                  <c:v>54</c:v>
                </c:pt>
                <c:pt idx="9468">
                  <c:v>49</c:v>
                </c:pt>
                <c:pt idx="9469">
                  <c:v>49</c:v>
                </c:pt>
                <c:pt idx="9470">
                  <c:v>45</c:v>
                </c:pt>
                <c:pt idx="9471">
                  <c:v>36</c:v>
                </c:pt>
                <c:pt idx="9472">
                  <c:v>67</c:v>
                </c:pt>
                <c:pt idx="9473">
                  <c:v>58</c:v>
                </c:pt>
                <c:pt idx="9474">
                  <c:v>62</c:v>
                </c:pt>
                <c:pt idx="9475">
                  <c:v>51</c:v>
                </c:pt>
                <c:pt idx="9476">
                  <c:v>57</c:v>
                </c:pt>
                <c:pt idx="9477">
                  <c:v>58</c:v>
                </c:pt>
                <c:pt idx="9478">
                  <c:v>69</c:v>
                </c:pt>
                <c:pt idx="9479">
                  <c:v>47</c:v>
                </c:pt>
                <c:pt idx="9480">
                  <c:v>54</c:v>
                </c:pt>
                <c:pt idx="9481">
                  <c:v>42</c:v>
                </c:pt>
                <c:pt idx="9482">
                  <c:v>58</c:v>
                </c:pt>
                <c:pt idx="9483">
                  <c:v>49</c:v>
                </c:pt>
                <c:pt idx="9484">
                  <c:v>60</c:v>
                </c:pt>
                <c:pt idx="9485">
                  <c:v>51</c:v>
                </c:pt>
                <c:pt idx="9486">
                  <c:v>46</c:v>
                </c:pt>
                <c:pt idx="9487">
                  <c:v>58</c:v>
                </c:pt>
                <c:pt idx="9488">
                  <c:v>54</c:v>
                </c:pt>
                <c:pt idx="9489">
                  <c:v>56</c:v>
                </c:pt>
                <c:pt idx="9490">
                  <c:v>55</c:v>
                </c:pt>
                <c:pt idx="9491">
                  <c:v>61</c:v>
                </c:pt>
                <c:pt idx="9492">
                  <c:v>66</c:v>
                </c:pt>
                <c:pt idx="9493">
                  <c:v>60</c:v>
                </c:pt>
                <c:pt idx="9494">
                  <c:v>58</c:v>
                </c:pt>
                <c:pt idx="9495">
                  <c:v>51</c:v>
                </c:pt>
                <c:pt idx="9496">
                  <c:v>35</c:v>
                </c:pt>
                <c:pt idx="9497">
                  <c:v>46</c:v>
                </c:pt>
                <c:pt idx="9498">
                  <c:v>51</c:v>
                </c:pt>
                <c:pt idx="9499">
                  <c:v>63</c:v>
                </c:pt>
                <c:pt idx="9500">
                  <c:v>68</c:v>
                </c:pt>
                <c:pt idx="9501">
                  <c:v>60</c:v>
                </c:pt>
                <c:pt idx="9502">
                  <c:v>49</c:v>
                </c:pt>
                <c:pt idx="9503">
                  <c:v>32</c:v>
                </c:pt>
                <c:pt idx="9504">
                  <c:v>45</c:v>
                </c:pt>
                <c:pt idx="9505">
                  <c:v>47</c:v>
                </c:pt>
                <c:pt idx="9506">
                  <c:v>58</c:v>
                </c:pt>
                <c:pt idx="9507">
                  <c:v>59</c:v>
                </c:pt>
                <c:pt idx="9508">
                  <c:v>41</c:v>
                </c:pt>
                <c:pt idx="9509">
                  <c:v>65</c:v>
                </c:pt>
                <c:pt idx="9510">
                  <c:v>70</c:v>
                </c:pt>
                <c:pt idx="9511">
                  <c:v>60</c:v>
                </c:pt>
                <c:pt idx="9512">
                  <c:v>47</c:v>
                </c:pt>
                <c:pt idx="9513">
                  <c:v>62</c:v>
                </c:pt>
                <c:pt idx="9514">
                  <c:v>40</c:v>
                </c:pt>
                <c:pt idx="9515">
                  <c:v>54</c:v>
                </c:pt>
                <c:pt idx="9516">
                  <c:v>69</c:v>
                </c:pt>
                <c:pt idx="9517">
                  <c:v>75</c:v>
                </c:pt>
                <c:pt idx="9518">
                  <c:v>41</c:v>
                </c:pt>
                <c:pt idx="9519">
                  <c:v>55</c:v>
                </c:pt>
                <c:pt idx="9520">
                  <c:v>59</c:v>
                </c:pt>
                <c:pt idx="9521">
                  <c:v>67</c:v>
                </c:pt>
                <c:pt idx="9522">
                  <c:v>46</c:v>
                </c:pt>
                <c:pt idx="9523">
                  <c:v>44</c:v>
                </c:pt>
                <c:pt idx="9524">
                  <c:v>54</c:v>
                </c:pt>
                <c:pt idx="9525">
                  <c:v>64</c:v>
                </c:pt>
                <c:pt idx="9526">
                  <c:v>52</c:v>
                </c:pt>
                <c:pt idx="9527">
                  <c:v>45</c:v>
                </c:pt>
                <c:pt idx="9528">
                  <c:v>57</c:v>
                </c:pt>
                <c:pt idx="9529">
                  <c:v>52</c:v>
                </c:pt>
                <c:pt idx="9530">
                  <c:v>48</c:v>
                </c:pt>
                <c:pt idx="9531">
                  <c:v>57</c:v>
                </c:pt>
                <c:pt idx="9532">
                  <c:v>61</c:v>
                </c:pt>
                <c:pt idx="9533">
                  <c:v>51</c:v>
                </c:pt>
                <c:pt idx="9534">
                  <c:v>58</c:v>
                </c:pt>
                <c:pt idx="9535">
                  <c:v>48</c:v>
                </c:pt>
                <c:pt idx="9536">
                  <c:v>48</c:v>
                </c:pt>
                <c:pt idx="9537">
                  <c:v>52</c:v>
                </c:pt>
                <c:pt idx="9538">
                  <c:v>45</c:v>
                </c:pt>
                <c:pt idx="9539">
                  <c:v>51</c:v>
                </c:pt>
                <c:pt idx="9540">
                  <c:v>60</c:v>
                </c:pt>
                <c:pt idx="9541">
                  <c:v>69</c:v>
                </c:pt>
                <c:pt idx="9542">
                  <c:v>61</c:v>
                </c:pt>
                <c:pt idx="9543">
                  <c:v>61</c:v>
                </c:pt>
                <c:pt idx="9544">
                  <c:v>52</c:v>
                </c:pt>
                <c:pt idx="9545">
                  <c:v>49</c:v>
                </c:pt>
                <c:pt idx="9546">
                  <c:v>55</c:v>
                </c:pt>
                <c:pt idx="9547">
                  <c:v>58</c:v>
                </c:pt>
                <c:pt idx="9548">
                  <c:v>46</c:v>
                </c:pt>
                <c:pt idx="9549">
                  <c:v>75</c:v>
                </c:pt>
                <c:pt idx="9550">
                  <c:v>58</c:v>
                </c:pt>
                <c:pt idx="9551">
                  <c:v>57</c:v>
                </c:pt>
                <c:pt idx="9552">
                  <c:v>58</c:v>
                </c:pt>
                <c:pt idx="9553">
                  <c:v>64</c:v>
                </c:pt>
                <c:pt idx="9554">
                  <c:v>41</c:v>
                </c:pt>
                <c:pt idx="9555">
                  <c:v>67</c:v>
                </c:pt>
                <c:pt idx="9556">
                  <c:v>58</c:v>
                </c:pt>
                <c:pt idx="9557">
                  <c:v>84</c:v>
                </c:pt>
                <c:pt idx="9558">
                  <c:v>51</c:v>
                </c:pt>
                <c:pt idx="9559">
                  <c:v>60</c:v>
                </c:pt>
                <c:pt idx="9560">
                  <c:v>56</c:v>
                </c:pt>
                <c:pt idx="9561">
                  <c:v>57</c:v>
                </c:pt>
                <c:pt idx="9562">
                  <c:v>48</c:v>
                </c:pt>
                <c:pt idx="9563">
                  <c:v>45</c:v>
                </c:pt>
                <c:pt idx="9564">
                  <c:v>64</c:v>
                </c:pt>
                <c:pt idx="9565">
                  <c:v>56</c:v>
                </c:pt>
                <c:pt idx="9566">
                  <c:v>53</c:v>
                </c:pt>
                <c:pt idx="9567">
                  <c:v>53</c:v>
                </c:pt>
                <c:pt idx="9568">
                  <c:v>51</c:v>
                </c:pt>
                <c:pt idx="9569">
                  <c:v>50</c:v>
                </c:pt>
                <c:pt idx="9570">
                  <c:v>60</c:v>
                </c:pt>
                <c:pt idx="9571">
                  <c:v>59</c:v>
                </c:pt>
                <c:pt idx="9572">
                  <c:v>39</c:v>
                </c:pt>
                <c:pt idx="9573">
                  <c:v>46</c:v>
                </c:pt>
                <c:pt idx="9574">
                  <c:v>48</c:v>
                </c:pt>
                <c:pt idx="9575">
                  <c:v>53</c:v>
                </c:pt>
                <c:pt idx="9576">
                  <c:v>61</c:v>
                </c:pt>
                <c:pt idx="9577">
                  <c:v>64</c:v>
                </c:pt>
                <c:pt idx="9578">
                  <c:v>57</c:v>
                </c:pt>
                <c:pt idx="9579">
                  <c:v>60</c:v>
                </c:pt>
                <c:pt idx="9580">
                  <c:v>59</c:v>
                </c:pt>
                <c:pt idx="9581">
                  <c:v>48</c:v>
                </c:pt>
                <c:pt idx="9582">
                  <c:v>43</c:v>
                </c:pt>
                <c:pt idx="9583">
                  <c:v>54</c:v>
                </c:pt>
                <c:pt idx="9584">
                  <c:v>44</c:v>
                </c:pt>
                <c:pt idx="9585">
                  <c:v>43</c:v>
                </c:pt>
                <c:pt idx="9586">
                  <c:v>69</c:v>
                </c:pt>
                <c:pt idx="9587">
                  <c:v>49</c:v>
                </c:pt>
                <c:pt idx="9588">
                  <c:v>55</c:v>
                </c:pt>
                <c:pt idx="9589">
                  <c:v>44</c:v>
                </c:pt>
                <c:pt idx="9590">
                  <c:v>43</c:v>
                </c:pt>
                <c:pt idx="9591">
                  <c:v>64</c:v>
                </c:pt>
                <c:pt idx="9592">
                  <c:v>53</c:v>
                </c:pt>
                <c:pt idx="9593">
                  <c:v>69</c:v>
                </c:pt>
                <c:pt idx="9594">
                  <c:v>63</c:v>
                </c:pt>
                <c:pt idx="9595">
                  <c:v>62</c:v>
                </c:pt>
                <c:pt idx="9596">
                  <c:v>59</c:v>
                </c:pt>
                <c:pt idx="9597">
                  <c:v>66</c:v>
                </c:pt>
                <c:pt idx="9598">
                  <c:v>44</c:v>
                </c:pt>
                <c:pt idx="9599">
                  <c:v>59</c:v>
                </c:pt>
                <c:pt idx="9600">
                  <c:v>47</c:v>
                </c:pt>
                <c:pt idx="9601">
                  <c:v>55</c:v>
                </c:pt>
                <c:pt idx="9602">
                  <c:v>47</c:v>
                </c:pt>
                <c:pt idx="9603">
                  <c:v>53</c:v>
                </c:pt>
                <c:pt idx="9604">
                  <c:v>59</c:v>
                </c:pt>
                <c:pt idx="9605">
                  <c:v>59</c:v>
                </c:pt>
                <c:pt idx="9606">
                  <c:v>53</c:v>
                </c:pt>
                <c:pt idx="9607">
                  <c:v>48</c:v>
                </c:pt>
                <c:pt idx="9608">
                  <c:v>57</c:v>
                </c:pt>
                <c:pt idx="9609">
                  <c:v>61</c:v>
                </c:pt>
                <c:pt idx="9610">
                  <c:v>59</c:v>
                </c:pt>
                <c:pt idx="9611">
                  <c:v>47</c:v>
                </c:pt>
                <c:pt idx="9612">
                  <c:v>54</c:v>
                </c:pt>
                <c:pt idx="9613">
                  <c:v>54</c:v>
                </c:pt>
                <c:pt idx="9614">
                  <c:v>45</c:v>
                </c:pt>
                <c:pt idx="9615">
                  <c:v>56</c:v>
                </c:pt>
                <c:pt idx="9616">
                  <c:v>45</c:v>
                </c:pt>
                <c:pt idx="9617">
                  <c:v>67</c:v>
                </c:pt>
                <c:pt idx="9618">
                  <c:v>57</c:v>
                </c:pt>
                <c:pt idx="9619">
                  <c:v>57</c:v>
                </c:pt>
                <c:pt idx="9620">
                  <c:v>64</c:v>
                </c:pt>
                <c:pt idx="9621">
                  <c:v>59</c:v>
                </c:pt>
                <c:pt idx="9622">
                  <c:v>56</c:v>
                </c:pt>
                <c:pt idx="9623">
                  <c:v>48</c:v>
                </c:pt>
                <c:pt idx="9624">
                  <c:v>55</c:v>
                </c:pt>
                <c:pt idx="9625">
                  <c:v>49</c:v>
                </c:pt>
                <c:pt idx="9626">
                  <c:v>67</c:v>
                </c:pt>
                <c:pt idx="9627">
                  <c:v>37</c:v>
                </c:pt>
                <c:pt idx="9628">
                  <c:v>63</c:v>
                </c:pt>
                <c:pt idx="9629">
                  <c:v>52</c:v>
                </c:pt>
                <c:pt idx="9630">
                  <c:v>69</c:v>
                </c:pt>
                <c:pt idx="9631">
                  <c:v>46</c:v>
                </c:pt>
                <c:pt idx="9632">
                  <c:v>56</c:v>
                </c:pt>
                <c:pt idx="9633">
                  <c:v>74</c:v>
                </c:pt>
                <c:pt idx="9634">
                  <c:v>61</c:v>
                </c:pt>
                <c:pt idx="9635">
                  <c:v>48</c:v>
                </c:pt>
                <c:pt idx="9636">
                  <c:v>50</c:v>
                </c:pt>
                <c:pt idx="9637">
                  <c:v>47</c:v>
                </c:pt>
                <c:pt idx="9638">
                  <c:v>58</c:v>
                </c:pt>
                <c:pt idx="9639">
                  <c:v>61</c:v>
                </c:pt>
                <c:pt idx="9640">
                  <c:v>32</c:v>
                </c:pt>
                <c:pt idx="9641">
                  <c:v>54</c:v>
                </c:pt>
                <c:pt idx="9642">
                  <c:v>33</c:v>
                </c:pt>
                <c:pt idx="9643">
                  <c:v>54</c:v>
                </c:pt>
                <c:pt idx="9644">
                  <c:v>55</c:v>
                </c:pt>
                <c:pt idx="9645">
                  <c:v>57</c:v>
                </c:pt>
                <c:pt idx="9646">
                  <c:v>51</c:v>
                </c:pt>
                <c:pt idx="9647">
                  <c:v>55</c:v>
                </c:pt>
                <c:pt idx="9648">
                  <c:v>49</c:v>
                </c:pt>
                <c:pt idx="9649">
                  <c:v>54</c:v>
                </c:pt>
                <c:pt idx="9650">
                  <c:v>45</c:v>
                </c:pt>
                <c:pt idx="9651">
                  <c:v>70</c:v>
                </c:pt>
                <c:pt idx="9652">
                  <c:v>67</c:v>
                </c:pt>
                <c:pt idx="9653">
                  <c:v>45</c:v>
                </c:pt>
                <c:pt idx="9654">
                  <c:v>56</c:v>
                </c:pt>
                <c:pt idx="9655">
                  <c:v>55</c:v>
                </c:pt>
                <c:pt idx="9656">
                  <c:v>52</c:v>
                </c:pt>
                <c:pt idx="9657">
                  <c:v>51</c:v>
                </c:pt>
                <c:pt idx="9658">
                  <c:v>32</c:v>
                </c:pt>
                <c:pt idx="9659">
                  <c:v>33</c:v>
                </c:pt>
                <c:pt idx="9660">
                  <c:v>61</c:v>
                </c:pt>
                <c:pt idx="9661">
                  <c:v>59</c:v>
                </c:pt>
                <c:pt idx="9662">
                  <c:v>59</c:v>
                </c:pt>
                <c:pt idx="9663">
                  <c:v>59</c:v>
                </c:pt>
                <c:pt idx="9664">
                  <c:v>48</c:v>
                </c:pt>
                <c:pt idx="9665">
                  <c:v>50</c:v>
                </c:pt>
                <c:pt idx="9666">
                  <c:v>46</c:v>
                </c:pt>
                <c:pt idx="9667">
                  <c:v>49</c:v>
                </c:pt>
                <c:pt idx="9668">
                  <c:v>69</c:v>
                </c:pt>
                <c:pt idx="9669">
                  <c:v>64</c:v>
                </c:pt>
                <c:pt idx="9670">
                  <c:v>74</c:v>
                </c:pt>
                <c:pt idx="9671">
                  <c:v>56</c:v>
                </c:pt>
                <c:pt idx="9672">
                  <c:v>61</c:v>
                </c:pt>
                <c:pt idx="9673">
                  <c:v>62</c:v>
                </c:pt>
                <c:pt idx="9674">
                  <c:v>46</c:v>
                </c:pt>
                <c:pt idx="9675">
                  <c:v>56</c:v>
                </c:pt>
                <c:pt idx="9676">
                  <c:v>55</c:v>
                </c:pt>
                <c:pt idx="9677">
                  <c:v>60</c:v>
                </c:pt>
                <c:pt idx="9678">
                  <c:v>67</c:v>
                </c:pt>
                <c:pt idx="9679">
                  <c:v>46</c:v>
                </c:pt>
                <c:pt idx="9680">
                  <c:v>61</c:v>
                </c:pt>
                <c:pt idx="9681">
                  <c:v>63</c:v>
                </c:pt>
                <c:pt idx="9682">
                  <c:v>60</c:v>
                </c:pt>
                <c:pt idx="9683">
                  <c:v>54</c:v>
                </c:pt>
                <c:pt idx="9684">
                  <c:v>52</c:v>
                </c:pt>
                <c:pt idx="9685">
                  <c:v>51</c:v>
                </c:pt>
                <c:pt idx="9686">
                  <c:v>66</c:v>
                </c:pt>
                <c:pt idx="9687">
                  <c:v>37</c:v>
                </c:pt>
                <c:pt idx="9688">
                  <c:v>51</c:v>
                </c:pt>
                <c:pt idx="9689">
                  <c:v>78</c:v>
                </c:pt>
                <c:pt idx="9690">
                  <c:v>56</c:v>
                </c:pt>
                <c:pt idx="9691">
                  <c:v>55</c:v>
                </c:pt>
                <c:pt idx="9692">
                  <c:v>57</c:v>
                </c:pt>
                <c:pt idx="9693">
                  <c:v>50</c:v>
                </c:pt>
                <c:pt idx="9694">
                  <c:v>41</c:v>
                </c:pt>
                <c:pt idx="9695">
                  <c:v>49</c:v>
                </c:pt>
                <c:pt idx="9696">
                  <c:v>54</c:v>
                </c:pt>
                <c:pt idx="9697">
                  <c:v>59</c:v>
                </c:pt>
                <c:pt idx="9698">
                  <c:v>43</c:v>
                </c:pt>
                <c:pt idx="9699">
                  <c:v>68</c:v>
                </c:pt>
                <c:pt idx="9700">
                  <c:v>66</c:v>
                </c:pt>
                <c:pt idx="9701">
                  <c:v>43</c:v>
                </c:pt>
                <c:pt idx="9702">
                  <c:v>50</c:v>
                </c:pt>
                <c:pt idx="9703">
                  <c:v>63</c:v>
                </c:pt>
                <c:pt idx="9704">
                  <c:v>47</c:v>
                </c:pt>
                <c:pt idx="9705">
                  <c:v>57</c:v>
                </c:pt>
                <c:pt idx="9706">
                  <c:v>60</c:v>
                </c:pt>
                <c:pt idx="9707">
                  <c:v>63</c:v>
                </c:pt>
                <c:pt idx="9708">
                  <c:v>51</c:v>
                </c:pt>
                <c:pt idx="9709">
                  <c:v>71</c:v>
                </c:pt>
                <c:pt idx="9710">
                  <c:v>65</c:v>
                </c:pt>
                <c:pt idx="9711">
                  <c:v>35</c:v>
                </c:pt>
                <c:pt idx="9712">
                  <c:v>65</c:v>
                </c:pt>
                <c:pt idx="9713">
                  <c:v>48</c:v>
                </c:pt>
                <c:pt idx="9714">
                  <c:v>45</c:v>
                </c:pt>
                <c:pt idx="9715">
                  <c:v>55</c:v>
                </c:pt>
                <c:pt idx="9716">
                  <c:v>66</c:v>
                </c:pt>
                <c:pt idx="9717">
                  <c:v>59</c:v>
                </c:pt>
                <c:pt idx="9718">
                  <c:v>51</c:v>
                </c:pt>
                <c:pt idx="9719">
                  <c:v>63</c:v>
                </c:pt>
                <c:pt idx="9720">
                  <c:v>43</c:v>
                </c:pt>
                <c:pt idx="9721">
                  <c:v>53</c:v>
                </c:pt>
                <c:pt idx="9722">
                  <c:v>54</c:v>
                </c:pt>
                <c:pt idx="9723">
                  <c:v>48</c:v>
                </c:pt>
                <c:pt idx="9724">
                  <c:v>46</c:v>
                </c:pt>
                <c:pt idx="9725">
                  <c:v>41</c:v>
                </c:pt>
                <c:pt idx="9726">
                  <c:v>59</c:v>
                </c:pt>
                <c:pt idx="9727">
                  <c:v>63</c:v>
                </c:pt>
                <c:pt idx="9728">
                  <c:v>63</c:v>
                </c:pt>
                <c:pt idx="9729">
                  <c:v>43</c:v>
                </c:pt>
                <c:pt idx="9730">
                  <c:v>54</c:v>
                </c:pt>
                <c:pt idx="9731">
                  <c:v>59</c:v>
                </c:pt>
                <c:pt idx="9732">
                  <c:v>54</c:v>
                </c:pt>
                <c:pt idx="9733">
                  <c:v>53</c:v>
                </c:pt>
                <c:pt idx="9734">
                  <c:v>48</c:v>
                </c:pt>
                <c:pt idx="9735">
                  <c:v>55</c:v>
                </c:pt>
                <c:pt idx="9736">
                  <c:v>65</c:v>
                </c:pt>
                <c:pt idx="9737">
                  <c:v>63</c:v>
                </c:pt>
                <c:pt idx="9738">
                  <c:v>55</c:v>
                </c:pt>
                <c:pt idx="9739">
                  <c:v>55</c:v>
                </c:pt>
                <c:pt idx="9740">
                  <c:v>63</c:v>
                </c:pt>
                <c:pt idx="9741">
                  <c:v>45</c:v>
                </c:pt>
                <c:pt idx="9742">
                  <c:v>55</c:v>
                </c:pt>
                <c:pt idx="9743">
                  <c:v>63</c:v>
                </c:pt>
                <c:pt idx="9744">
                  <c:v>62</c:v>
                </c:pt>
                <c:pt idx="9745">
                  <c:v>51</c:v>
                </c:pt>
                <c:pt idx="9746">
                  <c:v>66</c:v>
                </c:pt>
                <c:pt idx="9747">
                  <c:v>52</c:v>
                </c:pt>
                <c:pt idx="9748">
                  <c:v>53</c:v>
                </c:pt>
                <c:pt idx="9749">
                  <c:v>49</c:v>
                </c:pt>
                <c:pt idx="9750">
                  <c:v>63</c:v>
                </c:pt>
                <c:pt idx="9751">
                  <c:v>59</c:v>
                </c:pt>
                <c:pt idx="9752">
                  <c:v>49</c:v>
                </c:pt>
                <c:pt idx="9753">
                  <c:v>58</c:v>
                </c:pt>
                <c:pt idx="9754">
                  <c:v>72</c:v>
                </c:pt>
                <c:pt idx="9755">
                  <c:v>63</c:v>
                </c:pt>
                <c:pt idx="9756">
                  <c:v>69</c:v>
                </c:pt>
                <c:pt idx="9757">
                  <c:v>54</c:v>
                </c:pt>
                <c:pt idx="9758">
                  <c:v>47</c:v>
                </c:pt>
                <c:pt idx="9759">
                  <c:v>58</c:v>
                </c:pt>
                <c:pt idx="9760">
                  <c:v>62</c:v>
                </c:pt>
                <c:pt idx="9761">
                  <c:v>68</c:v>
                </c:pt>
                <c:pt idx="9762">
                  <c:v>53</c:v>
                </c:pt>
                <c:pt idx="9763">
                  <c:v>60</c:v>
                </c:pt>
                <c:pt idx="9764">
                  <c:v>47</c:v>
                </c:pt>
                <c:pt idx="9765">
                  <c:v>73</c:v>
                </c:pt>
                <c:pt idx="9766">
                  <c:v>52</c:v>
                </c:pt>
                <c:pt idx="9767">
                  <c:v>64</c:v>
                </c:pt>
                <c:pt idx="9768">
                  <c:v>65</c:v>
                </c:pt>
                <c:pt idx="9769">
                  <c:v>53</c:v>
                </c:pt>
                <c:pt idx="9770">
                  <c:v>57</c:v>
                </c:pt>
                <c:pt idx="9771">
                  <c:v>54</c:v>
                </c:pt>
                <c:pt idx="9772">
                  <c:v>58</c:v>
                </c:pt>
                <c:pt idx="9773">
                  <c:v>57</c:v>
                </c:pt>
                <c:pt idx="9774">
                  <c:v>57</c:v>
                </c:pt>
                <c:pt idx="9775">
                  <c:v>48</c:v>
                </c:pt>
                <c:pt idx="9776">
                  <c:v>48</c:v>
                </c:pt>
                <c:pt idx="9777">
                  <c:v>42</c:v>
                </c:pt>
                <c:pt idx="9778">
                  <c:v>48</c:v>
                </c:pt>
                <c:pt idx="9779">
                  <c:v>54</c:v>
                </c:pt>
                <c:pt idx="9780">
                  <c:v>70</c:v>
                </c:pt>
                <c:pt idx="9781">
                  <c:v>41</c:v>
                </c:pt>
                <c:pt idx="9782">
                  <c:v>56</c:v>
                </c:pt>
                <c:pt idx="9783">
                  <c:v>60</c:v>
                </c:pt>
                <c:pt idx="9784">
                  <c:v>65</c:v>
                </c:pt>
                <c:pt idx="9785">
                  <c:v>70</c:v>
                </c:pt>
                <c:pt idx="9786">
                  <c:v>66</c:v>
                </c:pt>
                <c:pt idx="9787">
                  <c:v>58</c:v>
                </c:pt>
                <c:pt idx="9788">
                  <c:v>65</c:v>
                </c:pt>
                <c:pt idx="9789">
                  <c:v>59</c:v>
                </c:pt>
                <c:pt idx="9790">
                  <c:v>42</c:v>
                </c:pt>
                <c:pt idx="9791">
                  <c:v>59</c:v>
                </c:pt>
                <c:pt idx="9792">
                  <c:v>58</c:v>
                </c:pt>
                <c:pt idx="9793">
                  <c:v>61</c:v>
                </c:pt>
                <c:pt idx="9794">
                  <c:v>62</c:v>
                </c:pt>
                <c:pt idx="9795">
                  <c:v>65</c:v>
                </c:pt>
                <c:pt idx="9796">
                  <c:v>52</c:v>
                </c:pt>
                <c:pt idx="9797">
                  <c:v>35</c:v>
                </c:pt>
                <c:pt idx="9798">
                  <c:v>42</c:v>
                </c:pt>
                <c:pt idx="9799">
                  <c:v>67</c:v>
                </c:pt>
                <c:pt idx="9800">
                  <c:v>55</c:v>
                </c:pt>
                <c:pt idx="9801">
                  <c:v>66</c:v>
                </c:pt>
                <c:pt idx="9802">
                  <c:v>48</c:v>
                </c:pt>
                <c:pt idx="9803">
                  <c:v>56</c:v>
                </c:pt>
                <c:pt idx="9804">
                  <c:v>53</c:v>
                </c:pt>
                <c:pt idx="9805">
                  <c:v>52</c:v>
                </c:pt>
                <c:pt idx="9806">
                  <c:v>51</c:v>
                </c:pt>
                <c:pt idx="9807">
                  <c:v>36</c:v>
                </c:pt>
                <c:pt idx="9808">
                  <c:v>59</c:v>
                </c:pt>
                <c:pt idx="9809">
                  <c:v>57</c:v>
                </c:pt>
                <c:pt idx="9810">
                  <c:v>64</c:v>
                </c:pt>
                <c:pt idx="9811">
                  <c:v>54</c:v>
                </c:pt>
                <c:pt idx="9812">
                  <c:v>59</c:v>
                </c:pt>
                <c:pt idx="9813">
                  <c:v>49</c:v>
                </c:pt>
                <c:pt idx="9814">
                  <c:v>43</c:v>
                </c:pt>
                <c:pt idx="9815">
                  <c:v>61</c:v>
                </c:pt>
                <c:pt idx="9816">
                  <c:v>45</c:v>
                </c:pt>
                <c:pt idx="9817">
                  <c:v>30</c:v>
                </c:pt>
                <c:pt idx="9818">
                  <c:v>43</c:v>
                </c:pt>
                <c:pt idx="9819">
                  <c:v>44</c:v>
                </c:pt>
                <c:pt idx="9820">
                  <c:v>42</c:v>
                </c:pt>
                <c:pt idx="9821">
                  <c:v>48</c:v>
                </c:pt>
                <c:pt idx="9822">
                  <c:v>57</c:v>
                </c:pt>
                <c:pt idx="9823">
                  <c:v>43</c:v>
                </c:pt>
                <c:pt idx="9824">
                  <c:v>47</c:v>
                </c:pt>
                <c:pt idx="9825">
                  <c:v>67</c:v>
                </c:pt>
                <c:pt idx="9826">
                  <c:v>54</c:v>
                </c:pt>
                <c:pt idx="9827">
                  <c:v>49</c:v>
                </c:pt>
                <c:pt idx="9828">
                  <c:v>73</c:v>
                </c:pt>
                <c:pt idx="9829">
                  <c:v>60</c:v>
                </c:pt>
                <c:pt idx="9830">
                  <c:v>67</c:v>
                </c:pt>
                <c:pt idx="9831">
                  <c:v>45</c:v>
                </c:pt>
                <c:pt idx="9832">
                  <c:v>60</c:v>
                </c:pt>
                <c:pt idx="9833">
                  <c:v>61</c:v>
                </c:pt>
                <c:pt idx="9834">
                  <c:v>47</c:v>
                </c:pt>
                <c:pt idx="9835">
                  <c:v>55</c:v>
                </c:pt>
                <c:pt idx="9836">
                  <c:v>59</c:v>
                </c:pt>
                <c:pt idx="9837">
                  <c:v>60</c:v>
                </c:pt>
                <c:pt idx="9838">
                  <c:v>63</c:v>
                </c:pt>
                <c:pt idx="9839">
                  <c:v>69</c:v>
                </c:pt>
                <c:pt idx="9840">
                  <c:v>37</c:v>
                </c:pt>
                <c:pt idx="9841">
                  <c:v>72</c:v>
                </c:pt>
                <c:pt idx="9842">
                  <c:v>59</c:v>
                </c:pt>
                <c:pt idx="9843">
                  <c:v>48</c:v>
                </c:pt>
                <c:pt idx="9844">
                  <c:v>58</c:v>
                </c:pt>
                <c:pt idx="9845">
                  <c:v>50</c:v>
                </c:pt>
                <c:pt idx="9846">
                  <c:v>54</c:v>
                </c:pt>
                <c:pt idx="9847">
                  <c:v>57</c:v>
                </c:pt>
                <c:pt idx="9848">
                  <c:v>58</c:v>
                </c:pt>
                <c:pt idx="9849">
                  <c:v>63</c:v>
                </c:pt>
                <c:pt idx="9850">
                  <c:v>58</c:v>
                </c:pt>
                <c:pt idx="9851">
                  <c:v>62</c:v>
                </c:pt>
                <c:pt idx="9852">
                  <c:v>56</c:v>
                </c:pt>
                <c:pt idx="9853">
                  <c:v>53</c:v>
                </c:pt>
                <c:pt idx="9854">
                  <c:v>43</c:v>
                </c:pt>
                <c:pt idx="9855">
                  <c:v>68</c:v>
                </c:pt>
                <c:pt idx="9856">
                  <c:v>55</c:v>
                </c:pt>
                <c:pt idx="9857">
                  <c:v>43</c:v>
                </c:pt>
                <c:pt idx="9858">
                  <c:v>39</c:v>
                </c:pt>
                <c:pt idx="9859">
                  <c:v>56</c:v>
                </c:pt>
                <c:pt idx="9860">
                  <c:v>49</c:v>
                </c:pt>
                <c:pt idx="9861">
                  <c:v>50</c:v>
                </c:pt>
                <c:pt idx="9862">
                  <c:v>57</c:v>
                </c:pt>
                <c:pt idx="9863">
                  <c:v>54</c:v>
                </c:pt>
                <c:pt idx="9864">
                  <c:v>58</c:v>
                </c:pt>
                <c:pt idx="9865">
                  <c:v>65</c:v>
                </c:pt>
                <c:pt idx="9866">
                  <c:v>68</c:v>
                </c:pt>
                <c:pt idx="9867">
                  <c:v>47</c:v>
                </c:pt>
                <c:pt idx="9868">
                  <c:v>54</c:v>
                </c:pt>
                <c:pt idx="9869">
                  <c:v>52</c:v>
                </c:pt>
                <c:pt idx="9870">
                  <c:v>64</c:v>
                </c:pt>
                <c:pt idx="9871">
                  <c:v>58</c:v>
                </c:pt>
                <c:pt idx="9872">
                  <c:v>62</c:v>
                </c:pt>
                <c:pt idx="9873">
                  <c:v>47</c:v>
                </c:pt>
                <c:pt idx="9874">
                  <c:v>53</c:v>
                </c:pt>
                <c:pt idx="9875">
                  <c:v>45</c:v>
                </c:pt>
                <c:pt idx="9876">
                  <c:v>44</c:v>
                </c:pt>
                <c:pt idx="9877">
                  <c:v>74</c:v>
                </c:pt>
                <c:pt idx="9878">
                  <c:v>56</c:v>
                </c:pt>
                <c:pt idx="9879">
                  <c:v>56</c:v>
                </c:pt>
                <c:pt idx="9880">
                  <c:v>53</c:v>
                </c:pt>
                <c:pt idx="9881">
                  <c:v>63</c:v>
                </c:pt>
                <c:pt idx="9882">
                  <c:v>71</c:v>
                </c:pt>
                <c:pt idx="9883">
                  <c:v>55</c:v>
                </c:pt>
                <c:pt idx="9884">
                  <c:v>38</c:v>
                </c:pt>
                <c:pt idx="9885">
                  <c:v>53</c:v>
                </c:pt>
                <c:pt idx="9886">
                  <c:v>76</c:v>
                </c:pt>
                <c:pt idx="9887">
                  <c:v>42</c:v>
                </c:pt>
                <c:pt idx="9888">
                  <c:v>45</c:v>
                </c:pt>
                <c:pt idx="9889">
                  <c:v>67</c:v>
                </c:pt>
                <c:pt idx="9890">
                  <c:v>72</c:v>
                </c:pt>
                <c:pt idx="9891">
                  <c:v>48</c:v>
                </c:pt>
                <c:pt idx="9892">
                  <c:v>56</c:v>
                </c:pt>
                <c:pt idx="9893">
                  <c:v>50</c:v>
                </c:pt>
                <c:pt idx="9894">
                  <c:v>48</c:v>
                </c:pt>
                <c:pt idx="9895">
                  <c:v>63</c:v>
                </c:pt>
                <c:pt idx="9896">
                  <c:v>43</c:v>
                </c:pt>
                <c:pt idx="9897">
                  <c:v>47</c:v>
                </c:pt>
                <c:pt idx="9898">
                  <c:v>54</c:v>
                </c:pt>
                <c:pt idx="9899">
                  <c:v>51</c:v>
                </c:pt>
                <c:pt idx="9900">
                  <c:v>55</c:v>
                </c:pt>
                <c:pt idx="9901">
                  <c:v>54</c:v>
                </c:pt>
                <c:pt idx="9902">
                  <c:v>71</c:v>
                </c:pt>
                <c:pt idx="9903">
                  <c:v>64</c:v>
                </c:pt>
                <c:pt idx="9904">
                  <c:v>51</c:v>
                </c:pt>
                <c:pt idx="9905">
                  <c:v>61</c:v>
                </c:pt>
                <c:pt idx="9906">
                  <c:v>45</c:v>
                </c:pt>
                <c:pt idx="9907">
                  <c:v>62</c:v>
                </c:pt>
                <c:pt idx="9908">
                  <c:v>51</c:v>
                </c:pt>
                <c:pt idx="9909">
                  <c:v>57</c:v>
                </c:pt>
                <c:pt idx="9910">
                  <c:v>40</c:v>
                </c:pt>
                <c:pt idx="9911">
                  <c:v>67</c:v>
                </c:pt>
                <c:pt idx="9912">
                  <c:v>46</c:v>
                </c:pt>
                <c:pt idx="9913">
                  <c:v>64</c:v>
                </c:pt>
                <c:pt idx="9914">
                  <c:v>59</c:v>
                </c:pt>
                <c:pt idx="9915">
                  <c:v>54</c:v>
                </c:pt>
                <c:pt idx="9916">
                  <c:v>50</c:v>
                </c:pt>
                <c:pt idx="9917">
                  <c:v>40</c:v>
                </c:pt>
                <c:pt idx="9918">
                  <c:v>44</c:v>
                </c:pt>
                <c:pt idx="9919">
                  <c:v>47</c:v>
                </c:pt>
                <c:pt idx="9920">
                  <c:v>49</c:v>
                </c:pt>
                <c:pt idx="9921">
                  <c:v>63</c:v>
                </c:pt>
                <c:pt idx="9922">
                  <c:v>50</c:v>
                </c:pt>
                <c:pt idx="9923">
                  <c:v>62</c:v>
                </c:pt>
                <c:pt idx="9924">
                  <c:v>67</c:v>
                </c:pt>
                <c:pt idx="9925">
                  <c:v>40</c:v>
                </c:pt>
                <c:pt idx="9926">
                  <c:v>63</c:v>
                </c:pt>
                <c:pt idx="9927">
                  <c:v>56</c:v>
                </c:pt>
                <c:pt idx="9928">
                  <c:v>62</c:v>
                </c:pt>
                <c:pt idx="9929">
                  <c:v>60</c:v>
                </c:pt>
                <c:pt idx="9930">
                  <c:v>49</c:v>
                </c:pt>
                <c:pt idx="9931">
                  <c:v>59</c:v>
                </c:pt>
                <c:pt idx="9932">
                  <c:v>73</c:v>
                </c:pt>
                <c:pt idx="9933">
                  <c:v>78</c:v>
                </c:pt>
                <c:pt idx="9934">
                  <c:v>73</c:v>
                </c:pt>
                <c:pt idx="9935">
                  <c:v>53</c:v>
                </c:pt>
                <c:pt idx="9936">
                  <c:v>63</c:v>
                </c:pt>
                <c:pt idx="9937">
                  <c:v>49</c:v>
                </c:pt>
                <c:pt idx="9938">
                  <c:v>61</c:v>
                </c:pt>
                <c:pt idx="9939">
                  <c:v>46</c:v>
                </c:pt>
                <c:pt idx="9940">
                  <c:v>61</c:v>
                </c:pt>
                <c:pt idx="9941">
                  <c:v>49</c:v>
                </c:pt>
                <c:pt idx="9942">
                  <c:v>51</c:v>
                </c:pt>
                <c:pt idx="9943">
                  <c:v>77</c:v>
                </c:pt>
                <c:pt idx="9944">
                  <c:v>38</c:v>
                </c:pt>
                <c:pt idx="9945">
                  <c:v>77</c:v>
                </c:pt>
                <c:pt idx="9946">
                  <c:v>59</c:v>
                </c:pt>
                <c:pt idx="9947">
                  <c:v>56</c:v>
                </c:pt>
                <c:pt idx="9948">
                  <c:v>57</c:v>
                </c:pt>
                <c:pt idx="9949">
                  <c:v>51</c:v>
                </c:pt>
                <c:pt idx="9950">
                  <c:v>58</c:v>
                </c:pt>
                <c:pt idx="9951">
                  <c:v>51</c:v>
                </c:pt>
                <c:pt idx="9952">
                  <c:v>54</c:v>
                </c:pt>
                <c:pt idx="9953">
                  <c:v>52</c:v>
                </c:pt>
                <c:pt idx="9954">
                  <c:v>58</c:v>
                </c:pt>
                <c:pt idx="9955">
                  <c:v>58</c:v>
                </c:pt>
                <c:pt idx="9956">
                  <c:v>48</c:v>
                </c:pt>
                <c:pt idx="9957">
                  <c:v>51</c:v>
                </c:pt>
                <c:pt idx="9958">
                  <c:v>44</c:v>
                </c:pt>
                <c:pt idx="9959">
                  <c:v>55</c:v>
                </c:pt>
                <c:pt idx="9960">
                  <c:v>52</c:v>
                </c:pt>
                <c:pt idx="9961">
                  <c:v>64</c:v>
                </c:pt>
                <c:pt idx="9962">
                  <c:v>57</c:v>
                </c:pt>
                <c:pt idx="9963">
                  <c:v>55</c:v>
                </c:pt>
                <c:pt idx="9964">
                  <c:v>60</c:v>
                </c:pt>
                <c:pt idx="9965">
                  <c:v>55</c:v>
                </c:pt>
                <c:pt idx="9966">
                  <c:v>61</c:v>
                </c:pt>
                <c:pt idx="9967">
                  <c:v>56</c:v>
                </c:pt>
                <c:pt idx="9968">
                  <c:v>57</c:v>
                </c:pt>
                <c:pt idx="9969">
                  <c:v>46</c:v>
                </c:pt>
                <c:pt idx="9970">
                  <c:v>56</c:v>
                </c:pt>
                <c:pt idx="9971">
                  <c:v>48</c:v>
                </c:pt>
                <c:pt idx="9972">
                  <c:v>72</c:v>
                </c:pt>
                <c:pt idx="9973">
                  <c:v>45</c:v>
                </c:pt>
                <c:pt idx="9974">
                  <c:v>51</c:v>
                </c:pt>
                <c:pt idx="9975">
                  <c:v>60</c:v>
                </c:pt>
                <c:pt idx="9976">
                  <c:v>53</c:v>
                </c:pt>
                <c:pt idx="9977">
                  <c:v>65</c:v>
                </c:pt>
                <c:pt idx="9978">
                  <c:v>57</c:v>
                </c:pt>
                <c:pt idx="9979">
                  <c:v>62</c:v>
                </c:pt>
                <c:pt idx="9980">
                  <c:v>64</c:v>
                </c:pt>
                <c:pt idx="9981">
                  <c:v>61</c:v>
                </c:pt>
                <c:pt idx="9982">
                  <c:v>70</c:v>
                </c:pt>
                <c:pt idx="9983">
                  <c:v>36</c:v>
                </c:pt>
                <c:pt idx="9984">
                  <c:v>50</c:v>
                </c:pt>
                <c:pt idx="9985">
                  <c:v>52</c:v>
                </c:pt>
                <c:pt idx="9986">
                  <c:v>44</c:v>
                </c:pt>
                <c:pt idx="9987">
                  <c:v>51</c:v>
                </c:pt>
                <c:pt idx="9988">
                  <c:v>49</c:v>
                </c:pt>
                <c:pt idx="9989">
                  <c:v>62</c:v>
                </c:pt>
                <c:pt idx="9990">
                  <c:v>52</c:v>
                </c:pt>
                <c:pt idx="9991">
                  <c:v>43</c:v>
                </c:pt>
                <c:pt idx="9992">
                  <c:v>55</c:v>
                </c:pt>
                <c:pt idx="9993">
                  <c:v>45</c:v>
                </c:pt>
                <c:pt idx="9994">
                  <c:v>45</c:v>
                </c:pt>
                <c:pt idx="9995">
                  <c:v>59</c:v>
                </c:pt>
                <c:pt idx="9996">
                  <c:v>53</c:v>
                </c:pt>
                <c:pt idx="9997">
                  <c:v>41</c:v>
                </c:pt>
                <c:pt idx="9998">
                  <c:v>67</c:v>
                </c:pt>
                <c:pt idx="9999">
                  <c:v>45</c:v>
                </c:pt>
              </c:numCache>
            </c:numRef>
          </c:xVal>
          <c:yVal>
            <c:numRef>
              <c:f>Sheet1!$H$2:$H$10001</c:f>
              <c:numCache>
                <c:formatCode>0.00_ </c:formatCode>
                <c:ptCount val="10000"/>
                <c:pt idx="0">
                  <c:v>13.777777777777779</c:v>
                </c:pt>
                <c:pt idx="1">
                  <c:v>20.5</c:v>
                </c:pt>
                <c:pt idx="2">
                  <c:v>18.25</c:v>
                </c:pt>
                <c:pt idx="3">
                  <c:v>16</c:v>
                </c:pt>
                <c:pt idx="4">
                  <c:v>13.777777777777779</c:v>
                </c:pt>
                <c:pt idx="5">
                  <c:v>12.111111111111114</c:v>
                </c:pt>
                <c:pt idx="6">
                  <c:v>14.333333333333329</c:v>
                </c:pt>
                <c:pt idx="7">
                  <c:v>18.25</c:v>
                </c:pt>
                <c:pt idx="8">
                  <c:v>14.888888888888886</c:v>
                </c:pt>
                <c:pt idx="9">
                  <c:v>20.5</c:v>
                </c:pt>
                <c:pt idx="10">
                  <c:v>9.5</c:v>
                </c:pt>
                <c:pt idx="11">
                  <c:v>12.111111111111114</c:v>
                </c:pt>
                <c:pt idx="12">
                  <c:v>14.888888888888886</c:v>
                </c:pt>
                <c:pt idx="13">
                  <c:v>11.555555555555557</c:v>
                </c:pt>
                <c:pt idx="14">
                  <c:v>11</c:v>
                </c:pt>
                <c:pt idx="15">
                  <c:v>11</c:v>
                </c:pt>
                <c:pt idx="16">
                  <c:v>19</c:v>
                </c:pt>
                <c:pt idx="17">
                  <c:v>19.75</c:v>
                </c:pt>
                <c:pt idx="18">
                  <c:v>13.777777777777779</c:v>
                </c:pt>
                <c:pt idx="19">
                  <c:v>12.666666666666664</c:v>
                </c:pt>
                <c:pt idx="20">
                  <c:v>18.25</c:v>
                </c:pt>
                <c:pt idx="21">
                  <c:v>21.166666666666671</c:v>
                </c:pt>
                <c:pt idx="22">
                  <c:v>16</c:v>
                </c:pt>
                <c:pt idx="23">
                  <c:v>16.75</c:v>
                </c:pt>
                <c:pt idx="24">
                  <c:v>18.666666666666671</c:v>
                </c:pt>
                <c:pt idx="25">
                  <c:v>20.5</c:v>
                </c:pt>
                <c:pt idx="26">
                  <c:v>10.25</c:v>
                </c:pt>
                <c:pt idx="27">
                  <c:v>19.916666666666671</c:v>
                </c:pt>
                <c:pt idx="28">
                  <c:v>11</c:v>
                </c:pt>
                <c:pt idx="29">
                  <c:v>7.25</c:v>
                </c:pt>
                <c:pt idx="30">
                  <c:v>17.5</c:v>
                </c:pt>
                <c:pt idx="31">
                  <c:v>19.916666666666671</c:v>
                </c:pt>
                <c:pt idx="32">
                  <c:v>19.083333333333329</c:v>
                </c:pt>
                <c:pt idx="33">
                  <c:v>19</c:v>
                </c:pt>
                <c:pt idx="34">
                  <c:v>18.25</c:v>
                </c:pt>
                <c:pt idx="35">
                  <c:v>15.444444444444443</c:v>
                </c:pt>
                <c:pt idx="36">
                  <c:v>21.25</c:v>
                </c:pt>
                <c:pt idx="37">
                  <c:v>11</c:v>
                </c:pt>
                <c:pt idx="38">
                  <c:v>14.888888888888886</c:v>
                </c:pt>
                <c:pt idx="39">
                  <c:v>19.75</c:v>
                </c:pt>
                <c:pt idx="40">
                  <c:v>18.666666666666671</c:v>
                </c:pt>
                <c:pt idx="41">
                  <c:v>20.333333333333329</c:v>
                </c:pt>
                <c:pt idx="42">
                  <c:v>8.75</c:v>
                </c:pt>
                <c:pt idx="43">
                  <c:v>18.25</c:v>
                </c:pt>
                <c:pt idx="44">
                  <c:v>19.916666666666671</c:v>
                </c:pt>
                <c:pt idx="45">
                  <c:v>16</c:v>
                </c:pt>
                <c:pt idx="46">
                  <c:v>13.222222222222221</c:v>
                </c:pt>
                <c:pt idx="47">
                  <c:v>14.888888888888886</c:v>
                </c:pt>
                <c:pt idx="48">
                  <c:v>16.75</c:v>
                </c:pt>
                <c:pt idx="49">
                  <c:v>14.333333333333329</c:v>
                </c:pt>
                <c:pt idx="50">
                  <c:v>16</c:v>
                </c:pt>
                <c:pt idx="51">
                  <c:v>17.5</c:v>
                </c:pt>
                <c:pt idx="52">
                  <c:v>14.888888888888886</c:v>
                </c:pt>
                <c:pt idx="53">
                  <c:v>17.5</c:v>
                </c:pt>
                <c:pt idx="54">
                  <c:v>9.5</c:v>
                </c:pt>
                <c:pt idx="55">
                  <c:v>12.111111111111114</c:v>
                </c:pt>
                <c:pt idx="56">
                  <c:v>20.5</c:v>
                </c:pt>
                <c:pt idx="57">
                  <c:v>21.25</c:v>
                </c:pt>
                <c:pt idx="58">
                  <c:v>12.111111111111114</c:v>
                </c:pt>
                <c:pt idx="59">
                  <c:v>13.222222222222221</c:v>
                </c:pt>
                <c:pt idx="60">
                  <c:v>14.333333333333329</c:v>
                </c:pt>
                <c:pt idx="61">
                  <c:v>15.444444444444443</c:v>
                </c:pt>
                <c:pt idx="62">
                  <c:v>20.75</c:v>
                </c:pt>
                <c:pt idx="63">
                  <c:v>20.75</c:v>
                </c:pt>
                <c:pt idx="64">
                  <c:v>16</c:v>
                </c:pt>
                <c:pt idx="65">
                  <c:v>21.166666666666671</c:v>
                </c:pt>
                <c:pt idx="66">
                  <c:v>14.333333333333329</c:v>
                </c:pt>
                <c:pt idx="67">
                  <c:v>17.5</c:v>
                </c:pt>
                <c:pt idx="68">
                  <c:v>19</c:v>
                </c:pt>
                <c:pt idx="69">
                  <c:v>7.25</c:v>
                </c:pt>
                <c:pt idx="70">
                  <c:v>11</c:v>
                </c:pt>
                <c:pt idx="71">
                  <c:v>17.5</c:v>
                </c:pt>
                <c:pt idx="72">
                  <c:v>19</c:v>
                </c:pt>
                <c:pt idx="73">
                  <c:v>14.888888888888886</c:v>
                </c:pt>
                <c:pt idx="74">
                  <c:v>19</c:v>
                </c:pt>
                <c:pt idx="75">
                  <c:v>14.333333333333329</c:v>
                </c:pt>
                <c:pt idx="76">
                  <c:v>22</c:v>
                </c:pt>
                <c:pt idx="77">
                  <c:v>21.166666666666671</c:v>
                </c:pt>
                <c:pt idx="78">
                  <c:v>13.222222222222221</c:v>
                </c:pt>
                <c:pt idx="79">
                  <c:v>17.5</c:v>
                </c:pt>
                <c:pt idx="80">
                  <c:v>19.916666666666671</c:v>
                </c:pt>
                <c:pt idx="81">
                  <c:v>19.5</c:v>
                </c:pt>
                <c:pt idx="82">
                  <c:v>7.25</c:v>
                </c:pt>
                <c:pt idx="83">
                  <c:v>9.5</c:v>
                </c:pt>
                <c:pt idx="84">
                  <c:v>19.75</c:v>
                </c:pt>
                <c:pt idx="85">
                  <c:v>13.222222222222221</c:v>
                </c:pt>
                <c:pt idx="86">
                  <c:v>19</c:v>
                </c:pt>
                <c:pt idx="87">
                  <c:v>11.555555555555557</c:v>
                </c:pt>
                <c:pt idx="88">
                  <c:v>20.333333333333329</c:v>
                </c:pt>
                <c:pt idx="89">
                  <c:v>19.916666666666671</c:v>
                </c:pt>
                <c:pt idx="90">
                  <c:v>7.25</c:v>
                </c:pt>
                <c:pt idx="91">
                  <c:v>19.75</c:v>
                </c:pt>
                <c:pt idx="92">
                  <c:v>21.25</c:v>
                </c:pt>
                <c:pt idx="93">
                  <c:v>19.75</c:v>
                </c:pt>
                <c:pt idx="94">
                  <c:v>19</c:v>
                </c:pt>
                <c:pt idx="95">
                  <c:v>21.25</c:v>
                </c:pt>
                <c:pt idx="96">
                  <c:v>19</c:v>
                </c:pt>
                <c:pt idx="97">
                  <c:v>9.5</c:v>
                </c:pt>
                <c:pt idx="98">
                  <c:v>16.75</c:v>
                </c:pt>
                <c:pt idx="99">
                  <c:v>19.916666666666671</c:v>
                </c:pt>
                <c:pt idx="100">
                  <c:v>12.111111111111114</c:v>
                </c:pt>
                <c:pt idx="101">
                  <c:v>7.25</c:v>
                </c:pt>
                <c:pt idx="102">
                  <c:v>18.25</c:v>
                </c:pt>
                <c:pt idx="103">
                  <c:v>16</c:v>
                </c:pt>
                <c:pt idx="104">
                  <c:v>5</c:v>
                </c:pt>
                <c:pt idx="105">
                  <c:v>14.888888888888886</c:v>
                </c:pt>
                <c:pt idx="106">
                  <c:v>19</c:v>
                </c:pt>
                <c:pt idx="107">
                  <c:v>19.5</c:v>
                </c:pt>
                <c:pt idx="108">
                  <c:v>11</c:v>
                </c:pt>
                <c:pt idx="109">
                  <c:v>19.75</c:v>
                </c:pt>
                <c:pt idx="110">
                  <c:v>13.777777777777779</c:v>
                </c:pt>
                <c:pt idx="111">
                  <c:v>20.5</c:v>
                </c:pt>
                <c:pt idx="112">
                  <c:v>17.5</c:v>
                </c:pt>
                <c:pt idx="113">
                  <c:v>22</c:v>
                </c:pt>
                <c:pt idx="114">
                  <c:v>21.166666666666671</c:v>
                </c:pt>
                <c:pt idx="115">
                  <c:v>11</c:v>
                </c:pt>
                <c:pt idx="116">
                  <c:v>13.777777777777779</c:v>
                </c:pt>
                <c:pt idx="117">
                  <c:v>11</c:v>
                </c:pt>
                <c:pt idx="118">
                  <c:v>19.083333333333329</c:v>
                </c:pt>
                <c:pt idx="119">
                  <c:v>19.083333333333329</c:v>
                </c:pt>
                <c:pt idx="120">
                  <c:v>14.888888888888886</c:v>
                </c:pt>
                <c:pt idx="121">
                  <c:v>20.75</c:v>
                </c:pt>
                <c:pt idx="122">
                  <c:v>19.75</c:v>
                </c:pt>
                <c:pt idx="123">
                  <c:v>16.75</c:v>
                </c:pt>
                <c:pt idx="124">
                  <c:v>12.666666666666664</c:v>
                </c:pt>
                <c:pt idx="125">
                  <c:v>12.666666666666664</c:v>
                </c:pt>
                <c:pt idx="126">
                  <c:v>7.25</c:v>
                </c:pt>
                <c:pt idx="127">
                  <c:v>6.5</c:v>
                </c:pt>
                <c:pt idx="128">
                  <c:v>19</c:v>
                </c:pt>
                <c:pt idx="129">
                  <c:v>16.75</c:v>
                </c:pt>
                <c:pt idx="130">
                  <c:v>16</c:v>
                </c:pt>
                <c:pt idx="131">
                  <c:v>12.666666666666664</c:v>
                </c:pt>
                <c:pt idx="132">
                  <c:v>12.666666666666664</c:v>
                </c:pt>
                <c:pt idx="133">
                  <c:v>12.666666666666664</c:v>
                </c:pt>
                <c:pt idx="134">
                  <c:v>22</c:v>
                </c:pt>
                <c:pt idx="135">
                  <c:v>18.25</c:v>
                </c:pt>
                <c:pt idx="136">
                  <c:v>18.25</c:v>
                </c:pt>
                <c:pt idx="137">
                  <c:v>22</c:v>
                </c:pt>
                <c:pt idx="138">
                  <c:v>17.5</c:v>
                </c:pt>
                <c:pt idx="139">
                  <c:v>5.75</c:v>
                </c:pt>
                <c:pt idx="140">
                  <c:v>16</c:v>
                </c:pt>
                <c:pt idx="141">
                  <c:v>22</c:v>
                </c:pt>
                <c:pt idx="142">
                  <c:v>18.25</c:v>
                </c:pt>
                <c:pt idx="143">
                  <c:v>5.2307692307692335</c:v>
                </c:pt>
                <c:pt idx="144">
                  <c:v>19.5</c:v>
                </c:pt>
                <c:pt idx="145">
                  <c:v>16</c:v>
                </c:pt>
                <c:pt idx="146">
                  <c:v>16.75</c:v>
                </c:pt>
                <c:pt idx="147">
                  <c:v>14.888888888888886</c:v>
                </c:pt>
                <c:pt idx="148">
                  <c:v>21.25</c:v>
                </c:pt>
                <c:pt idx="149">
                  <c:v>19.5</c:v>
                </c:pt>
                <c:pt idx="150">
                  <c:v>19</c:v>
                </c:pt>
                <c:pt idx="151">
                  <c:v>22</c:v>
                </c:pt>
                <c:pt idx="152">
                  <c:v>12.666666666666664</c:v>
                </c:pt>
                <c:pt idx="153">
                  <c:v>9.5</c:v>
                </c:pt>
                <c:pt idx="154">
                  <c:v>13.777777777777779</c:v>
                </c:pt>
                <c:pt idx="155">
                  <c:v>11</c:v>
                </c:pt>
                <c:pt idx="156">
                  <c:v>12.666666666666664</c:v>
                </c:pt>
                <c:pt idx="157">
                  <c:v>19.5</c:v>
                </c:pt>
                <c:pt idx="158">
                  <c:v>14.888888888888886</c:v>
                </c:pt>
                <c:pt idx="159">
                  <c:v>12.666666666666664</c:v>
                </c:pt>
                <c:pt idx="160">
                  <c:v>14.333333333333329</c:v>
                </c:pt>
                <c:pt idx="161">
                  <c:v>21.25</c:v>
                </c:pt>
                <c:pt idx="162">
                  <c:v>15.444444444444443</c:v>
                </c:pt>
                <c:pt idx="163">
                  <c:v>18.25</c:v>
                </c:pt>
                <c:pt idx="164">
                  <c:v>13.777777777777779</c:v>
                </c:pt>
                <c:pt idx="165">
                  <c:v>14.888888888888886</c:v>
                </c:pt>
                <c:pt idx="166">
                  <c:v>16</c:v>
                </c:pt>
                <c:pt idx="167">
                  <c:v>21.166666666666671</c:v>
                </c:pt>
                <c:pt idx="168">
                  <c:v>11</c:v>
                </c:pt>
                <c:pt idx="169">
                  <c:v>12.111111111111114</c:v>
                </c:pt>
                <c:pt idx="170">
                  <c:v>19.5</c:v>
                </c:pt>
                <c:pt idx="171">
                  <c:v>10.25</c:v>
                </c:pt>
                <c:pt idx="172">
                  <c:v>22</c:v>
                </c:pt>
                <c:pt idx="173">
                  <c:v>12.111111111111114</c:v>
                </c:pt>
                <c:pt idx="174">
                  <c:v>15.444444444444443</c:v>
                </c:pt>
                <c:pt idx="175">
                  <c:v>19</c:v>
                </c:pt>
                <c:pt idx="176">
                  <c:v>21.25</c:v>
                </c:pt>
                <c:pt idx="177">
                  <c:v>20.75</c:v>
                </c:pt>
                <c:pt idx="178">
                  <c:v>6.5</c:v>
                </c:pt>
                <c:pt idx="179">
                  <c:v>19.75</c:v>
                </c:pt>
                <c:pt idx="180">
                  <c:v>21.583333333333329</c:v>
                </c:pt>
                <c:pt idx="181">
                  <c:v>19.75</c:v>
                </c:pt>
                <c:pt idx="182">
                  <c:v>15.444444444444443</c:v>
                </c:pt>
                <c:pt idx="183">
                  <c:v>11.555555555555557</c:v>
                </c:pt>
                <c:pt idx="184">
                  <c:v>14.888888888888886</c:v>
                </c:pt>
                <c:pt idx="185">
                  <c:v>19.75</c:v>
                </c:pt>
                <c:pt idx="186">
                  <c:v>16</c:v>
                </c:pt>
                <c:pt idx="187">
                  <c:v>21.25</c:v>
                </c:pt>
                <c:pt idx="188">
                  <c:v>21.166666666666671</c:v>
                </c:pt>
                <c:pt idx="189">
                  <c:v>16.75</c:v>
                </c:pt>
                <c:pt idx="190">
                  <c:v>18.25</c:v>
                </c:pt>
                <c:pt idx="191">
                  <c:v>21.583333333333329</c:v>
                </c:pt>
                <c:pt idx="192">
                  <c:v>17.833333333333329</c:v>
                </c:pt>
                <c:pt idx="193">
                  <c:v>20.5</c:v>
                </c:pt>
                <c:pt idx="194">
                  <c:v>21.25</c:v>
                </c:pt>
                <c:pt idx="195">
                  <c:v>13.777777777777779</c:v>
                </c:pt>
                <c:pt idx="196">
                  <c:v>22</c:v>
                </c:pt>
                <c:pt idx="197">
                  <c:v>18.25</c:v>
                </c:pt>
                <c:pt idx="198">
                  <c:v>21.25</c:v>
                </c:pt>
                <c:pt idx="199">
                  <c:v>20.5</c:v>
                </c:pt>
                <c:pt idx="200">
                  <c:v>16</c:v>
                </c:pt>
                <c:pt idx="201">
                  <c:v>16.75</c:v>
                </c:pt>
                <c:pt idx="202">
                  <c:v>20.75</c:v>
                </c:pt>
                <c:pt idx="203">
                  <c:v>14.888888888888886</c:v>
                </c:pt>
                <c:pt idx="204">
                  <c:v>16</c:v>
                </c:pt>
                <c:pt idx="205">
                  <c:v>11.555555555555557</c:v>
                </c:pt>
                <c:pt idx="206">
                  <c:v>6.5</c:v>
                </c:pt>
                <c:pt idx="207">
                  <c:v>11.555555555555557</c:v>
                </c:pt>
                <c:pt idx="208">
                  <c:v>16.75</c:v>
                </c:pt>
                <c:pt idx="209">
                  <c:v>17.5</c:v>
                </c:pt>
                <c:pt idx="210">
                  <c:v>17.416666666666671</c:v>
                </c:pt>
                <c:pt idx="211">
                  <c:v>16</c:v>
                </c:pt>
                <c:pt idx="212">
                  <c:v>19.916666666666671</c:v>
                </c:pt>
                <c:pt idx="213">
                  <c:v>12.666666666666664</c:v>
                </c:pt>
                <c:pt idx="214">
                  <c:v>19.916666666666671</c:v>
                </c:pt>
                <c:pt idx="215">
                  <c:v>18.25</c:v>
                </c:pt>
                <c:pt idx="216">
                  <c:v>12.111111111111114</c:v>
                </c:pt>
                <c:pt idx="217">
                  <c:v>21.583333333333329</c:v>
                </c:pt>
                <c:pt idx="218">
                  <c:v>13.777777777777779</c:v>
                </c:pt>
                <c:pt idx="219">
                  <c:v>22</c:v>
                </c:pt>
                <c:pt idx="220">
                  <c:v>16</c:v>
                </c:pt>
                <c:pt idx="221">
                  <c:v>19</c:v>
                </c:pt>
                <c:pt idx="222">
                  <c:v>16</c:v>
                </c:pt>
                <c:pt idx="223">
                  <c:v>16</c:v>
                </c:pt>
                <c:pt idx="224">
                  <c:v>19.5</c:v>
                </c:pt>
                <c:pt idx="225">
                  <c:v>20.333333333333329</c:v>
                </c:pt>
                <c:pt idx="226">
                  <c:v>10.25</c:v>
                </c:pt>
                <c:pt idx="227">
                  <c:v>20.333333333333329</c:v>
                </c:pt>
                <c:pt idx="228">
                  <c:v>16</c:v>
                </c:pt>
                <c:pt idx="229">
                  <c:v>19.083333333333329</c:v>
                </c:pt>
                <c:pt idx="230">
                  <c:v>5.75</c:v>
                </c:pt>
                <c:pt idx="231">
                  <c:v>21.166666666666671</c:v>
                </c:pt>
                <c:pt idx="232">
                  <c:v>12.666666666666664</c:v>
                </c:pt>
                <c:pt idx="233">
                  <c:v>20.5</c:v>
                </c:pt>
                <c:pt idx="234">
                  <c:v>8</c:v>
                </c:pt>
                <c:pt idx="235">
                  <c:v>13.777777777777779</c:v>
                </c:pt>
                <c:pt idx="236">
                  <c:v>19.916666666666671</c:v>
                </c:pt>
                <c:pt idx="237">
                  <c:v>6.5</c:v>
                </c:pt>
                <c:pt idx="238">
                  <c:v>9.5</c:v>
                </c:pt>
                <c:pt idx="239">
                  <c:v>19.75</c:v>
                </c:pt>
                <c:pt idx="240">
                  <c:v>21.25</c:v>
                </c:pt>
                <c:pt idx="241">
                  <c:v>18.25</c:v>
                </c:pt>
                <c:pt idx="242">
                  <c:v>13.222222222222221</c:v>
                </c:pt>
                <c:pt idx="243">
                  <c:v>13.777777777777779</c:v>
                </c:pt>
                <c:pt idx="244">
                  <c:v>15.444444444444443</c:v>
                </c:pt>
                <c:pt idx="245">
                  <c:v>5.75</c:v>
                </c:pt>
                <c:pt idx="246">
                  <c:v>14.888888888888886</c:v>
                </c:pt>
                <c:pt idx="247">
                  <c:v>5.4615384615384599</c:v>
                </c:pt>
                <c:pt idx="248">
                  <c:v>16.75</c:v>
                </c:pt>
                <c:pt idx="249">
                  <c:v>15.444444444444443</c:v>
                </c:pt>
                <c:pt idx="250">
                  <c:v>15.444444444444443</c:v>
                </c:pt>
                <c:pt idx="251">
                  <c:v>6.5</c:v>
                </c:pt>
                <c:pt idx="252">
                  <c:v>19</c:v>
                </c:pt>
                <c:pt idx="253">
                  <c:v>16.75</c:v>
                </c:pt>
                <c:pt idx="254">
                  <c:v>10.25</c:v>
                </c:pt>
                <c:pt idx="255">
                  <c:v>11</c:v>
                </c:pt>
                <c:pt idx="256">
                  <c:v>21.25</c:v>
                </c:pt>
                <c:pt idx="257">
                  <c:v>16.75</c:v>
                </c:pt>
                <c:pt idx="258">
                  <c:v>8</c:v>
                </c:pt>
                <c:pt idx="259">
                  <c:v>15.444444444444443</c:v>
                </c:pt>
                <c:pt idx="260">
                  <c:v>16.75</c:v>
                </c:pt>
                <c:pt idx="261">
                  <c:v>19.75</c:v>
                </c:pt>
                <c:pt idx="262">
                  <c:v>19</c:v>
                </c:pt>
                <c:pt idx="263">
                  <c:v>21.25</c:v>
                </c:pt>
                <c:pt idx="264">
                  <c:v>19.083333333333329</c:v>
                </c:pt>
                <c:pt idx="265">
                  <c:v>18.25</c:v>
                </c:pt>
                <c:pt idx="266">
                  <c:v>5</c:v>
                </c:pt>
                <c:pt idx="267">
                  <c:v>21.166666666666671</c:v>
                </c:pt>
                <c:pt idx="268">
                  <c:v>5.2307692307692335</c:v>
                </c:pt>
                <c:pt idx="269">
                  <c:v>14.888888888888886</c:v>
                </c:pt>
                <c:pt idx="270">
                  <c:v>20.75</c:v>
                </c:pt>
                <c:pt idx="271">
                  <c:v>5.2307692307692335</c:v>
                </c:pt>
                <c:pt idx="272">
                  <c:v>12.111111111111114</c:v>
                </c:pt>
                <c:pt idx="273">
                  <c:v>14.888888888888886</c:v>
                </c:pt>
                <c:pt idx="274">
                  <c:v>11</c:v>
                </c:pt>
                <c:pt idx="275">
                  <c:v>16.75</c:v>
                </c:pt>
                <c:pt idx="276">
                  <c:v>8.75</c:v>
                </c:pt>
                <c:pt idx="277">
                  <c:v>13.222222222222221</c:v>
                </c:pt>
                <c:pt idx="278">
                  <c:v>19.75</c:v>
                </c:pt>
                <c:pt idx="279">
                  <c:v>5.75</c:v>
                </c:pt>
                <c:pt idx="280">
                  <c:v>22</c:v>
                </c:pt>
                <c:pt idx="281">
                  <c:v>20.333333333333329</c:v>
                </c:pt>
                <c:pt idx="282">
                  <c:v>22</c:v>
                </c:pt>
                <c:pt idx="283">
                  <c:v>14.333333333333329</c:v>
                </c:pt>
                <c:pt idx="284">
                  <c:v>20.75</c:v>
                </c:pt>
                <c:pt idx="285">
                  <c:v>21.25</c:v>
                </c:pt>
                <c:pt idx="286">
                  <c:v>16.75</c:v>
                </c:pt>
                <c:pt idx="287">
                  <c:v>22</c:v>
                </c:pt>
                <c:pt idx="288">
                  <c:v>8</c:v>
                </c:pt>
                <c:pt idx="289">
                  <c:v>19.916666666666671</c:v>
                </c:pt>
                <c:pt idx="290">
                  <c:v>8</c:v>
                </c:pt>
                <c:pt idx="291">
                  <c:v>17.5</c:v>
                </c:pt>
                <c:pt idx="292">
                  <c:v>21.25</c:v>
                </c:pt>
                <c:pt idx="293">
                  <c:v>12.666666666666664</c:v>
                </c:pt>
                <c:pt idx="294">
                  <c:v>16</c:v>
                </c:pt>
                <c:pt idx="295">
                  <c:v>11</c:v>
                </c:pt>
                <c:pt idx="296">
                  <c:v>14.333333333333329</c:v>
                </c:pt>
                <c:pt idx="297">
                  <c:v>19.75</c:v>
                </c:pt>
                <c:pt idx="298">
                  <c:v>16</c:v>
                </c:pt>
                <c:pt idx="299">
                  <c:v>16.75</c:v>
                </c:pt>
                <c:pt idx="300">
                  <c:v>15.444444444444443</c:v>
                </c:pt>
                <c:pt idx="301">
                  <c:v>16.75</c:v>
                </c:pt>
                <c:pt idx="302">
                  <c:v>18.25</c:v>
                </c:pt>
                <c:pt idx="303">
                  <c:v>16.75</c:v>
                </c:pt>
                <c:pt idx="304">
                  <c:v>18.25</c:v>
                </c:pt>
                <c:pt idx="305">
                  <c:v>12.111111111111114</c:v>
                </c:pt>
                <c:pt idx="306">
                  <c:v>11</c:v>
                </c:pt>
                <c:pt idx="307">
                  <c:v>20.75</c:v>
                </c:pt>
                <c:pt idx="308">
                  <c:v>21.166666666666671</c:v>
                </c:pt>
                <c:pt idx="309">
                  <c:v>11.555555555555557</c:v>
                </c:pt>
                <c:pt idx="310">
                  <c:v>16.583333333333329</c:v>
                </c:pt>
                <c:pt idx="311">
                  <c:v>19.75</c:v>
                </c:pt>
                <c:pt idx="312">
                  <c:v>16.75</c:v>
                </c:pt>
                <c:pt idx="313">
                  <c:v>8.75</c:v>
                </c:pt>
                <c:pt idx="314">
                  <c:v>16</c:v>
                </c:pt>
                <c:pt idx="315">
                  <c:v>17.416666666666671</c:v>
                </c:pt>
                <c:pt idx="316">
                  <c:v>21.25</c:v>
                </c:pt>
                <c:pt idx="317">
                  <c:v>8.75</c:v>
                </c:pt>
                <c:pt idx="318">
                  <c:v>22</c:v>
                </c:pt>
                <c:pt idx="319">
                  <c:v>16</c:v>
                </c:pt>
                <c:pt idx="320">
                  <c:v>21.25</c:v>
                </c:pt>
                <c:pt idx="321">
                  <c:v>20.75</c:v>
                </c:pt>
                <c:pt idx="322">
                  <c:v>14.333333333333329</c:v>
                </c:pt>
                <c:pt idx="323">
                  <c:v>14.333333333333329</c:v>
                </c:pt>
                <c:pt idx="324">
                  <c:v>14.333333333333329</c:v>
                </c:pt>
                <c:pt idx="325">
                  <c:v>19</c:v>
                </c:pt>
                <c:pt idx="326">
                  <c:v>12.111111111111114</c:v>
                </c:pt>
                <c:pt idx="327">
                  <c:v>18.25</c:v>
                </c:pt>
                <c:pt idx="328">
                  <c:v>19</c:v>
                </c:pt>
                <c:pt idx="329">
                  <c:v>19</c:v>
                </c:pt>
                <c:pt idx="330">
                  <c:v>11</c:v>
                </c:pt>
                <c:pt idx="331">
                  <c:v>13.222222222222221</c:v>
                </c:pt>
                <c:pt idx="332">
                  <c:v>17.5</c:v>
                </c:pt>
                <c:pt idx="333">
                  <c:v>6.5</c:v>
                </c:pt>
                <c:pt idx="334">
                  <c:v>20.333333333333329</c:v>
                </c:pt>
                <c:pt idx="335">
                  <c:v>8</c:v>
                </c:pt>
                <c:pt idx="336">
                  <c:v>14.333333333333329</c:v>
                </c:pt>
                <c:pt idx="337">
                  <c:v>5</c:v>
                </c:pt>
                <c:pt idx="338">
                  <c:v>15.444444444444443</c:v>
                </c:pt>
                <c:pt idx="339">
                  <c:v>17.5</c:v>
                </c:pt>
                <c:pt idx="340">
                  <c:v>16.75</c:v>
                </c:pt>
                <c:pt idx="341">
                  <c:v>20.333333333333329</c:v>
                </c:pt>
                <c:pt idx="342">
                  <c:v>10.25</c:v>
                </c:pt>
                <c:pt idx="343">
                  <c:v>16</c:v>
                </c:pt>
                <c:pt idx="344">
                  <c:v>20.333333333333329</c:v>
                </c:pt>
                <c:pt idx="345">
                  <c:v>15.444444444444443</c:v>
                </c:pt>
                <c:pt idx="346">
                  <c:v>16.75</c:v>
                </c:pt>
                <c:pt idx="347">
                  <c:v>8.75</c:v>
                </c:pt>
                <c:pt idx="348">
                  <c:v>16</c:v>
                </c:pt>
                <c:pt idx="349">
                  <c:v>14.888888888888886</c:v>
                </c:pt>
                <c:pt idx="350">
                  <c:v>21.583333333333329</c:v>
                </c:pt>
                <c:pt idx="351">
                  <c:v>16</c:v>
                </c:pt>
                <c:pt idx="352">
                  <c:v>18.25</c:v>
                </c:pt>
                <c:pt idx="353">
                  <c:v>11</c:v>
                </c:pt>
                <c:pt idx="354">
                  <c:v>11.555555555555557</c:v>
                </c:pt>
                <c:pt idx="355">
                  <c:v>17</c:v>
                </c:pt>
                <c:pt idx="356">
                  <c:v>21.166666666666671</c:v>
                </c:pt>
                <c:pt idx="357">
                  <c:v>7.25</c:v>
                </c:pt>
                <c:pt idx="358">
                  <c:v>21.166666666666671</c:v>
                </c:pt>
                <c:pt idx="359">
                  <c:v>16</c:v>
                </c:pt>
                <c:pt idx="360">
                  <c:v>22</c:v>
                </c:pt>
                <c:pt idx="361">
                  <c:v>14.333333333333329</c:v>
                </c:pt>
                <c:pt idx="362">
                  <c:v>7.25</c:v>
                </c:pt>
                <c:pt idx="363">
                  <c:v>13.777777777777779</c:v>
                </c:pt>
                <c:pt idx="364">
                  <c:v>21.25</c:v>
                </c:pt>
                <c:pt idx="365">
                  <c:v>16.75</c:v>
                </c:pt>
                <c:pt idx="366">
                  <c:v>19</c:v>
                </c:pt>
                <c:pt idx="367">
                  <c:v>17.833333333333329</c:v>
                </c:pt>
                <c:pt idx="368">
                  <c:v>13.777777777777779</c:v>
                </c:pt>
                <c:pt idx="369">
                  <c:v>19.5</c:v>
                </c:pt>
                <c:pt idx="370">
                  <c:v>15.444444444444443</c:v>
                </c:pt>
                <c:pt idx="371">
                  <c:v>17.833333333333329</c:v>
                </c:pt>
                <c:pt idx="372">
                  <c:v>20.75</c:v>
                </c:pt>
                <c:pt idx="373">
                  <c:v>13.222222222222221</c:v>
                </c:pt>
                <c:pt idx="374">
                  <c:v>11</c:v>
                </c:pt>
                <c:pt idx="375">
                  <c:v>14.333333333333329</c:v>
                </c:pt>
                <c:pt idx="376">
                  <c:v>16.75</c:v>
                </c:pt>
                <c:pt idx="377">
                  <c:v>16</c:v>
                </c:pt>
                <c:pt idx="378">
                  <c:v>20.5</c:v>
                </c:pt>
                <c:pt idx="379">
                  <c:v>21.25</c:v>
                </c:pt>
                <c:pt idx="380">
                  <c:v>11.555555555555557</c:v>
                </c:pt>
                <c:pt idx="381">
                  <c:v>22</c:v>
                </c:pt>
                <c:pt idx="382">
                  <c:v>19</c:v>
                </c:pt>
                <c:pt idx="383">
                  <c:v>8.75</c:v>
                </c:pt>
                <c:pt idx="384">
                  <c:v>10.25</c:v>
                </c:pt>
                <c:pt idx="385">
                  <c:v>14.333333333333329</c:v>
                </c:pt>
                <c:pt idx="386">
                  <c:v>16</c:v>
                </c:pt>
                <c:pt idx="387">
                  <c:v>19</c:v>
                </c:pt>
                <c:pt idx="388">
                  <c:v>13.777777777777779</c:v>
                </c:pt>
                <c:pt idx="389">
                  <c:v>21.25</c:v>
                </c:pt>
                <c:pt idx="390">
                  <c:v>11</c:v>
                </c:pt>
                <c:pt idx="391">
                  <c:v>22</c:v>
                </c:pt>
                <c:pt idx="392">
                  <c:v>17.5</c:v>
                </c:pt>
                <c:pt idx="393">
                  <c:v>12.666666666666664</c:v>
                </c:pt>
                <c:pt idx="394">
                  <c:v>16</c:v>
                </c:pt>
                <c:pt idx="395">
                  <c:v>9.5</c:v>
                </c:pt>
                <c:pt idx="396">
                  <c:v>19.916666666666671</c:v>
                </c:pt>
                <c:pt idx="397">
                  <c:v>16</c:v>
                </c:pt>
                <c:pt idx="398">
                  <c:v>18.25</c:v>
                </c:pt>
                <c:pt idx="399">
                  <c:v>20.333333333333329</c:v>
                </c:pt>
                <c:pt idx="400">
                  <c:v>22</c:v>
                </c:pt>
                <c:pt idx="401">
                  <c:v>11.555555555555557</c:v>
                </c:pt>
                <c:pt idx="402">
                  <c:v>11</c:v>
                </c:pt>
                <c:pt idx="403">
                  <c:v>18.25</c:v>
                </c:pt>
                <c:pt idx="404">
                  <c:v>15.444444444444443</c:v>
                </c:pt>
                <c:pt idx="405">
                  <c:v>19</c:v>
                </c:pt>
                <c:pt idx="406">
                  <c:v>19</c:v>
                </c:pt>
                <c:pt idx="407">
                  <c:v>19.5</c:v>
                </c:pt>
                <c:pt idx="408">
                  <c:v>19.916666666666671</c:v>
                </c:pt>
                <c:pt idx="409">
                  <c:v>22</c:v>
                </c:pt>
                <c:pt idx="410">
                  <c:v>17.5</c:v>
                </c:pt>
                <c:pt idx="411">
                  <c:v>13.777777777777779</c:v>
                </c:pt>
                <c:pt idx="412">
                  <c:v>21.166666666666671</c:v>
                </c:pt>
                <c:pt idx="413">
                  <c:v>11</c:v>
                </c:pt>
                <c:pt idx="414">
                  <c:v>15.444444444444443</c:v>
                </c:pt>
                <c:pt idx="415">
                  <c:v>9.5</c:v>
                </c:pt>
                <c:pt idx="416">
                  <c:v>12.111111111111114</c:v>
                </c:pt>
                <c:pt idx="417">
                  <c:v>19</c:v>
                </c:pt>
                <c:pt idx="418">
                  <c:v>12.111111111111114</c:v>
                </c:pt>
                <c:pt idx="419">
                  <c:v>16</c:v>
                </c:pt>
                <c:pt idx="420">
                  <c:v>6.3846153846153868</c:v>
                </c:pt>
                <c:pt idx="421">
                  <c:v>11.555555555555557</c:v>
                </c:pt>
                <c:pt idx="422">
                  <c:v>11.555555555555557</c:v>
                </c:pt>
                <c:pt idx="423">
                  <c:v>18.25</c:v>
                </c:pt>
                <c:pt idx="424">
                  <c:v>20.75</c:v>
                </c:pt>
                <c:pt idx="425">
                  <c:v>16</c:v>
                </c:pt>
                <c:pt idx="426">
                  <c:v>15.444444444444443</c:v>
                </c:pt>
                <c:pt idx="427">
                  <c:v>22</c:v>
                </c:pt>
                <c:pt idx="428">
                  <c:v>13.222222222222221</c:v>
                </c:pt>
                <c:pt idx="429">
                  <c:v>21.583333333333329</c:v>
                </c:pt>
                <c:pt idx="430">
                  <c:v>11</c:v>
                </c:pt>
                <c:pt idx="431">
                  <c:v>19.916666666666671</c:v>
                </c:pt>
                <c:pt idx="432">
                  <c:v>17.5</c:v>
                </c:pt>
                <c:pt idx="433">
                  <c:v>16</c:v>
                </c:pt>
                <c:pt idx="434">
                  <c:v>13.777777777777779</c:v>
                </c:pt>
                <c:pt idx="435">
                  <c:v>14.333333333333329</c:v>
                </c:pt>
                <c:pt idx="436">
                  <c:v>8.75</c:v>
                </c:pt>
                <c:pt idx="437">
                  <c:v>18.25</c:v>
                </c:pt>
                <c:pt idx="438">
                  <c:v>14.888888888888886</c:v>
                </c:pt>
                <c:pt idx="439">
                  <c:v>21.25</c:v>
                </c:pt>
                <c:pt idx="440">
                  <c:v>19.75</c:v>
                </c:pt>
                <c:pt idx="441">
                  <c:v>16</c:v>
                </c:pt>
                <c:pt idx="442">
                  <c:v>14.333333333333329</c:v>
                </c:pt>
                <c:pt idx="443">
                  <c:v>14.333333333333329</c:v>
                </c:pt>
                <c:pt idx="444">
                  <c:v>11</c:v>
                </c:pt>
                <c:pt idx="445">
                  <c:v>14.333333333333329</c:v>
                </c:pt>
                <c:pt idx="446">
                  <c:v>12.666666666666664</c:v>
                </c:pt>
                <c:pt idx="447">
                  <c:v>21.583333333333329</c:v>
                </c:pt>
                <c:pt idx="448">
                  <c:v>7.7692307692307701</c:v>
                </c:pt>
                <c:pt idx="449">
                  <c:v>5.2307692307692335</c:v>
                </c:pt>
                <c:pt idx="450">
                  <c:v>13.777777777777779</c:v>
                </c:pt>
                <c:pt idx="451">
                  <c:v>11</c:v>
                </c:pt>
                <c:pt idx="452">
                  <c:v>14.888888888888886</c:v>
                </c:pt>
                <c:pt idx="453">
                  <c:v>22</c:v>
                </c:pt>
                <c:pt idx="454">
                  <c:v>21.583333333333329</c:v>
                </c:pt>
                <c:pt idx="455">
                  <c:v>12.111111111111114</c:v>
                </c:pt>
                <c:pt idx="456">
                  <c:v>12.666666666666664</c:v>
                </c:pt>
                <c:pt idx="457">
                  <c:v>16</c:v>
                </c:pt>
                <c:pt idx="458">
                  <c:v>9.5</c:v>
                </c:pt>
                <c:pt idx="459">
                  <c:v>14.888888888888886</c:v>
                </c:pt>
                <c:pt idx="460">
                  <c:v>8.75</c:v>
                </c:pt>
                <c:pt idx="461">
                  <c:v>12.666666666666664</c:v>
                </c:pt>
                <c:pt idx="462">
                  <c:v>14.333333333333329</c:v>
                </c:pt>
                <c:pt idx="463">
                  <c:v>16</c:v>
                </c:pt>
                <c:pt idx="464">
                  <c:v>14.888888888888886</c:v>
                </c:pt>
                <c:pt idx="465">
                  <c:v>20.5</c:v>
                </c:pt>
                <c:pt idx="466">
                  <c:v>19</c:v>
                </c:pt>
                <c:pt idx="467">
                  <c:v>13.222222222222221</c:v>
                </c:pt>
                <c:pt idx="468">
                  <c:v>13.222222222222221</c:v>
                </c:pt>
                <c:pt idx="469">
                  <c:v>16</c:v>
                </c:pt>
                <c:pt idx="470">
                  <c:v>19</c:v>
                </c:pt>
                <c:pt idx="471">
                  <c:v>12.111111111111114</c:v>
                </c:pt>
                <c:pt idx="472">
                  <c:v>5.9230769230769198</c:v>
                </c:pt>
                <c:pt idx="473">
                  <c:v>16</c:v>
                </c:pt>
                <c:pt idx="474">
                  <c:v>5.4615384615384599</c:v>
                </c:pt>
                <c:pt idx="475">
                  <c:v>16</c:v>
                </c:pt>
                <c:pt idx="476">
                  <c:v>16</c:v>
                </c:pt>
                <c:pt idx="477">
                  <c:v>17.5</c:v>
                </c:pt>
                <c:pt idx="478">
                  <c:v>8</c:v>
                </c:pt>
                <c:pt idx="479">
                  <c:v>14.333333333333329</c:v>
                </c:pt>
                <c:pt idx="480">
                  <c:v>12.111111111111114</c:v>
                </c:pt>
                <c:pt idx="481">
                  <c:v>19.75</c:v>
                </c:pt>
                <c:pt idx="482">
                  <c:v>17.5</c:v>
                </c:pt>
                <c:pt idx="483">
                  <c:v>19.083333333333329</c:v>
                </c:pt>
                <c:pt idx="484">
                  <c:v>22</c:v>
                </c:pt>
                <c:pt idx="485">
                  <c:v>13.777777777777779</c:v>
                </c:pt>
                <c:pt idx="486">
                  <c:v>16</c:v>
                </c:pt>
                <c:pt idx="487">
                  <c:v>22</c:v>
                </c:pt>
                <c:pt idx="488">
                  <c:v>14.333333333333329</c:v>
                </c:pt>
                <c:pt idx="489">
                  <c:v>20.75</c:v>
                </c:pt>
                <c:pt idx="490">
                  <c:v>16.75</c:v>
                </c:pt>
                <c:pt idx="491">
                  <c:v>11</c:v>
                </c:pt>
                <c:pt idx="492">
                  <c:v>22</c:v>
                </c:pt>
                <c:pt idx="493">
                  <c:v>16.75</c:v>
                </c:pt>
                <c:pt idx="494">
                  <c:v>19</c:v>
                </c:pt>
                <c:pt idx="495">
                  <c:v>5.6923076923076934</c:v>
                </c:pt>
                <c:pt idx="496">
                  <c:v>5</c:v>
                </c:pt>
                <c:pt idx="497">
                  <c:v>15.444444444444443</c:v>
                </c:pt>
                <c:pt idx="498">
                  <c:v>16</c:v>
                </c:pt>
                <c:pt idx="499">
                  <c:v>17.5</c:v>
                </c:pt>
                <c:pt idx="500">
                  <c:v>12.666666666666664</c:v>
                </c:pt>
                <c:pt idx="501">
                  <c:v>13.777777777777779</c:v>
                </c:pt>
                <c:pt idx="502">
                  <c:v>16</c:v>
                </c:pt>
                <c:pt idx="503">
                  <c:v>18.25</c:v>
                </c:pt>
                <c:pt idx="504">
                  <c:v>20.333333333333329</c:v>
                </c:pt>
                <c:pt idx="505">
                  <c:v>21.25</c:v>
                </c:pt>
                <c:pt idx="506">
                  <c:v>16.583333333333329</c:v>
                </c:pt>
                <c:pt idx="507">
                  <c:v>11</c:v>
                </c:pt>
                <c:pt idx="508">
                  <c:v>16</c:v>
                </c:pt>
                <c:pt idx="509">
                  <c:v>21.166666666666671</c:v>
                </c:pt>
                <c:pt idx="510">
                  <c:v>14.888888888888886</c:v>
                </c:pt>
                <c:pt idx="511">
                  <c:v>18.25</c:v>
                </c:pt>
                <c:pt idx="512">
                  <c:v>11.555555555555557</c:v>
                </c:pt>
                <c:pt idx="513">
                  <c:v>13.222222222222221</c:v>
                </c:pt>
                <c:pt idx="514">
                  <c:v>19.75</c:v>
                </c:pt>
                <c:pt idx="515">
                  <c:v>19</c:v>
                </c:pt>
                <c:pt idx="516">
                  <c:v>11.555555555555557</c:v>
                </c:pt>
                <c:pt idx="517">
                  <c:v>8</c:v>
                </c:pt>
                <c:pt idx="518">
                  <c:v>16</c:v>
                </c:pt>
                <c:pt idx="519">
                  <c:v>13.222222222222221</c:v>
                </c:pt>
                <c:pt idx="520">
                  <c:v>17.416666666666671</c:v>
                </c:pt>
                <c:pt idx="521">
                  <c:v>13.222222222222221</c:v>
                </c:pt>
                <c:pt idx="522">
                  <c:v>11.555555555555557</c:v>
                </c:pt>
                <c:pt idx="523">
                  <c:v>14.333333333333329</c:v>
                </c:pt>
                <c:pt idx="524">
                  <c:v>12.666666666666664</c:v>
                </c:pt>
                <c:pt idx="525">
                  <c:v>21.166666666666671</c:v>
                </c:pt>
                <c:pt idx="526">
                  <c:v>19.75</c:v>
                </c:pt>
                <c:pt idx="527">
                  <c:v>21.583333333333329</c:v>
                </c:pt>
                <c:pt idx="528">
                  <c:v>6.5</c:v>
                </c:pt>
                <c:pt idx="529">
                  <c:v>22</c:v>
                </c:pt>
                <c:pt idx="530">
                  <c:v>15.444444444444443</c:v>
                </c:pt>
                <c:pt idx="531">
                  <c:v>14.888888888888886</c:v>
                </c:pt>
                <c:pt idx="532">
                  <c:v>16</c:v>
                </c:pt>
                <c:pt idx="533">
                  <c:v>11</c:v>
                </c:pt>
                <c:pt idx="534">
                  <c:v>16</c:v>
                </c:pt>
                <c:pt idx="535">
                  <c:v>18.25</c:v>
                </c:pt>
                <c:pt idx="536">
                  <c:v>22</c:v>
                </c:pt>
                <c:pt idx="537">
                  <c:v>21.166666666666671</c:v>
                </c:pt>
                <c:pt idx="538">
                  <c:v>17.833333333333329</c:v>
                </c:pt>
                <c:pt idx="539">
                  <c:v>12.111111111111114</c:v>
                </c:pt>
                <c:pt idx="540">
                  <c:v>12.666666666666664</c:v>
                </c:pt>
                <c:pt idx="541">
                  <c:v>20.5</c:v>
                </c:pt>
                <c:pt idx="542">
                  <c:v>16.583333333333329</c:v>
                </c:pt>
                <c:pt idx="543">
                  <c:v>18.25</c:v>
                </c:pt>
                <c:pt idx="544">
                  <c:v>19.75</c:v>
                </c:pt>
                <c:pt idx="545">
                  <c:v>21.166666666666671</c:v>
                </c:pt>
                <c:pt idx="546">
                  <c:v>5.75</c:v>
                </c:pt>
                <c:pt idx="547">
                  <c:v>18.25</c:v>
                </c:pt>
                <c:pt idx="548">
                  <c:v>16</c:v>
                </c:pt>
                <c:pt idx="549">
                  <c:v>16</c:v>
                </c:pt>
                <c:pt idx="550">
                  <c:v>20.75</c:v>
                </c:pt>
                <c:pt idx="551">
                  <c:v>19.5</c:v>
                </c:pt>
                <c:pt idx="552">
                  <c:v>19.916666666666671</c:v>
                </c:pt>
                <c:pt idx="553">
                  <c:v>19.75</c:v>
                </c:pt>
                <c:pt idx="554">
                  <c:v>19.75</c:v>
                </c:pt>
                <c:pt idx="555">
                  <c:v>20.5</c:v>
                </c:pt>
                <c:pt idx="556">
                  <c:v>11</c:v>
                </c:pt>
                <c:pt idx="557">
                  <c:v>17.5</c:v>
                </c:pt>
                <c:pt idx="558">
                  <c:v>18.25</c:v>
                </c:pt>
                <c:pt idx="559">
                  <c:v>18.666666666666671</c:v>
                </c:pt>
                <c:pt idx="560">
                  <c:v>16</c:v>
                </c:pt>
                <c:pt idx="561">
                  <c:v>20.5</c:v>
                </c:pt>
                <c:pt idx="562">
                  <c:v>19.75</c:v>
                </c:pt>
                <c:pt idx="563">
                  <c:v>12.111111111111114</c:v>
                </c:pt>
                <c:pt idx="564">
                  <c:v>14.333333333333329</c:v>
                </c:pt>
                <c:pt idx="565">
                  <c:v>12.111111111111114</c:v>
                </c:pt>
                <c:pt idx="566">
                  <c:v>16</c:v>
                </c:pt>
                <c:pt idx="567">
                  <c:v>22</c:v>
                </c:pt>
                <c:pt idx="568">
                  <c:v>19.75</c:v>
                </c:pt>
                <c:pt idx="569">
                  <c:v>16</c:v>
                </c:pt>
                <c:pt idx="570">
                  <c:v>17.5</c:v>
                </c:pt>
                <c:pt idx="571">
                  <c:v>21.25</c:v>
                </c:pt>
                <c:pt idx="572">
                  <c:v>15.444444444444443</c:v>
                </c:pt>
                <c:pt idx="573">
                  <c:v>13.777777777777779</c:v>
                </c:pt>
                <c:pt idx="574">
                  <c:v>15.444444444444443</c:v>
                </c:pt>
                <c:pt idx="575">
                  <c:v>8.75</c:v>
                </c:pt>
                <c:pt idx="576">
                  <c:v>21.25</c:v>
                </c:pt>
                <c:pt idx="577">
                  <c:v>17.5</c:v>
                </c:pt>
                <c:pt idx="578">
                  <c:v>11.555555555555557</c:v>
                </c:pt>
                <c:pt idx="579">
                  <c:v>15.444444444444443</c:v>
                </c:pt>
                <c:pt idx="580">
                  <c:v>19.75</c:v>
                </c:pt>
                <c:pt idx="581">
                  <c:v>8</c:v>
                </c:pt>
                <c:pt idx="582">
                  <c:v>14.333333333333329</c:v>
                </c:pt>
                <c:pt idx="583">
                  <c:v>16.75</c:v>
                </c:pt>
                <c:pt idx="584">
                  <c:v>12.666666666666664</c:v>
                </c:pt>
                <c:pt idx="585">
                  <c:v>14.888888888888886</c:v>
                </c:pt>
                <c:pt idx="586">
                  <c:v>14.888888888888886</c:v>
                </c:pt>
                <c:pt idx="587">
                  <c:v>19.75</c:v>
                </c:pt>
                <c:pt idx="588">
                  <c:v>11</c:v>
                </c:pt>
                <c:pt idx="589">
                  <c:v>22</c:v>
                </c:pt>
                <c:pt idx="590">
                  <c:v>14.888888888888886</c:v>
                </c:pt>
                <c:pt idx="591">
                  <c:v>16</c:v>
                </c:pt>
                <c:pt idx="592">
                  <c:v>14.888888888888886</c:v>
                </c:pt>
                <c:pt idx="593">
                  <c:v>14.333333333333329</c:v>
                </c:pt>
                <c:pt idx="594">
                  <c:v>15.444444444444443</c:v>
                </c:pt>
                <c:pt idx="595">
                  <c:v>7.25</c:v>
                </c:pt>
                <c:pt idx="596">
                  <c:v>16.75</c:v>
                </c:pt>
                <c:pt idx="597">
                  <c:v>21.25</c:v>
                </c:pt>
                <c:pt idx="598">
                  <c:v>21.583333333333329</c:v>
                </c:pt>
                <c:pt idx="599">
                  <c:v>21.166666666666671</c:v>
                </c:pt>
                <c:pt idx="600">
                  <c:v>18.25</c:v>
                </c:pt>
                <c:pt idx="601">
                  <c:v>19</c:v>
                </c:pt>
                <c:pt idx="602">
                  <c:v>22</c:v>
                </c:pt>
                <c:pt idx="603">
                  <c:v>18.25</c:v>
                </c:pt>
                <c:pt idx="604">
                  <c:v>7.3076923076923066</c:v>
                </c:pt>
                <c:pt idx="605">
                  <c:v>14.333333333333329</c:v>
                </c:pt>
                <c:pt idx="606">
                  <c:v>10.25</c:v>
                </c:pt>
                <c:pt idx="607">
                  <c:v>16</c:v>
                </c:pt>
                <c:pt idx="608">
                  <c:v>16.75</c:v>
                </c:pt>
                <c:pt idx="609">
                  <c:v>20.5</c:v>
                </c:pt>
                <c:pt idx="610">
                  <c:v>14.888888888888886</c:v>
                </c:pt>
                <c:pt idx="611">
                  <c:v>21.25</c:v>
                </c:pt>
                <c:pt idx="612">
                  <c:v>15.444444444444443</c:v>
                </c:pt>
                <c:pt idx="613">
                  <c:v>17.5</c:v>
                </c:pt>
                <c:pt idx="614">
                  <c:v>19.5</c:v>
                </c:pt>
                <c:pt idx="615">
                  <c:v>12.666666666666664</c:v>
                </c:pt>
                <c:pt idx="616">
                  <c:v>18.25</c:v>
                </c:pt>
                <c:pt idx="617">
                  <c:v>21.583333333333329</c:v>
                </c:pt>
                <c:pt idx="618">
                  <c:v>21.25</c:v>
                </c:pt>
                <c:pt idx="619">
                  <c:v>19</c:v>
                </c:pt>
                <c:pt idx="620">
                  <c:v>16</c:v>
                </c:pt>
                <c:pt idx="621">
                  <c:v>14.888888888888886</c:v>
                </c:pt>
                <c:pt idx="622">
                  <c:v>22</c:v>
                </c:pt>
                <c:pt idx="623">
                  <c:v>22</c:v>
                </c:pt>
                <c:pt idx="624">
                  <c:v>15.444444444444443</c:v>
                </c:pt>
                <c:pt idx="625">
                  <c:v>19</c:v>
                </c:pt>
                <c:pt idx="626">
                  <c:v>11</c:v>
                </c:pt>
                <c:pt idx="627">
                  <c:v>17.5</c:v>
                </c:pt>
                <c:pt idx="628">
                  <c:v>8</c:v>
                </c:pt>
                <c:pt idx="629">
                  <c:v>18.25</c:v>
                </c:pt>
                <c:pt idx="630">
                  <c:v>21.583333333333329</c:v>
                </c:pt>
                <c:pt idx="631">
                  <c:v>12.111111111111114</c:v>
                </c:pt>
                <c:pt idx="632">
                  <c:v>17.5</c:v>
                </c:pt>
                <c:pt idx="633">
                  <c:v>11.555555555555557</c:v>
                </c:pt>
                <c:pt idx="634">
                  <c:v>11</c:v>
                </c:pt>
                <c:pt idx="635">
                  <c:v>20.5</c:v>
                </c:pt>
                <c:pt idx="636">
                  <c:v>5.75</c:v>
                </c:pt>
                <c:pt idx="637">
                  <c:v>16</c:v>
                </c:pt>
                <c:pt idx="638">
                  <c:v>14.888888888888886</c:v>
                </c:pt>
                <c:pt idx="639">
                  <c:v>22</c:v>
                </c:pt>
                <c:pt idx="640">
                  <c:v>12.111111111111114</c:v>
                </c:pt>
                <c:pt idx="641">
                  <c:v>19</c:v>
                </c:pt>
                <c:pt idx="642">
                  <c:v>16</c:v>
                </c:pt>
                <c:pt idx="643">
                  <c:v>22</c:v>
                </c:pt>
                <c:pt idx="644">
                  <c:v>16</c:v>
                </c:pt>
                <c:pt idx="645">
                  <c:v>15.444444444444443</c:v>
                </c:pt>
                <c:pt idx="646">
                  <c:v>11</c:v>
                </c:pt>
                <c:pt idx="647">
                  <c:v>19</c:v>
                </c:pt>
                <c:pt idx="648">
                  <c:v>17.833333333333329</c:v>
                </c:pt>
                <c:pt idx="649">
                  <c:v>13.777777777777779</c:v>
                </c:pt>
                <c:pt idx="650">
                  <c:v>17.416666666666671</c:v>
                </c:pt>
                <c:pt idx="651">
                  <c:v>16</c:v>
                </c:pt>
                <c:pt idx="652">
                  <c:v>21.166666666666671</c:v>
                </c:pt>
                <c:pt idx="653">
                  <c:v>10.25</c:v>
                </c:pt>
                <c:pt idx="654">
                  <c:v>15.444444444444443</c:v>
                </c:pt>
                <c:pt idx="655">
                  <c:v>19.5</c:v>
                </c:pt>
                <c:pt idx="656">
                  <c:v>10.25</c:v>
                </c:pt>
                <c:pt idx="657">
                  <c:v>16</c:v>
                </c:pt>
                <c:pt idx="658">
                  <c:v>20.75</c:v>
                </c:pt>
                <c:pt idx="659">
                  <c:v>19.75</c:v>
                </c:pt>
                <c:pt idx="660">
                  <c:v>16.75</c:v>
                </c:pt>
                <c:pt idx="661">
                  <c:v>16</c:v>
                </c:pt>
                <c:pt idx="662">
                  <c:v>8</c:v>
                </c:pt>
                <c:pt idx="663">
                  <c:v>12.666666666666664</c:v>
                </c:pt>
                <c:pt idx="664">
                  <c:v>10.25</c:v>
                </c:pt>
                <c:pt idx="665">
                  <c:v>16.75</c:v>
                </c:pt>
                <c:pt idx="666">
                  <c:v>17.833333333333329</c:v>
                </c:pt>
                <c:pt idx="667">
                  <c:v>11</c:v>
                </c:pt>
                <c:pt idx="668">
                  <c:v>19</c:v>
                </c:pt>
                <c:pt idx="669">
                  <c:v>21.166666666666671</c:v>
                </c:pt>
                <c:pt idx="670">
                  <c:v>22</c:v>
                </c:pt>
                <c:pt idx="671">
                  <c:v>14.888888888888886</c:v>
                </c:pt>
                <c:pt idx="672">
                  <c:v>11</c:v>
                </c:pt>
                <c:pt idx="673">
                  <c:v>19.75</c:v>
                </c:pt>
                <c:pt idx="674">
                  <c:v>8.75</c:v>
                </c:pt>
                <c:pt idx="675">
                  <c:v>19.083333333333329</c:v>
                </c:pt>
                <c:pt idx="676">
                  <c:v>20.5</c:v>
                </c:pt>
                <c:pt idx="677">
                  <c:v>22</c:v>
                </c:pt>
                <c:pt idx="678">
                  <c:v>10.25</c:v>
                </c:pt>
                <c:pt idx="679">
                  <c:v>14.888888888888886</c:v>
                </c:pt>
                <c:pt idx="680">
                  <c:v>16</c:v>
                </c:pt>
                <c:pt idx="681">
                  <c:v>16</c:v>
                </c:pt>
                <c:pt idx="682">
                  <c:v>16</c:v>
                </c:pt>
                <c:pt idx="683">
                  <c:v>18.25</c:v>
                </c:pt>
                <c:pt idx="684">
                  <c:v>20.75</c:v>
                </c:pt>
                <c:pt idx="685">
                  <c:v>8.75</c:v>
                </c:pt>
                <c:pt idx="686">
                  <c:v>14.333333333333329</c:v>
                </c:pt>
                <c:pt idx="687">
                  <c:v>20.333333333333329</c:v>
                </c:pt>
                <c:pt idx="688">
                  <c:v>14.888888888888886</c:v>
                </c:pt>
                <c:pt idx="689">
                  <c:v>16</c:v>
                </c:pt>
                <c:pt idx="690">
                  <c:v>16</c:v>
                </c:pt>
                <c:pt idx="691">
                  <c:v>16</c:v>
                </c:pt>
                <c:pt idx="692">
                  <c:v>12.111111111111114</c:v>
                </c:pt>
                <c:pt idx="693">
                  <c:v>19.75</c:v>
                </c:pt>
                <c:pt idx="694">
                  <c:v>22</c:v>
                </c:pt>
                <c:pt idx="695">
                  <c:v>19.5</c:v>
                </c:pt>
                <c:pt idx="696">
                  <c:v>19.75</c:v>
                </c:pt>
                <c:pt idx="697">
                  <c:v>16</c:v>
                </c:pt>
                <c:pt idx="698">
                  <c:v>13.777777777777779</c:v>
                </c:pt>
                <c:pt idx="699">
                  <c:v>22</c:v>
                </c:pt>
                <c:pt idx="700">
                  <c:v>19.5</c:v>
                </c:pt>
                <c:pt idx="701">
                  <c:v>18.25</c:v>
                </c:pt>
                <c:pt idx="702">
                  <c:v>17.5</c:v>
                </c:pt>
                <c:pt idx="703">
                  <c:v>20.75</c:v>
                </c:pt>
                <c:pt idx="704">
                  <c:v>12.111111111111114</c:v>
                </c:pt>
                <c:pt idx="705">
                  <c:v>11</c:v>
                </c:pt>
                <c:pt idx="706">
                  <c:v>20.5</c:v>
                </c:pt>
                <c:pt idx="707">
                  <c:v>14.333333333333329</c:v>
                </c:pt>
                <c:pt idx="708">
                  <c:v>16</c:v>
                </c:pt>
                <c:pt idx="709">
                  <c:v>5.75</c:v>
                </c:pt>
                <c:pt idx="710">
                  <c:v>19</c:v>
                </c:pt>
                <c:pt idx="711">
                  <c:v>21.25</c:v>
                </c:pt>
                <c:pt idx="712">
                  <c:v>13.777777777777779</c:v>
                </c:pt>
                <c:pt idx="713">
                  <c:v>14.333333333333329</c:v>
                </c:pt>
                <c:pt idx="714">
                  <c:v>12.111111111111114</c:v>
                </c:pt>
                <c:pt idx="715">
                  <c:v>21.25</c:v>
                </c:pt>
                <c:pt idx="716">
                  <c:v>9.5</c:v>
                </c:pt>
                <c:pt idx="717">
                  <c:v>13.777777777777779</c:v>
                </c:pt>
                <c:pt idx="718">
                  <c:v>12.666666666666664</c:v>
                </c:pt>
                <c:pt idx="719">
                  <c:v>14.888888888888886</c:v>
                </c:pt>
                <c:pt idx="720">
                  <c:v>13.777777777777779</c:v>
                </c:pt>
                <c:pt idx="721">
                  <c:v>12.666666666666664</c:v>
                </c:pt>
                <c:pt idx="722">
                  <c:v>8</c:v>
                </c:pt>
                <c:pt idx="723">
                  <c:v>18.25</c:v>
                </c:pt>
                <c:pt idx="724">
                  <c:v>16.75</c:v>
                </c:pt>
                <c:pt idx="725">
                  <c:v>14.333333333333329</c:v>
                </c:pt>
                <c:pt idx="726">
                  <c:v>20.5</c:v>
                </c:pt>
                <c:pt idx="727">
                  <c:v>14.5</c:v>
                </c:pt>
                <c:pt idx="728">
                  <c:v>17.5</c:v>
                </c:pt>
                <c:pt idx="729">
                  <c:v>19.75</c:v>
                </c:pt>
                <c:pt idx="730">
                  <c:v>16.75</c:v>
                </c:pt>
                <c:pt idx="731">
                  <c:v>11.555555555555557</c:v>
                </c:pt>
                <c:pt idx="732">
                  <c:v>21.166666666666671</c:v>
                </c:pt>
                <c:pt idx="733">
                  <c:v>16</c:v>
                </c:pt>
                <c:pt idx="734">
                  <c:v>11.555555555555557</c:v>
                </c:pt>
                <c:pt idx="735">
                  <c:v>16.75</c:v>
                </c:pt>
                <c:pt idx="736">
                  <c:v>21.583333333333329</c:v>
                </c:pt>
                <c:pt idx="737">
                  <c:v>16</c:v>
                </c:pt>
                <c:pt idx="738">
                  <c:v>15.444444444444443</c:v>
                </c:pt>
                <c:pt idx="739">
                  <c:v>11</c:v>
                </c:pt>
                <c:pt idx="740">
                  <c:v>20.333333333333329</c:v>
                </c:pt>
                <c:pt idx="741">
                  <c:v>14.888888888888886</c:v>
                </c:pt>
                <c:pt idx="742">
                  <c:v>14.888888888888886</c:v>
                </c:pt>
                <c:pt idx="743">
                  <c:v>14.888888888888886</c:v>
                </c:pt>
                <c:pt idx="744">
                  <c:v>16</c:v>
                </c:pt>
                <c:pt idx="745">
                  <c:v>11</c:v>
                </c:pt>
                <c:pt idx="746">
                  <c:v>19.75</c:v>
                </c:pt>
                <c:pt idx="747">
                  <c:v>11.555555555555557</c:v>
                </c:pt>
                <c:pt idx="748">
                  <c:v>12.666666666666664</c:v>
                </c:pt>
                <c:pt idx="749">
                  <c:v>15.444444444444443</c:v>
                </c:pt>
                <c:pt idx="750">
                  <c:v>16</c:v>
                </c:pt>
                <c:pt idx="751">
                  <c:v>13.222222222222221</c:v>
                </c:pt>
                <c:pt idx="752">
                  <c:v>21.583333333333329</c:v>
                </c:pt>
                <c:pt idx="753">
                  <c:v>19.916666666666671</c:v>
                </c:pt>
                <c:pt idx="754">
                  <c:v>8.75</c:v>
                </c:pt>
                <c:pt idx="755">
                  <c:v>20.75</c:v>
                </c:pt>
                <c:pt idx="756">
                  <c:v>14.333333333333329</c:v>
                </c:pt>
                <c:pt idx="757">
                  <c:v>19</c:v>
                </c:pt>
                <c:pt idx="758">
                  <c:v>17.5</c:v>
                </c:pt>
                <c:pt idx="759">
                  <c:v>20.75</c:v>
                </c:pt>
                <c:pt idx="760">
                  <c:v>15.444444444444443</c:v>
                </c:pt>
                <c:pt idx="761">
                  <c:v>19.5</c:v>
                </c:pt>
                <c:pt idx="762">
                  <c:v>17.5</c:v>
                </c:pt>
                <c:pt idx="763">
                  <c:v>19</c:v>
                </c:pt>
                <c:pt idx="764">
                  <c:v>19.5</c:v>
                </c:pt>
                <c:pt idx="765">
                  <c:v>14.888888888888886</c:v>
                </c:pt>
                <c:pt idx="766">
                  <c:v>20.5</c:v>
                </c:pt>
                <c:pt idx="767">
                  <c:v>21.583333333333329</c:v>
                </c:pt>
                <c:pt idx="768">
                  <c:v>5</c:v>
                </c:pt>
                <c:pt idx="769">
                  <c:v>21.25</c:v>
                </c:pt>
                <c:pt idx="770">
                  <c:v>22</c:v>
                </c:pt>
                <c:pt idx="771">
                  <c:v>14.888888888888886</c:v>
                </c:pt>
                <c:pt idx="772">
                  <c:v>20.5</c:v>
                </c:pt>
                <c:pt idx="773">
                  <c:v>20.5</c:v>
                </c:pt>
                <c:pt idx="774">
                  <c:v>13.777777777777779</c:v>
                </c:pt>
                <c:pt idx="775">
                  <c:v>21.583333333333329</c:v>
                </c:pt>
                <c:pt idx="776">
                  <c:v>19</c:v>
                </c:pt>
                <c:pt idx="777">
                  <c:v>13.777777777777779</c:v>
                </c:pt>
                <c:pt idx="778">
                  <c:v>10.25</c:v>
                </c:pt>
                <c:pt idx="779">
                  <c:v>18.25</c:v>
                </c:pt>
                <c:pt idx="780">
                  <c:v>11</c:v>
                </c:pt>
                <c:pt idx="781">
                  <c:v>15.444444444444443</c:v>
                </c:pt>
                <c:pt idx="782">
                  <c:v>13.777777777777779</c:v>
                </c:pt>
                <c:pt idx="783">
                  <c:v>5.4615384615384599</c:v>
                </c:pt>
                <c:pt idx="784">
                  <c:v>12.111111111111114</c:v>
                </c:pt>
                <c:pt idx="785">
                  <c:v>19.5</c:v>
                </c:pt>
                <c:pt idx="786">
                  <c:v>16</c:v>
                </c:pt>
                <c:pt idx="787">
                  <c:v>12.666666666666664</c:v>
                </c:pt>
                <c:pt idx="788">
                  <c:v>22</c:v>
                </c:pt>
                <c:pt idx="789">
                  <c:v>20.5</c:v>
                </c:pt>
                <c:pt idx="790">
                  <c:v>20.75</c:v>
                </c:pt>
                <c:pt idx="791">
                  <c:v>9.5</c:v>
                </c:pt>
                <c:pt idx="792">
                  <c:v>6.5</c:v>
                </c:pt>
                <c:pt idx="793">
                  <c:v>15.444444444444443</c:v>
                </c:pt>
                <c:pt idx="794">
                  <c:v>21.166666666666671</c:v>
                </c:pt>
                <c:pt idx="795">
                  <c:v>11</c:v>
                </c:pt>
                <c:pt idx="796">
                  <c:v>5.4615384615384599</c:v>
                </c:pt>
                <c:pt idx="797">
                  <c:v>13.222222222222221</c:v>
                </c:pt>
                <c:pt idx="798">
                  <c:v>14.888888888888886</c:v>
                </c:pt>
                <c:pt idx="799">
                  <c:v>19</c:v>
                </c:pt>
                <c:pt idx="800">
                  <c:v>14.333333333333329</c:v>
                </c:pt>
                <c:pt idx="801">
                  <c:v>6.1538461538461533</c:v>
                </c:pt>
                <c:pt idx="802">
                  <c:v>19.75</c:v>
                </c:pt>
                <c:pt idx="803">
                  <c:v>12.111111111111114</c:v>
                </c:pt>
                <c:pt idx="804">
                  <c:v>16.75</c:v>
                </c:pt>
                <c:pt idx="805">
                  <c:v>18.25</c:v>
                </c:pt>
                <c:pt idx="806">
                  <c:v>12.111111111111114</c:v>
                </c:pt>
                <c:pt idx="807">
                  <c:v>11</c:v>
                </c:pt>
                <c:pt idx="808">
                  <c:v>13.222222222222221</c:v>
                </c:pt>
                <c:pt idx="809">
                  <c:v>14.333333333333329</c:v>
                </c:pt>
                <c:pt idx="810">
                  <c:v>22</c:v>
                </c:pt>
                <c:pt idx="811">
                  <c:v>19.083333333333329</c:v>
                </c:pt>
                <c:pt idx="812">
                  <c:v>10.25</c:v>
                </c:pt>
                <c:pt idx="813">
                  <c:v>19</c:v>
                </c:pt>
                <c:pt idx="814">
                  <c:v>14.888888888888886</c:v>
                </c:pt>
                <c:pt idx="815">
                  <c:v>14.888888888888886</c:v>
                </c:pt>
                <c:pt idx="816">
                  <c:v>8</c:v>
                </c:pt>
                <c:pt idx="817">
                  <c:v>10.25</c:v>
                </c:pt>
                <c:pt idx="818">
                  <c:v>12.666666666666664</c:v>
                </c:pt>
                <c:pt idx="819">
                  <c:v>18.666666666666671</c:v>
                </c:pt>
                <c:pt idx="820">
                  <c:v>19.75</c:v>
                </c:pt>
                <c:pt idx="821">
                  <c:v>8</c:v>
                </c:pt>
                <c:pt idx="822">
                  <c:v>12.666666666666664</c:v>
                </c:pt>
                <c:pt idx="823">
                  <c:v>13.777777777777779</c:v>
                </c:pt>
                <c:pt idx="824">
                  <c:v>17.833333333333329</c:v>
                </c:pt>
                <c:pt idx="825">
                  <c:v>19</c:v>
                </c:pt>
                <c:pt idx="826">
                  <c:v>21.25</c:v>
                </c:pt>
                <c:pt idx="827">
                  <c:v>16.75</c:v>
                </c:pt>
                <c:pt idx="828">
                  <c:v>22</c:v>
                </c:pt>
                <c:pt idx="829">
                  <c:v>13.777777777777779</c:v>
                </c:pt>
                <c:pt idx="830">
                  <c:v>11.555555555555557</c:v>
                </c:pt>
                <c:pt idx="831">
                  <c:v>11</c:v>
                </c:pt>
                <c:pt idx="832">
                  <c:v>15.444444444444443</c:v>
                </c:pt>
                <c:pt idx="833">
                  <c:v>14.888888888888886</c:v>
                </c:pt>
                <c:pt idx="834">
                  <c:v>20.333333333333329</c:v>
                </c:pt>
                <c:pt idx="835">
                  <c:v>15.444444444444443</c:v>
                </c:pt>
                <c:pt idx="836">
                  <c:v>21.25</c:v>
                </c:pt>
                <c:pt idx="837">
                  <c:v>20.5</c:v>
                </c:pt>
                <c:pt idx="838">
                  <c:v>11</c:v>
                </c:pt>
                <c:pt idx="839">
                  <c:v>17.5</c:v>
                </c:pt>
                <c:pt idx="840">
                  <c:v>21.166666666666671</c:v>
                </c:pt>
                <c:pt idx="841">
                  <c:v>14.888888888888886</c:v>
                </c:pt>
                <c:pt idx="842">
                  <c:v>21.583333333333329</c:v>
                </c:pt>
                <c:pt idx="843">
                  <c:v>14.888888888888886</c:v>
                </c:pt>
                <c:pt idx="844">
                  <c:v>11.555555555555557</c:v>
                </c:pt>
                <c:pt idx="845">
                  <c:v>13.222222222222221</c:v>
                </c:pt>
                <c:pt idx="846">
                  <c:v>22</c:v>
                </c:pt>
                <c:pt idx="847">
                  <c:v>14.888888888888886</c:v>
                </c:pt>
                <c:pt idx="848">
                  <c:v>18.666666666666671</c:v>
                </c:pt>
                <c:pt idx="849">
                  <c:v>15.444444444444443</c:v>
                </c:pt>
                <c:pt idx="850">
                  <c:v>15.444444444444443</c:v>
                </c:pt>
                <c:pt idx="851">
                  <c:v>20.333333333333329</c:v>
                </c:pt>
                <c:pt idx="852">
                  <c:v>20.75</c:v>
                </c:pt>
                <c:pt idx="853">
                  <c:v>19.75</c:v>
                </c:pt>
                <c:pt idx="854">
                  <c:v>15.333333333333329</c:v>
                </c:pt>
                <c:pt idx="855">
                  <c:v>21.583333333333329</c:v>
                </c:pt>
                <c:pt idx="856">
                  <c:v>13.777777777777779</c:v>
                </c:pt>
                <c:pt idx="857">
                  <c:v>17.5</c:v>
                </c:pt>
                <c:pt idx="858">
                  <c:v>21.25</c:v>
                </c:pt>
                <c:pt idx="859">
                  <c:v>22</c:v>
                </c:pt>
                <c:pt idx="860">
                  <c:v>5.2307692307692335</c:v>
                </c:pt>
                <c:pt idx="861">
                  <c:v>16</c:v>
                </c:pt>
                <c:pt idx="862">
                  <c:v>22</c:v>
                </c:pt>
                <c:pt idx="863">
                  <c:v>13.777777777777779</c:v>
                </c:pt>
                <c:pt idx="864">
                  <c:v>18.25</c:v>
                </c:pt>
                <c:pt idx="865">
                  <c:v>9.5</c:v>
                </c:pt>
                <c:pt idx="866">
                  <c:v>17.5</c:v>
                </c:pt>
                <c:pt idx="867">
                  <c:v>8.75</c:v>
                </c:pt>
                <c:pt idx="868">
                  <c:v>12.666666666666664</c:v>
                </c:pt>
                <c:pt idx="869">
                  <c:v>13.222222222222221</c:v>
                </c:pt>
                <c:pt idx="870">
                  <c:v>16.75</c:v>
                </c:pt>
                <c:pt idx="871">
                  <c:v>11.555555555555557</c:v>
                </c:pt>
                <c:pt idx="872">
                  <c:v>14.333333333333329</c:v>
                </c:pt>
                <c:pt idx="873">
                  <c:v>16.75</c:v>
                </c:pt>
                <c:pt idx="874">
                  <c:v>20.5</c:v>
                </c:pt>
                <c:pt idx="875">
                  <c:v>16.75</c:v>
                </c:pt>
                <c:pt idx="876">
                  <c:v>16</c:v>
                </c:pt>
                <c:pt idx="877">
                  <c:v>16.75</c:v>
                </c:pt>
                <c:pt idx="878">
                  <c:v>19.75</c:v>
                </c:pt>
                <c:pt idx="879">
                  <c:v>9.5</c:v>
                </c:pt>
                <c:pt idx="880">
                  <c:v>22</c:v>
                </c:pt>
                <c:pt idx="881">
                  <c:v>22</c:v>
                </c:pt>
                <c:pt idx="882">
                  <c:v>12.111111111111114</c:v>
                </c:pt>
                <c:pt idx="883">
                  <c:v>22</c:v>
                </c:pt>
                <c:pt idx="884">
                  <c:v>16</c:v>
                </c:pt>
                <c:pt idx="885">
                  <c:v>16</c:v>
                </c:pt>
                <c:pt idx="886">
                  <c:v>11</c:v>
                </c:pt>
                <c:pt idx="887">
                  <c:v>21.25</c:v>
                </c:pt>
                <c:pt idx="888">
                  <c:v>13.222222222222221</c:v>
                </c:pt>
                <c:pt idx="889">
                  <c:v>21.25</c:v>
                </c:pt>
                <c:pt idx="890">
                  <c:v>13.222222222222221</c:v>
                </c:pt>
                <c:pt idx="891">
                  <c:v>19.5</c:v>
                </c:pt>
                <c:pt idx="892">
                  <c:v>15.333333333333329</c:v>
                </c:pt>
                <c:pt idx="893">
                  <c:v>16.75</c:v>
                </c:pt>
                <c:pt idx="894">
                  <c:v>21.583333333333329</c:v>
                </c:pt>
                <c:pt idx="895">
                  <c:v>7.25</c:v>
                </c:pt>
                <c:pt idx="896">
                  <c:v>22</c:v>
                </c:pt>
                <c:pt idx="897">
                  <c:v>22</c:v>
                </c:pt>
                <c:pt idx="898">
                  <c:v>21.583333333333329</c:v>
                </c:pt>
                <c:pt idx="899">
                  <c:v>16</c:v>
                </c:pt>
                <c:pt idx="900">
                  <c:v>14.333333333333329</c:v>
                </c:pt>
                <c:pt idx="901">
                  <c:v>18.25</c:v>
                </c:pt>
                <c:pt idx="902">
                  <c:v>20.5</c:v>
                </c:pt>
                <c:pt idx="903">
                  <c:v>9.5</c:v>
                </c:pt>
                <c:pt idx="904">
                  <c:v>19.75</c:v>
                </c:pt>
                <c:pt idx="905">
                  <c:v>19</c:v>
                </c:pt>
                <c:pt idx="906">
                  <c:v>6.5</c:v>
                </c:pt>
                <c:pt idx="907">
                  <c:v>16</c:v>
                </c:pt>
                <c:pt idx="908">
                  <c:v>21.583333333333329</c:v>
                </c:pt>
                <c:pt idx="909">
                  <c:v>16</c:v>
                </c:pt>
                <c:pt idx="910">
                  <c:v>11</c:v>
                </c:pt>
                <c:pt idx="911">
                  <c:v>11.555555555555557</c:v>
                </c:pt>
                <c:pt idx="912">
                  <c:v>18.25</c:v>
                </c:pt>
                <c:pt idx="913">
                  <c:v>16.75</c:v>
                </c:pt>
                <c:pt idx="914">
                  <c:v>20.75</c:v>
                </c:pt>
                <c:pt idx="915">
                  <c:v>14.333333333333329</c:v>
                </c:pt>
                <c:pt idx="916">
                  <c:v>5.2307692307692335</c:v>
                </c:pt>
                <c:pt idx="917">
                  <c:v>22</c:v>
                </c:pt>
                <c:pt idx="918">
                  <c:v>19</c:v>
                </c:pt>
                <c:pt idx="919">
                  <c:v>11.555555555555557</c:v>
                </c:pt>
                <c:pt idx="920">
                  <c:v>19</c:v>
                </c:pt>
                <c:pt idx="921">
                  <c:v>22</c:v>
                </c:pt>
                <c:pt idx="922">
                  <c:v>12.666666666666664</c:v>
                </c:pt>
                <c:pt idx="923">
                  <c:v>12.666666666666664</c:v>
                </c:pt>
                <c:pt idx="924">
                  <c:v>8.75</c:v>
                </c:pt>
                <c:pt idx="925">
                  <c:v>18.25</c:v>
                </c:pt>
                <c:pt idx="926">
                  <c:v>14.333333333333329</c:v>
                </c:pt>
                <c:pt idx="927">
                  <c:v>12.666666666666664</c:v>
                </c:pt>
                <c:pt idx="928">
                  <c:v>8.75</c:v>
                </c:pt>
                <c:pt idx="929">
                  <c:v>14.333333333333329</c:v>
                </c:pt>
                <c:pt idx="930">
                  <c:v>16</c:v>
                </c:pt>
                <c:pt idx="931">
                  <c:v>19</c:v>
                </c:pt>
                <c:pt idx="932">
                  <c:v>11</c:v>
                </c:pt>
                <c:pt idx="933">
                  <c:v>21.25</c:v>
                </c:pt>
                <c:pt idx="934">
                  <c:v>16</c:v>
                </c:pt>
                <c:pt idx="935">
                  <c:v>16</c:v>
                </c:pt>
                <c:pt idx="936">
                  <c:v>12.666666666666664</c:v>
                </c:pt>
                <c:pt idx="937">
                  <c:v>16</c:v>
                </c:pt>
                <c:pt idx="938">
                  <c:v>20.333333333333329</c:v>
                </c:pt>
                <c:pt idx="939">
                  <c:v>17.833333333333329</c:v>
                </c:pt>
                <c:pt idx="940">
                  <c:v>22</c:v>
                </c:pt>
                <c:pt idx="941">
                  <c:v>19.75</c:v>
                </c:pt>
                <c:pt idx="942">
                  <c:v>19</c:v>
                </c:pt>
                <c:pt idx="943">
                  <c:v>20.5</c:v>
                </c:pt>
                <c:pt idx="944">
                  <c:v>8</c:v>
                </c:pt>
                <c:pt idx="945">
                  <c:v>13.222222222222221</c:v>
                </c:pt>
                <c:pt idx="946">
                  <c:v>9.5</c:v>
                </c:pt>
                <c:pt idx="947">
                  <c:v>21.25</c:v>
                </c:pt>
                <c:pt idx="948">
                  <c:v>17.5</c:v>
                </c:pt>
                <c:pt idx="949">
                  <c:v>15.444444444444443</c:v>
                </c:pt>
                <c:pt idx="950">
                  <c:v>12.666666666666664</c:v>
                </c:pt>
                <c:pt idx="951">
                  <c:v>20.333333333333329</c:v>
                </c:pt>
                <c:pt idx="952">
                  <c:v>17.5</c:v>
                </c:pt>
                <c:pt idx="953">
                  <c:v>16.75</c:v>
                </c:pt>
                <c:pt idx="954">
                  <c:v>19</c:v>
                </c:pt>
                <c:pt idx="955">
                  <c:v>11</c:v>
                </c:pt>
                <c:pt idx="956">
                  <c:v>13.777777777777779</c:v>
                </c:pt>
                <c:pt idx="957">
                  <c:v>5.2307692307692335</c:v>
                </c:pt>
                <c:pt idx="958">
                  <c:v>16.75</c:v>
                </c:pt>
                <c:pt idx="959">
                  <c:v>16</c:v>
                </c:pt>
                <c:pt idx="960">
                  <c:v>21.25</c:v>
                </c:pt>
                <c:pt idx="961">
                  <c:v>20.5</c:v>
                </c:pt>
                <c:pt idx="962">
                  <c:v>5.75</c:v>
                </c:pt>
                <c:pt idx="963">
                  <c:v>12.111111111111114</c:v>
                </c:pt>
                <c:pt idx="964">
                  <c:v>13.777777777777779</c:v>
                </c:pt>
                <c:pt idx="965">
                  <c:v>19.75</c:v>
                </c:pt>
                <c:pt idx="966">
                  <c:v>11</c:v>
                </c:pt>
                <c:pt idx="967">
                  <c:v>16.75</c:v>
                </c:pt>
                <c:pt idx="968">
                  <c:v>11.555555555555557</c:v>
                </c:pt>
                <c:pt idx="969">
                  <c:v>22</c:v>
                </c:pt>
                <c:pt idx="970">
                  <c:v>10.25</c:v>
                </c:pt>
                <c:pt idx="971">
                  <c:v>18.25</c:v>
                </c:pt>
                <c:pt idx="972">
                  <c:v>18.25</c:v>
                </c:pt>
                <c:pt idx="973">
                  <c:v>22</c:v>
                </c:pt>
                <c:pt idx="974">
                  <c:v>11</c:v>
                </c:pt>
                <c:pt idx="975">
                  <c:v>13.222222222222221</c:v>
                </c:pt>
                <c:pt idx="976">
                  <c:v>21.583333333333329</c:v>
                </c:pt>
                <c:pt idx="977">
                  <c:v>20.5</c:v>
                </c:pt>
                <c:pt idx="978">
                  <c:v>10.25</c:v>
                </c:pt>
                <c:pt idx="979">
                  <c:v>22</c:v>
                </c:pt>
                <c:pt idx="980">
                  <c:v>5.75</c:v>
                </c:pt>
                <c:pt idx="981">
                  <c:v>16.75</c:v>
                </c:pt>
                <c:pt idx="982">
                  <c:v>12.111111111111114</c:v>
                </c:pt>
                <c:pt idx="983">
                  <c:v>12.111111111111114</c:v>
                </c:pt>
                <c:pt idx="984">
                  <c:v>14.888888888888886</c:v>
                </c:pt>
                <c:pt idx="985">
                  <c:v>13.222222222222221</c:v>
                </c:pt>
                <c:pt idx="986">
                  <c:v>18.25</c:v>
                </c:pt>
                <c:pt idx="987">
                  <c:v>16.75</c:v>
                </c:pt>
                <c:pt idx="988">
                  <c:v>19.75</c:v>
                </c:pt>
                <c:pt idx="989">
                  <c:v>14.888888888888886</c:v>
                </c:pt>
                <c:pt idx="990">
                  <c:v>12.111111111111114</c:v>
                </c:pt>
                <c:pt idx="991">
                  <c:v>5</c:v>
                </c:pt>
                <c:pt idx="992">
                  <c:v>19.083333333333329</c:v>
                </c:pt>
                <c:pt idx="993">
                  <c:v>11</c:v>
                </c:pt>
                <c:pt idx="994">
                  <c:v>11</c:v>
                </c:pt>
                <c:pt idx="995">
                  <c:v>18.25</c:v>
                </c:pt>
                <c:pt idx="996">
                  <c:v>18.25</c:v>
                </c:pt>
                <c:pt idx="997">
                  <c:v>12.666666666666664</c:v>
                </c:pt>
                <c:pt idx="998">
                  <c:v>16</c:v>
                </c:pt>
                <c:pt idx="999">
                  <c:v>16</c:v>
                </c:pt>
                <c:pt idx="1000">
                  <c:v>5.4615384615384599</c:v>
                </c:pt>
                <c:pt idx="1001">
                  <c:v>14.888888888888886</c:v>
                </c:pt>
                <c:pt idx="1002">
                  <c:v>8</c:v>
                </c:pt>
                <c:pt idx="1003">
                  <c:v>19</c:v>
                </c:pt>
                <c:pt idx="1004">
                  <c:v>19.75</c:v>
                </c:pt>
                <c:pt idx="1005">
                  <c:v>16</c:v>
                </c:pt>
                <c:pt idx="1006">
                  <c:v>14.333333333333329</c:v>
                </c:pt>
                <c:pt idx="1007">
                  <c:v>20.75</c:v>
                </c:pt>
                <c:pt idx="1008">
                  <c:v>19</c:v>
                </c:pt>
                <c:pt idx="1009">
                  <c:v>21.583333333333329</c:v>
                </c:pt>
                <c:pt idx="1010">
                  <c:v>14.888888888888886</c:v>
                </c:pt>
                <c:pt idx="1011">
                  <c:v>9.5</c:v>
                </c:pt>
                <c:pt idx="1012">
                  <c:v>19</c:v>
                </c:pt>
                <c:pt idx="1013">
                  <c:v>9.5</c:v>
                </c:pt>
                <c:pt idx="1014">
                  <c:v>21.166666666666671</c:v>
                </c:pt>
                <c:pt idx="1015">
                  <c:v>18.25</c:v>
                </c:pt>
                <c:pt idx="1016">
                  <c:v>19</c:v>
                </c:pt>
                <c:pt idx="1017">
                  <c:v>11.555555555555557</c:v>
                </c:pt>
                <c:pt idx="1018">
                  <c:v>12.111111111111114</c:v>
                </c:pt>
                <c:pt idx="1019">
                  <c:v>19</c:v>
                </c:pt>
                <c:pt idx="1020">
                  <c:v>20.333333333333329</c:v>
                </c:pt>
                <c:pt idx="1021">
                  <c:v>17.5</c:v>
                </c:pt>
                <c:pt idx="1022">
                  <c:v>21.583333333333329</c:v>
                </c:pt>
                <c:pt idx="1023">
                  <c:v>11.555555555555557</c:v>
                </c:pt>
                <c:pt idx="1024">
                  <c:v>20.333333333333329</c:v>
                </c:pt>
                <c:pt idx="1025">
                  <c:v>13.222222222222221</c:v>
                </c:pt>
                <c:pt idx="1026">
                  <c:v>14.333333333333329</c:v>
                </c:pt>
                <c:pt idx="1027">
                  <c:v>10.25</c:v>
                </c:pt>
                <c:pt idx="1028">
                  <c:v>18.25</c:v>
                </c:pt>
                <c:pt idx="1029">
                  <c:v>12.111111111111114</c:v>
                </c:pt>
                <c:pt idx="1030">
                  <c:v>8.75</c:v>
                </c:pt>
                <c:pt idx="1031">
                  <c:v>20.333333333333329</c:v>
                </c:pt>
                <c:pt idx="1032">
                  <c:v>19</c:v>
                </c:pt>
                <c:pt idx="1033">
                  <c:v>15.444444444444443</c:v>
                </c:pt>
                <c:pt idx="1034">
                  <c:v>16</c:v>
                </c:pt>
                <c:pt idx="1035">
                  <c:v>13.222222222222221</c:v>
                </c:pt>
                <c:pt idx="1036">
                  <c:v>10.25</c:v>
                </c:pt>
                <c:pt idx="1037">
                  <c:v>10.25</c:v>
                </c:pt>
                <c:pt idx="1038">
                  <c:v>20.5</c:v>
                </c:pt>
                <c:pt idx="1039">
                  <c:v>19.916666666666671</c:v>
                </c:pt>
                <c:pt idx="1040">
                  <c:v>16</c:v>
                </c:pt>
                <c:pt idx="1041">
                  <c:v>21.583333333333329</c:v>
                </c:pt>
                <c:pt idx="1042">
                  <c:v>13.222222222222221</c:v>
                </c:pt>
                <c:pt idx="1043">
                  <c:v>19.083333333333329</c:v>
                </c:pt>
                <c:pt idx="1044">
                  <c:v>22</c:v>
                </c:pt>
                <c:pt idx="1045">
                  <c:v>14.333333333333329</c:v>
                </c:pt>
                <c:pt idx="1046">
                  <c:v>16</c:v>
                </c:pt>
                <c:pt idx="1047">
                  <c:v>20.75</c:v>
                </c:pt>
                <c:pt idx="1048">
                  <c:v>14.333333333333329</c:v>
                </c:pt>
                <c:pt idx="1049">
                  <c:v>20.5</c:v>
                </c:pt>
                <c:pt idx="1050">
                  <c:v>15.444444444444443</c:v>
                </c:pt>
                <c:pt idx="1051">
                  <c:v>13.777777777777779</c:v>
                </c:pt>
                <c:pt idx="1052">
                  <c:v>14.888888888888886</c:v>
                </c:pt>
                <c:pt idx="1053">
                  <c:v>14.083333333333329</c:v>
                </c:pt>
                <c:pt idx="1054">
                  <c:v>13.777777777777779</c:v>
                </c:pt>
                <c:pt idx="1055">
                  <c:v>6.5</c:v>
                </c:pt>
                <c:pt idx="1056">
                  <c:v>21.583333333333329</c:v>
                </c:pt>
                <c:pt idx="1057">
                  <c:v>15.444444444444443</c:v>
                </c:pt>
                <c:pt idx="1058">
                  <c:v>8</c:v>
                </c:pt>
                <c:pt idx="1059">
                  <c:v>14.333333333333329</c:v>
                </c:pt>
                <c:pt idx="1060">
                  <c:v>6.3846153846153868</c:v>
                </c:pt>
                <c:pt idx="1061">
                  <c:v>14.333333333333329</c:v>
                </c:pt>
                <c:pt idx="1062">
                  <c:v>19.916666666666671</c:v>
                </c:pt>
                <c:pt idx="1063">
                  <c:v>15.444444444444443</c:v>
                </c:pt>
                <c:pt idx="1064">
                  <c:v>10.25</c:v>
                </c:pt>
                <c:pt idx="1065">
                  <c:v>19.5</c:v>
                </c:pt>
                <c:pt idx="1066">
                  <c:v>16</c:v>
                </c:pt>
                <c:pt idx="1067">
                  <c:v>11</c:v>
                </c:pt>
                <c:pt idx="1068">
                  <c:v>21.25</c:v>
                </c:pt>
                <c:pt idx="1069">
                  <c:v>10.25</c:v>
                </c:pt>
                <c:pt idx="1070">
                  <c:v>12.666666666666664</c:v>
                </c:pt>
                <c:pt idx="1071">
                  <c:v>20.75</c:v>
                </c:pt>
                <c:pt idx="1072">
                  <c:v>9.5</c:v>
                </c:pt>
                <c:pt idx="1073">
                  <c:v>11</c:v>
                </c:pt>
                <c:pt idx="1074">
                  <c:v>6.5</c:v>
                </c:pt>
                <c:pt idx="1075">
                  <c:v>13.222222222222221</c:v>
                </c:pt>
                <c:pt idx="1076">
                  <c:v>19.916666666666671</c:v>
                </c:pt>
                <c:pt idx="1077">
                  <c:v>13.222222222222221</c:v>
                </c:pt>
                <c:pt idx="1078">
                  <c:v>13.222222222222221</c:v>
                </c:pt>
                <c:pt idx="1079">
                  <c:v>14.888888888888886</c:v>
                </c:pt>
                <c:pt idx="1080">
                  <c:v>11.555555555555557</c:v>
                </c:pt>
                <c:pt idx="1081">
                  <c:v>14.333333333333329</c:v>
                </c:pt>
                <c:pt idx="1082">
                  <c:v>19</c:v>
                </c:pt>
                <c:pt idx="1083">
                  <c:v>14.888888888888886</c:v>
                </c:pt>
                <c:pt idx="1084">
                  <c:v>6.5</c:v>
                </c:pt>
                <c:pt idx="1085">
                  <c:v>21.166666666666671</c:v>
                </c:pt>
                <c:pt idx="1086">
                  <c:v>16.75</c:v>
                </c:pt>
                <c:pt idx="1087">
                  <c:v>22</c:v>
                </c:pt>
                <c:pt idx="1088">
                  <c:v>11.555555555555557</c:v>
                </c:pt>
                <c:pt idx="1089">
                  <c:v>13.777777777777779</c:v>
                </c:pt>
                <c:pt idx="1090">
                  <c:v>21.25</c:v>
                </c:pt>
                <c:pt idx="1091">
                  <c:v>15.444444444444443</c:v>
                </c:pt>
                <c:pt idx="1092">
                  <c:v>13.222222222222221</c:v>
                </c:pt>
                <c:pt idx="1093">
                  <c:v>22</c:v>
                </c:pt>
                <c:pt idx="1094">
                  <c:v>18.25</c:v>
                </c:pt>
                <c:pt idx="1095">
                  <c:v>5</c:v>
                </c:pt>
                <c:pt idx="1096">
                  <c:v>14.333333333333329</c:v>
                </c:pt>
                <c:pt idx="1097">
                  <c:v>16</c:v>
                </c:pt>
                <c:pt idx="1098">
                  <c:v>20.75</c:v>
                </c:pt>
                <c:pt idx="1099">
                  <c:v>15.444444444444443</c:v>
                </c:pt>
                <c:pt idx="1100">
                  <c:v>16</c:v>
                </c:pt>
                <c:pt idx="1101">
                  <c:v>19.75</c:v>
                </c:pt>
                <c:pt idx="1102">
                  <c:v>9.5</c:v>
                </c:pt>
                <c:pt idx="1103">
                  <c:v>14.333333333333329</c:v>
                </c:pt>
                <c:pt idx="1104">
                  <c:v>19</c:v>
                </c:pt>
                <c:pt idx="1105">
                  <c:v>8.75</c:v>
                </c:pt>
                <c:pt idx="1106">
                  <c:v>19.083333333333329</c:v>
                </c:pt>
                <c:pt idx="1107">
                  <c:v>22</c:v>
                </c:pt>
                <c:pt idx="1108">
                  <c:v>19.75</c:v>
                </c:pt>
                <c:pt idx="1109">
                  <c:v>18.25</c:v>
                </c:pt>
                <c:pt idx="1110">
                  <c:v>21.25</c:v>
                </c:pt>
                <c:pt idx="1111">
                  <c:v>19</c:v>
                </c:pt>
                <c:pt idx="1112">
                  <c:v>18.25</c:v>
                </c:pt>
                <c:pt idx="1113">
                  <c:v>21.583333333333329</c:v>
                </c:pt>
                <c:pt idx="1114">
                  <c:v>14.888888888888886</c:v>
                </c:pt>
                <c:pt idx="1115">
                  <c:v>19.083333333333329</c:v>
                </c:pt>
                <c:pt idx="1116">
                  <c:v>11</c:v>
                </c:pt>
                <c:pt idx="1117">
                  <c:v>13.222222222222221</c:v>
                </c:pt>
                <c:pt idx="1118">
                  <c:v>16.75</c:v>
                </c:pt>
                <c:pt idx="1119">
                  <c:v>14.333333333333329</c:v>
                </c:pt>
                <c:pt idx="1120">
                  <c:v>14.333333333333329</c:v>
                </c:pt>
                <c:pt idx="1121">
                  <c:v>15.444444444444443</c:v>
                </c:pt>
                <c:pt idx="1122">
                  <c:v>16</c:v>
                </c:pt>
                <c:pt idx="1123">
                  <c:v>20.333333333333329</c:v>
                </c:pt>
                <c:pt idx="1124">
                  <c:v>14.888888888888886</c:v>
                </c:pt>
                <c:pt idx="1125">
                  <c:v>17.5</c:v>
                </c:pt>
                <c:pt idx="1126">
                  <c:v>12.666666666666664</c:v>
                </c:pt>
                <c:pt idx="1127">
                  <c:v>11.555555555555557</c:v>
                </c:pt>
                <c:pt idx="1128">
                  <c:v>15.444444444444443</c:v>
                </c:pt>
                <c:pt idx="1129">
                  <c:v>16</c:v>
                </c:pt>
                <c:pt idx="1130">
                  <c:v>9.5</c:v>
                </c:pt>
                <c:pt idx="1131">
                  <c:v>19.916666666666671</c:v>
                </c:pt>
                <c:pt idx="1132">
                  <c:v>16.75</c:v>
                </c:pt>
                <c:pt idx="1133">
                  <c:v>18.25</c:v>
                </c:pt>
                <c:pt idx="1134">
                  <c:v>20.333333333333329</c:v>
                </c:pt>
                <c:pt idx="1135">
                  <c:v>16</c:v>
                </c:pt>
                <c:pt idx="1136">
                  <c:v>13.777777777777779</c:v>
                </c:pt>
                <c:pt idx="1137">
                  <c:v>17.5</c:v>
                </c:pt>
                <c:pt idx="1138">
                  <c:v>16</c:v>
                </c:pt>
                <c:pt idx="1139">
                  <c:v>11</c:v>
                </c:pt>
                <c:pt idx="1140">
                  <c:v>9.5</c:v>
                </c:pt>
                <c:pt idx="1141">
                  <c:v>15.444444444444443</c:v>
                </c:pt>
                <c:pt idx="1142">
                  <c:v>13.777777777777779</c:v>
                </c:pt>
                <c:pt idx="1143">
                  <c:v>20.333333333333329</c:v>
                </c:pt>
                <c:pt idx="1144">
                  <c:v>20.5</c:v>
                </c:pt>
                <c:pt idx="1145">
                  <c:v>17.5</c:v>
                </c:pt>
                <c:pt idx="1146">
                  <c:v>11</c:v>
                </c:pt>
                <c:pt idx="1147">
                  <c:v>19.75</c:v>
                </c:pt>
                <c:pt idx="1148">
                  <c:v>14.888888888888886</c:v>
                </c:pt>
                <c:pt idx="1149">
                  <c:v>20.5</c:v>
                </c:pt>
                <c:pt idx="1150">
                  <c:v>19.083333333333329</c:v>
                </c:pt>
                <c:pt idx="1151">
                  <c:v>22</c:v>
                </c:pt>
                <c:pt idx="1152">
                  <c:v>20.333333333333329</c:v>
                </c:pt>
                <c:pt idx="1153">
                  <c:v>11.555555555555557</c:v>
                </c:pt>
                <c:pt idx="1154">
                  <c:v>17.5</c:v>
                </c:pt>
                <c:pt idx="1155">
                  <c:v>13.222222222222221</c:v>
                </c:pt>
                <c:pt idx="1156">
                  <c:v>16.75</c:v>
                </c:pt>
                <c:pt idx="1157">
                  <c:v>20.5</c:v>
                </c:pt>
                <c:pt idx="1158">
                  <c:v>14.888888888888886</c:v>
                </c:pt>
                <c:pt idx="1159">
                  <c:v>11</c:v>
                </c:pt>
                <c:pt idx="1160">
                  <c:v>14.333333333333329</c:v>
                </c:pt>
                <c:pt idx="1161">
                  <c:v>17.5</c:v>
                </c:pt>
                <c:pt idx="1162">
                  <c:v>16.75</c:v>
                </c:pt>
                <c:pt idx="1163">
                  <c:v>18.25</c:v>
                </c:pt>
                <c:pt idx="1164">
                  <c:v>11</c:v>
                </c:pt>
                <c:pt idx="1165">
                  <c:v>13.777777777777779</c:v>
                </c:pt>
                <c:pt idx="1166">
                  <c:v>17.5</c:v>
                </c:pt>
                <c:pt idx="1167">
                  <c:v>5.6923076923076934</c:v>
                </c:pt>
                <c:pt idx="1168">
                  <c:v>13.777777777777779</c:v>
                </c:pt>
                <c:pt idx="1169">
                  <c:v>8</c:v>
                </c:pt>
                <c:pt idx="1170">
                  <c:v>16</c:v>
                </c:pt>
                <c:pt idx="1171">
                  <c:v>17.416666666666671</c:v>
                </c:pt>
                <c:pt idx="1172">
                  <c:v>18.25</c:v>
                </c:pt>
                <c:pt idx="1173">
                  <c:v>17.5</c:v>
                </c:pt>
                <c:pt idx="1174">
                  <c:v>13.222222222222221</c:v>
                </c:pt>
                <c:pt idx="1175">
                  <c:v>19</c:v>
                </c:pt>
                <c:pt idx="1176">
                  <c:v>16</c:v>
                </c:pt>
                <c:pt idx="1177">
                  <c:v>14.333333333333329</c:v>
                </c:pt>
                <c:pt idx="1178">
                  <c:v>10.25</c:v>
                </c:pt>
                <c:pt idx="1179">
                  <c:v>14.333333333333329</c:v>
                </c:pt>
                <c:pt idx="1180">
                  <c:v>22</c:v>
                </c:pt>
                <c:pt idx="1181">
                  <c:v>11.555555555555557</c:v>
                </c:pt>
                <c:pt idx="1182">
                  <c:v>12.111111111111114</c:v>
                </c:pt>
                <c:pt idx="1183">
                  <c:v>13.222222222222221</c:v>
                </c:pt>
                <c:pt idx="1184">
                  <c:v>18.25</c:v>
                </c:pt>
                <c:pt idx="1185">
                  <c:v>13.777777777777779</c:v>
                </c:pt>
                <c:pt idx="1186">
                  <c:v>10.25</c:v>
                </c:pt>
                <c:pt idx="1187">
                  <c:v>13.777777777777779</c:v>
                </c:pt>
                <c:pt idx="1188">
                  <c:v>12.666666666666664</c:v>
                </c:pt>
                <c:pt idx="1189">
                  <c:v>13.222222222222221</c:v>
                </c:pt>
                <c:pt idx="1190">
                  <c:v>21.25</c:v>
                </c:pt>
                <c:pt idx="1191">
                  <c:v>16</c:v>
                </c:pt>
                <c:pt idx="1192">
                  <c:v>11.555555555555557</c:v>
                </c:pt>
                <c:pt idx="1193">
                  <c:v>21.25</c:v>
                </c:pt>
                <c:pt idx="1194">
                  <c:v>10.25</c:v>
                </c:pt>
                <c:pt idx="1195">
                  <c:v>21.166666666666671</c:v>
                </c:pt>
                <c:pt idx="1196">
                  <c:v>19</c:v>
                </c:pt>
                <c:pt idx="1197">
                  <c:v>21.25</c:v>
                </c:pt>
                <c:pt idx="1198">
                  <c:v>17.416666666666671</c:v>
                </c:pt>
                <c:pt idx="1199">
                  <c:v>21.25</c:v>
                </c:pt>
                <c:pt idx="1200">
                  <c:v>21.166666666666671</c:v>
                </c:pt>
                <c:pt idx="1201">
                  <c:v>13.222222222222221</c:v>
                </c:pt>
                <c:pt idx="1202">
                  <c:v>16</c:v>
                </c:pt>
                <c:pt idx="1203">
                  <c:v>11</c:v>
                </c:pt>
                <c:pt idx="1204">
                  <c:v>21.25</c:v>
                </c:pt>
                <c:pt idx="1205">
                  <c:v>11.555555555555557</c:v>
                </c:pt>
                <c:pt idx="1206">
                  <c:v>19</c:v>
                </c:pt>
                <c:pt idx="1207">
                  <c:v>19</c:v>
                </c:pt>
                <c:pt idx="1208">
                  <c:v>12.111111111111114</c:v>
                </c:pt>
                <c:pt idx="1209">
                  <c:v>11</c:v>
                </c:pt>
                <c:pt idx="1210">
                  <c:v>7.25</c:v>
                </c:pt>
                <c:pt idx="1211">
                  <c:v>16.75</c:v>
                </c:pt>
                <c:pt idx="1212">
                  <c:v>20.75</c:v>
                </c:pt>
                <c:pt idx="1213">
                  <c:v>10.25</c:v>
                </c:pt>
                <c:pt idx="1214">
                  <c:v>21.25</c:v>
                </c:pt>
                <c:pt idx="1215">
                  <c:v>22</c:v>
                </c:pt>
                <c:pt idx="1216">
                  <c:v>8.75</c:v>
                </c:pt>
                <c:pt idx="1217">
                  <c:v>11</c:v>
                </c:pt>
                <c:pt idx="1218">
                  <c:v>16</c:v>
                </c:pt>
                <c:pt idx="1219">
                  <c:v>11.555555555555557</c:v>
                </c:pt>
                <c:pt idx="1220">
                  <c:v>17.833333333333329</c:v>
                </c:pt>
                <c:pt idx="1221">
                  <c:v>12.666666666666664</c:v>
                </c:pt>
                <c:pt idx="1222">
                  <c:v>22</c:v>
                </c:pt>
                <c:pt idx="1223">
                  <c:v>13.222222222222221</c:v>
                </c:pt>
                <c:pt idx="1224">
                  <c:v>19.5</c:v>
                </c:pt>
                <c:pt idx="1225">
                  <c:v>17</c:v>
                </c:pt>
                <c:pt idx="1226">
                  <c:v>21.25</c:v>
                </c:pt>
                <c:pt idx="1227">
                  <c:v>12.111111111111114</c:v>
                </c:pt>
                <c:pt idx="1228">
                  <c:v>12.666666666666664</c:v>
                </c:pt>
                <c:pt idx="1229">
                  <c:v>21.583333333333329</c:v>
                </c:pt>
                <c:pt idx="1230">
                  <c:v>12.111111111111114</c:v>
                </c:pt>
                <c:pt idx="1231">
                  <c:v>13.777777777777779</c:v>
                </c:pt>
                <c:pt idx="1232">
                  <c:v>11</c:v>
                </c:pt>
                <c:pt idx="1233">
                  <c:v>7.25</c:v>
                </c:pt>
                <c:pt idx="1234">
                  <c:v>20.5</c:v>
                </c:pt>
                <c:pt idx="1235">
                  <c:v>17.5</c:v>
                </c:pt>
                <c:pt idx="1236">
                  <c:v>15.444444444444443</c:v>
                </c:pt>
                <c:pt idx="1237">
                  <c:v>11</c:v>
                </c:pt>
                <c:pt idx="1238">
                  <c:v>19.5</c:v>
                </c:pt>
                <c:pt idx="1239">
                  <c:v>5.6923076923076934</c:v>
                </c:pt>
                <c:pt idx="1240">
                  <c:v>19</c:v>
                </c:pt>
                <c:pt idx="1241">
                  <c:v>13.777777777777779</c:v>
                </c:pt>
                <c:pt idx="1242">
                  <c:v>22</c:v>
                </c:pt>
                <c:pt idx="1243">
                  <c:v>17.833333333333329</c:v>
                </c:pt>
                <c:pt idx="1244">
                  <c:v>20.75</c:v>
                </c:pt>
                <c:pt idx="1245">
                  <c:v>22</c:v>
                </c:pt>
                <c:pt idx="1246">
                  <c:v>16</c:v>
                </c:pt>
                <c:pt idx="1247">
                  <c:v>11</c:v>
                </c:pt>
                <c:pt idx="1248">
                  <c:v>19.916666666666671</c:v>
                </c:pt>
                <c:pt idx="1249">
                  <c:v>13.222222222222221</c:v>
                </c:pt>
                <c:pt idx="1250">
                  <c:v>9.5</c:v>
                </c:pt>
                <c:pt idx="1251">
                  <c:v>16.75</c:v>
                </c:pt>
                <c:pt idx="1252">
                  <c:v>12.666666666666664</c:v>
                </c:pt>
                <c:pt idx="1253">
                  <c:v>17.5</c:v>
                </c:pt>
                <c:pt idx="1254">
                  <c:v>13.222222222222221</c:v>
                </c:pt>
                <c:pt idx="1255">
                  <c:v>20.333333333333329</c:v>
                </c:pt>
                <c:pt idx="1256">
                  <c:v>16.166666666666671</c:v>
                </c:pt>
                <c:pt idx="1257">
                  <c:v>13.777777777777779</c:v>
                </c:pt>
                <c:pt idx="1258">
                  <c:v>14.083333333333329</c:v>
                </c:pt>
                <c:pt idx="1259">
                  <c:v>16.75</c:v>
                </c:pt>
                <c:pt idx="1260">
                  <c:v>15.444444444444443</c:v>
                </c:pt>
                <c:pt idx="1261">
                  <c:v>19</c:v>
                </c:pt>
                <c:pt idx="1262">
                  <c:v>11</c:v>
                </c:pt>
                <c:pt idx="1263">
                  <c:v>19</c:v>
                </c:pt>
                <c:pt idx="1264">
                  <c:v>14.888888888888886</c:v>
                </c:pt>
                <c:pt idx="1265">
                  <c:v>20.333333333333329</c:v>
                </c:pt>
                <c:pt idx="1266">
                  <c:v>16</c:v>
                </c:pt>
                <c:pt idx="1267">
                  <c:v>11</c:v>
                </c:pt>
                <c:pt idx="1268">
                  <c:v>19.75</c:v>
                </c:pt>
                <c:pt idx="1269">
                  <c:v>15.444444444444443</c:v>
                </c:pt>
                <c:pt idx="1270">
                  <c:v>22</c:v>
                </c:pt>
                <c:pt idx="1271">
                  <c:v>18.25</c:v>
                </c:pt>
                <c:pt idx="1272">
                  <c:v>11</c:v>
                </c:pt>
                <c:pt idx="1273">
                  <c:v>13.222222222222221</c:v>
                </c:pt>
                <c:pt idx="1274">
                  <c:v>16.75</c:v>
                </c:pt>
                <c:pt idx="1275">
                  <c:v>19.75</c:v>
                </c:pt>
                <c:pt idx="1276">
                  <c:v>8.75</c:v>
                </c:pt>
                <c:pt idx="1277">
                  <c:v>16</c:v>
                </c:pt>
                <c:pt idx="1278">
                  <c:v>16</c:v>
                </c:pt>
                <c:pt idx="1279">
                  <c:v>11</c:v>
                </c:pt>
                <c:pt idx="1280">
                  <c:v>15.444444444444443</c:v>
                </c:pt>
                <c:pt idx="1281">
                  <c:v>20.5</c:v>
                </c:pt>
                <c:pt idx="1282">
                  <c:v>16</c:v>
                </c:pt>
                <c:pt idx="1283">
                  <c:v>10.25</c:v>
                </c:pt>
                <c:pt idx="1284">
                  <c:v>12.666666666666664</c:v>
                </c:pt>
                <c:pt idx="1285">
                  <c:v>12.666666666666664</c:v>
                </c:pt>
                <c:pt idx="1286">
                  <c:v>18.25</c:v>
                </c:pt>
                <c:pt idx="1287">
                  <c:v>13.222222222222221</c:v>
                </c:pt>
                <c:pt idx="1288">
                  <c:v>18.25</c:v>
                </c:pt>
                <c:pt idx="1289">
                  <c:v>18.25</c:v>
                </c:pt>
                <c:pt idx="1290">
                  <c:v>21.25</c:v>
                </c:pt>
                <c:pt idx="1291">
                  <c:v>19.916666666666671</c:v>
                </c:pt>
                <c:pt idx="1292">
                  <c:v>14.888888888888886</c:v>
                </c:pt>
                <c:pt idx="1293">
                  <c:v>12.666666666666664</c:v>
                </c:pt>
                <c:pt idx="1294">
                  <c:v>11</c:v>
                </c:pt>
                <c:pt idx="1295">
                  <c:v>15.444444444444443</c:v>
                </c:pt>
                <c:pt idx="1296">
                  <c:v>19</c:v>
                </c:pt>
                <c:pt idx="1297">
                  <c:v>13.777777777777779</c:v>
                </c:pt>
                <c:pt idx="1298">
                  <c:v>13.222222222222221</c:v>
                </c:pt>
                <c:pt idx="1299">
                  <c:v>11.555555555555557</c:v>
                </c:pt>
                <c:pt idx="1300">
                  <c:v>13.222222222222221</c:v>
                </c:pt>
                <c:pt idx="1301">
                  <c:v>15.444444444444443</c:v>
                </c:pt>
                <c:pt idx="1302">
                  <c:v>22</c:v>
                </c:pt>
                <c:pt idx="1303">
                  <c:v>14.333333333333329</c:v>
                </c:pt>
                <c:pt idx="1304">
                  <c:v>14.888888888888886</c:v>
                </c:pt>
                <c:pt idx="1305">
                  <c:v>13.777777777777779</c:v>
                </c:pt>
                <c:pt idx="1306">
                  <c:v>21.25</c:v>
                </c:pt>
                <c:pt idx="1307">
                  <c:v>14.333333333333329</c:v>
                </c:pt>
                <c:pt idx="1308">
                  <c:v>12.666666666666664</c:v>
                </c:pt>
                <c:pt idx="1309">
                  <c:v>14.888888888888886</c:v>
                </c:pt>
                <c:pt idx="1310">
                  <c:v>19.75</c:v>
                </c:pt>
                <c:pt idx="1311">
                  <c:v>8</c:v>
                </c:pt>
                <c:pt idx="1312">
                  <c:v>19.75</c:v>
                </c:pt>
                <c:pt idx="1313">
                  <c:v>17.5</c:v>
                </c:pt>
                <c:pt idx="1314">
                  <c:v>12.111111111111114</c:v>
                </c:pt>
                <c:pt idx="1315">
                  <c:v>19</c:v>
                </c:pt>
                <c:pt idx="1316">
                  <c:v>17.5</c:v>
                </c:pt>
                <c:pt idx="1317">
                  <c:v>10.25</c:v>
                </c:pt>
                <c:pt idx="1318">
                  <c:v>11</c:v>
                </c:pt>
                <c:pt idx="1319">
                  <c:v>19.916666666666671</c:v>
                </c:pt>
                <c:pt idx="1320">
                  <c:v>10.25</c:v>
                </c:pt>
                <c:pt idx="1321">
                  <c:v>5.4615384615384599</c:v>
                </c:pt>
                <c:pt idx="1322">
                  <c:v>11</c:v>
                </c:pt>
                <c:pt idx="1323">
                  <c:v>13.777777777777779</c:v>
                </c:pt>
                <c:pt idx="1324">
                  <c:v>20.5</c:v>
                </c:pt>
                <c:pt idx="1325">
                  <c:v>18.25</c:v>
                </c:pt>
                <c:pt idx="1326">
                  <c:v>11.555555555555557</c:v>
                </c:pt>
                <c:pt idx="1327">
                  <c:v>10.25</c:v>
                </c:pt>
                <c:pt idx="1328">
                  <c:v>21.25</c:v>
                </c:pt>
                <c:pt idx="1329">
                  <c:v>14.888888888888886</c:v>
                </c:pt>
                <c:pt idx="1330">
                  <c:v>16</c:v>
                </c:pt>
                <c:pt idx="1331">
                  <c:v>17.833333333333329</c:v>
                </c:pt>
                <c:pt idx="1332">
                  <c:v>22</c:v>
                </c:pt>
                <c:pt idx="1333">
                  <c:v>18.25</c:v>
                </c:pt>
                <c:pt idx="1334">
                  <c:v>12.666666666666664</c:v>
                </c:pt>
                <c:pt idx="1335">
                  <c:v>16</c:v>
                </c:pt>
                <c:pt idx="1336">
                  <c:v>20.75</c:v>
                </c:pt>
                <c:pt idx="1337">
                  <c:v>18.25</c:v>
                </c:pt>
                <c:pt idx="1338">
                  <c:v>14.333333333333329</c:v>
                </c:pt>
                <c:pt idx="1339">
                  <c:v>16</c:v>
                </c:pt>
                <c:pt idx="1340">
                  <c:v>10.25</c:v>
                </c:pt>
                <c:pt idx="1341">
                  <c:v>11</c:v>
                </c:pt>
                <c:pt idx="1342">
                  <c:v>13.777777777777779</c:v>
                </c:pt>
                <c:pt idx="1343">
                  <c:v>19.083333333333329</c:v>
                </c:pt>
                <c:pt idx="1344">
                  <c:v>12.666666666666664</c:v>
                </c:pt>
                <c:pt idx="1345">
                  <c:v>19</c:v>
                </c:pt>
                <c:pt idx="1346">
                  <c:v>21.583333333333329</c:v>
                </c:pt>
                <c:pt idx="1347">
                  <c:v>12.666666666666664</c:v>
                </c:pt>
                <c:pt idx="1348">
                  <c:v>19</c:v>
                </c:pt>
                <c:pt idx="1349">
                  <c:v>18.25</c:v>
                </c:pt>
                <c:pt idx="1350">
                  <c:v>8.75</c:v>
                </c:pt>
                <c:pt idx="1351">
                  <c:v>19</c:v>
                </c:pt>
                <c:pt idx="1352">
                  <c:v>21.583333333333329</c:v>
                </c:pt>
                <c:pt idx="1353">
                  <c:v>19.75</c:v>
                </c:pt>
                <c:pt idx="1354">
                  <c:v>16.75</c:v>
                </c:pt>
                <c:pt idx="1355">
                  <c:v>12.666666666666664</c:v>
                </c:pt>
                <c:pt idx="1356">
                  <c:v>11</c:v>
                </c:pt>
                <c:pt idx="1357">
                  <c:v>5</c:v>
                </c:pt>
                <c:pt idx="1358">
                  <c:v>10.25</c:v>
                </c:pt>
                <c:pt idx="1359">
                  <c:v>21.25</c:v>
                </c:pt>
                <c:pt idx="1360">
                  <c:v>22</c:v>
                </c:pt>
                <c:pt idx="1361">
                  <c:v>16</c:v>
                </c:pt>
                <c:pt idx="1362">
                  <c:v>16.75</c:v>
                </c:pt>
                <c:pt idx="1363">
                  <c:v>14.333333333333329</c:v>
                </c:pt>
                <c:pt idx="1364">
                  <c:v>18.25</c:v>
                </c:pt>
                <c:pt idx="1365">
                  <c:v>14.888888888888886</c:v>
                </c:pt>
                <c:pt idx="1366">
                  <c:v>10.25</c:v>
                </c:pt>
                <c:pt idx="1367">
                  <c:v>16.75</c:v>
                </c:pt>
                <c:pt idx="1368">
                  <c:v>21.25</c:v>
                </c:pt>
                <c:pt idx="1369">
                  <c:v>12.111111111111114</c:v>
                </c:pt>
                <c:pt idx="1370">
                  <c:v>21.166666666666671</c:v>
                </c:pt>
                <c:pt idx="1371">
                  <c:v>11.555555555555557</c:v>
                </c:pt>
                <c:pt idx="1372">
                  <c:v>5.75</c:v>
                </c:pt>
                <c:pt idx="1373">
                  <c:v>21.25</c:v>
                </c:pt>
                <c:pt idx="1374">
                  <c:v>12.111111111111114</c:v>
                </c:pt>
                <c:pt idx="1375">
                  <c:v>8.75</c:v>
                </c:pt>
                <c:pt idx="1376">
                  <c:v>22</c:v>
                </c:pt>
                <c:pt idx="1377">
                  <c:v>16</c:v>
                </c:pt>
                <c:pt idx="1378">
                  <c:v>9.5</c:v>
                </c:pt>
                <c:pt idx="1379">
                  <c:v>9.5</c:v>
                </c:pt>
                <c:pt idx="1380">
                  <c:v>13.222222222222221</c:v>
                </c:pt>
                <c:pt idx="1381">
                  <c:v>22</c:v>
                </c:pt>
                <c:pt idx="1382">
                  <c:v>10.25</c:v>
                </c:pt>
                <c:pt idx="1383">
                  <c:v>15.444444444444443</c:v>
                </c:pt>
                <c:pt idx="1384">
                  <c:v>20.75</c:v>
                </c:pt>
                <c:pt idx="1385">
                  <c:v>16</c:v>
                </c:pt>
                <c:pt idx="1386">
                  <c:v>14.888888888888886</c:v>
                </c:pt>
                <c:pt idx="1387">
                  <c:v>11.555555555555557</c:v>
                </c:pt>
                <c:pt idx="1388">
                  <c:v>20.5</c:v>
                </c:pt>
                <c:pt idx="1389">
                  <c:v>16</c:v>
                </c:pt>
                <c:pt idx="1390">
                  <c:v>14.888888888888886</c:v>
                </c:pt>
                <c:pt idx="1391">
                  <c:v>22</c:v>
                </c:pt>
                <c:pt idx="1392">
                  <c:v>22</c:v>
                </c:pt>
                <c:pt idx="1393">
                  <c:v>21.583333333333329</c:v>
                </c:pt>
                <c:pt idx="1394">
                  <c:v>11</c:v>
                </c:pt>
                <c:pt idx="1395">
                  <c:v>16.75</c:v>
                </c:pt>
                <c:pt idx="1396">
                  <c:v>7.25</c:v>
                </c:pt>
                <c:pt idx="1397">
                  <c:v>19</c:v>
                </c:pt>
                <c:pt idx="1398">
                  <c:v>12.111111111111114</c:v>
                </c:pt>
                <c:pt idx="1399">
                  <c:v>13.777777777777779</c:v>
                </c:pt>
                <c:pt idx="1400">
                  <c:v>21.25</c:v>
                </c:pt>
                <c:pt idx="1401">
                  <c:v>13.777777777777779</c:v>
                </c:pt>
                <c:pt idx="1402">
                  <c:v>20.5</c:v>
                </c:pt>
                <c:pt idx="1403">
                  <c:v>18.25</c:v>
                </c:pt>
                <c:pt idx="1404">
                  <c:v>22</c:v>
                </c:pt>
                <c:pt idx="1405">
                  <c:v>21.583333333333329</c:v>
                </c:pt>
                <c:pt idx="1406">
                  <c:v>13.777777777777779</c:v>
                </c:pt>
                <c:pt idx="1407">
                  <c:v>12.666666666666664</c:v>
                </c:pt>
                <c:pt idx="1408">
                  <c:v>14.888888888888886</c:v>
                </c:pt>
                <c:pt idx="1409">
                  <c:v>20.75</c:v>
                </c:pt>
                <c:pt idx="1410">
                  <c:v>20.75</c:v>
                </c:pt>
                <c:pt idx="1411">
                  <c:v>16.75</c:v>
                </c:pt>
                <c:pt idx="1412">
                  <c:v>16</c:v>
                </c:pt>
                <c:pt idx="1413">
                  <c:v>16</c:v>
                </c:pt>
                <c:pt idx="1414">
                  <c:v>13.222222222222221</c:v>
                </c:pt>
                <c:pt idx="1415">
                  <c:v>20.333333333333329</c:v>
                </c:pt>
                <c:pt idx="1416">
                  <c:v>18.25</c:v>
                </c:pt>
                <c:pt idx="1417">
                  <c:v>17.5</c:v>
                </c:pt>
                <c:pt idx="1418">
                  <c:v>15.444444444444443</c:v>
                </c:pt>
                <c:pt idx="1419">
                  <c:v>13.777777777777779</c:v>
                </c:pt>
                <c:pt idx="1420">
                  <c:v>7.25</c:v>
                </c:pt>
                <c:pt idx="1421">
                  <c:v>10.25</c:v>
                </c:pt>
                <c:pt idx="1422">
                  <c:v>19</c:v>
                </c:pt>
                <c:pt idx="1423">
                  <c:v>13.777777777777779</c:v>
                </c:pt>
                <c:pt idx="1424">
                  <c:v>19</c:v>
                </c:pt>
                <c:pt idx="1425">
                  <c:v>17.5</c:v>
                </c:pt>
                <c:pt idx="1426">
                  <c:v>19.75</c:v>
                </c:pt>
                <c:pt idx="1427">
                  <c:v>22</c:v>
                </c:pt>
                <c:pt idx="1428">
                  <c:v>16</c:v>
                </c:pt>
                <c:pt idx="1429">
                  <c:v>18.25</c:v>
                </c:pt>
                <c:pt idx="1430">
                  <c:v>20.333333333333329</c:v>
                </c:pt>
                <c:pt idx="1431">
                  <c:v>12.111111111111114</c:v>
                </c:pt>
                <c:pt idx="1432">
                  <c:v>15.444444444444443</c:v>
                </c:pt>
                <c:pt idx="1433">
                  <c:v>13.777777777777779</c:v>
                </c:pt>
                <c:pt idx="1434">
                  <c:v>19.5</c:v>
                </c:pt>
                <c:pt idx="1435">
                  <c:v>20.5</c:v>
                </c:pt>
                <c:pt idx="1436">
                  <c:v>22</c:v>
                </c:pt>
                <c:pt idx="1437">
                  <c:v>14.333333333333329</c:v>
                </c:pt>
                <c:pt idx="1438">
                  <c:v>14.333333333333329</c:v>
                </c:pt>
                <c:pt idx="1439">
                  <c:v>16.75</c:v>
                </c:pt>
                <c:pt idx="1440">
                  <c:v>22</c:v>
                </c:pt>
                <c:pt idx="1441">
                  <c:v>17.5</c:v>
                </c:pt>
                <c:pt idx="1442">
                  <c:v>17.416666666666671</c:v>
                </c:pt>
                <c:pt idx="1443">
                  <c:v>20.5</c:v>
                </c:pt>
                <c:pt idx="1444">
                  <c:v>11.555555555555557</c:v>
                </c:pt>
                <c:pt idx="1445">
                  <c:v>15.444444444444443</c:v>
                </c:pt>
                <c:pt idx="1446">
                  <c:v>16</c:v>
                </c:pt>
                <c:pt idx="1447">
                  <c:v>17.5</c:v>
                </c:pt>
                <c:pt idx="1448">
                  <c:v>5.6923076923076934</c:v>
                </c:pt>
                <c:pt idx="1449">
                  <c:v>20.5</c:v>
                </c:pt>
                <c:pt idx="1450">
                  <c:v>21.25</c:v>
                </c:pt>
                <c:pt idx="1451">
                  <c:v>21.583333333333329</c:v>
                </c:pt>
                <c:pt idx="1452">
                  <c:v>16.75</c:v>
                </c:pt>
                <c:pt idx="1453">
                  <c:v>11</c:v>
                </c:pt>
                <c:pt idx="1454">
                  <c:v>12.111111111111114</c:v>
                </c:pt>
                <c:pt idx="1455">
                  <c:v>14.333333333333329</c:v>
                </c:pt>
                <c:pt idx="1456">
                  <c:v>19.5</c:v>
                </c:pt>
                <c:pt idx="1457">
                  <c:v>19</c:v>
                </c:pt>
                <c:pt idx="1458">
                  <c:v>19.75</c:v>
                </c:pt>
                <c:pt idx="1459">
                  <c:v>12.666666666666664</c:v>
                </c:pt>
                <c:pt idx="1460">
                  <c:v>11</c:v>
                </c:pt>
                <c:pt idx="1461">
                  <c:v>11</c:v>
                </c:pt>
                <c:pt idx="1462">
                  <c:v>5</c:v>
                </c:pt>
                <c:pt idx="1463">
                  <c:v>20.5</c:v>
                </c:pt>
                <c:pt idx="1464">
                  <c:v>20.5</c:v>
                </c:pt>
                <c:pt idx="1465">
                  <c:v>16.75</c:v>
                </c:pt>
                <c:pt idx="1466">
                  <c:v>22</c:v>
                </c:pt>
                <c:pt idx="1467">
                  <c:v>19</c:v>
                </c:pt>
                <c:pt idx="1468">
                  <c:v>12.666666666666664</c:v>
                </c:pt>
                <c:pt idx="1469">
                  <c:v>19</c:v>
                </c:pt>
                <c:pt idx="1470">
                  <c:v>14.888888888888886</c:v>
                </c:pt>
                <c:pt idx="1471">
                  <c:v>11.555555555555557</c:v>
                </c:pt>
                <c:pt idx="1472">
                  <c:v>9.5</c:v>
                </c:pt>
                <c:pt idx="1473">
                  <c:v>18.25</c:v>
                </c:pt>
                <c:pt idx="1474">
                  <c:v>10.25</c:v>
                </c:pt>
                <c:pt idx="1475">
                  <c:v>20.5</c:v>
                </c:pt>
                <c:pt idx="1476">
                  <c:v>18.25</c:v>
                </c:pt>
                <c:pt idx="1477">
                  <c:v>21.166666666666671</c:v>
                </c:pt>
                <c:pt idx="1478">
                  <c:v>18.25</c:v>
                </c:pt>
                <c:pt idx="1479">
                  <c:v>14.888888888888886</c:v>
                </c:pt>
                <c:pt idx="1480">
                  <c:v>18.666666666666671</c:v>
                </c:pt>
                <c:pt idx="1481">
                  <c:v>10.25</c:v>
                </c:pt>
                <c:pt idx="1482">
                  <c:v>9.5</c:v>
                </c:pt>
                <c:pt idx="1483">
                  <c:v>12.111111111111114</c:v>
                </c:pt>
                <c:pt idx="1484">
                  <c:v>20.5</c:v>
                </c:pt>
                <c:pt idx="1485">
                  <c:v>22</c:v>
                </c:pt>
                <c:pt idx="1486">
                  <c:v>20.5</c:v>
                </c:pt>
                <c:pt idx="1487">
                  <c:v>16</c:v>
                </c:pt>
                <c:pt idx="1488">
                  <c:v>10.25</c:v>
                </c:pt>
                <c:pt idx="1489">
                  <c:v>16</c:v>
                </c:pt>
                <c:pt idx="1490">
                  <c:v>22</c:v>
                </c:pt>
                <c:pt idx="1491">
                  <c:v>19.5</c:v>
                </c:pt>
                <c:pt idx="1492">
                  <c:v>17.5</c:v>
                </c:pt>
                <c:pt idx="1493">
                  <c:v>14.333333333333329</c:v>
                </c:pt>
                <c:pt idx="1494">
                  <c:v>14.333333333333329</c:v>
                </c:pt>
                <c:pt idx="1495">
                  <c:v>14.333333333333329</c:v>
                </c:pt>
                <c:pt idx="1496">
                  <c:v>16.75</c:v>
                </c:pt>
                <c:pt idx="1497">
                  <c:v>15.444444444444443</c:v>
                </c:pt>
                <c:pt idx="1498">
                  <c:v>16</c:v>
                </c:pt>
                <c:pt idx="1499">
                  <c:v>8</c:v>
                </c:pt>
                <c:pt idx="1500">
                  <c:v>12.666666666666664</c:v>
                </c:pt>
                <c:pt idx="1501">
                  <c:v>13.777777777777779</c:v>
                </c:pt>
                <c:pt idx="1502">
                  <c:v>16</c:v>
                </c:pt>
                <c:pt idx="1503">
                  <c:v>12.666666666666664</c:v>
                </c:pt>
                <c:pt idx="1504">
                  <c:v>11.555555555555557</c:v>
                </c:pt>
                <c:pt idx="1505">
                  <c:v>22</c:v>
                </c:pt>
                <c:pt idx="1506">
                  <c:v>16.75</c:v>
                </c:pt>
                <c:pt idx="1507">
                  <c:v>10.25</c:v>
                </c:pt>
                <c:pt idx="1508">
                  <c:v>10.25</c:v>
                </c:pt>
                <c:pt idx="1509">
                  <c:v>13.222222222222221</c:v>
                </c:pt>
                <c:pt idx="1510">
                  <c:v>11.555555555555557</c:v>
                </c:pt>
                <c:pt idx="1511">
                  <c:v>13.222222222222221</c:v>
                </c:pt>
                <c:pt idx="1512">
                  <c:v>19.916666666666671</c:v>
                </c:pt>
                <c:pt idx="1513">
                  <c:v>5.2307692307692335</c:v>
                </c:pt>
                <c:pt idx="1514">
                  <c:v>20.5</c:v>
                </c:pt>
                <c:pt idx="1515">
                  <c:v>16.583333333333329</c:v>
                </c:pt>
                <c:pt idx="1516">
                  <c:v>21.583333333333329</c:v>
                </c:pt>
                <c:pt idx="1517">
                  <c:v>16</c:v>
                </c:pt>
                <c:pt idx="1518">
                  <c:v>19.75</c:v>
                </c:pt>
                <c:pt idx="1519">
                  <c:v>14.888888888888886</c:v>
                </c:pt>
                <c:pt idx="1520">
                  <c:v>13.222222222222221</c:v>
                </c:pt>
                <c:pt idx="1521">
                  <c:v>13.222222222222221</c:v>
                </c:pt>
                <c:pt idx="1522">
                  <c:v>14.333333333333329</c:v>
                </c:pt>
                <c:pt idx="1523">
                  <c:v>8</c:v>
                </c:pt>
                <c:pt idx="1524">
                  <c:v>16</c:v>
                </c:pt>
                <c:pt idx="1525">
                  <c:v>14.333333333333329</c:v>
                </c:pt>
                <c:pt idx="1526">
                  <c:v>19</c:v>
                </c:pt>
                <c:pt idx="1527">
                  <c:v>19</c:v>
                </c:pt>
                <c:pt idx="1528">
                  <c:v>20.5</c:v>
                </c:pt>
                <c:pt idx="1529">
                  <c:v>8</c:v>
                </c:pt>
                <c:pt idx="1530">
                  <c:v>13.222222222222221</c:v>
                </c:pt>
                <c:pt idx="1531">
                  <c:v>17.416666666666671</c:v>
                </c:pt>
                <c:pt idx="1532">
                  <c:v>5.75</c:v>
                </c:pt>
                <c:pt idx="1533">
                  <c:v>16.75</c:v>
                </c:pt>
                <c:pt idx="1534">
                  <c:v>19</c:v>
                </c:pt>
                <c:pt idx="1535">
                  <c:v>17.5</c:v>
                </c:pt>
                <c:pt idx="1536">
                  <c:v>22</c:v>
                </c:pt>
                <c:pt idx="1537">
                  <c:v>22</c:v>
                </c:pt>
                <c:pt idx="1538">
                  <c:v>18.25</c:v>
                </c:pt>
                <c:pt idx="1539">
                  <c:v>21.583333333333329</c:v>
                </c:pt>
                <c:pt idx="1540">
                  <c:v>13.222222222222221</c:v>
                </c:pt>
                <c:pt idx="1541">
                  <c:v>15.444444444444443</c:v>
                </c:pt>
                <c:pt idx="1542">
                  <c:v>16</c:v>
                </c:pt>
                <c:pt idx="1543">
                  <c:v>19.083333333333329</c:v>
                </c:pt>
                <c:pt idx="1544">
                  <c:v>14.333333333333329</c:v>
                </c:pt>
                <c:pt idx="1545">
                  <c:v>16.75</c:v>
                </c:pt>
                <c:pt idx="1546">
                  <c:v>22</c:v>
                </c:pt>
                <c:pt idx="1547">
                  <c:v>13.222222222222221</c:v>
                </c:pt>
                <c:pt idx="1548">
                  <c:v>20.333333333333329</c:v>
                </c:pt>
                <c:pt idx="1549">
                  <c:v>17.833333333333329</c:v>
                </c:pt>
                <c:pt idx="1550">
                  <c:v>16.75</c:v>
                </c:pt>
                <c:pt idx="1551">
                  <c:v>11</c:v>
                </c:pt>
                <c:pt idx="1552">
                  <c:v>19</c:v>
                </c:pt>
                <c:pt idx="1553">
                  <c:v>12.111111111111114</c:v>
                </c:pt>
                <c:pt idx="1554">
                  <c:v>22</c:v>
                </c:pt>
                <c:pt idx="1555">
                  <c:v>18.666666666666671</c:v>
                </c:pt>
                <c:pt idx="1556">
                  <c:v>20.5</c:v>
                </c:pt>
                <c:pt idx="1557">
                  <c:v>19</c:v>
                </c:pt>
                <c:pt idx="1558">
                  <c:v>14.333333333333329</c:v>
                </c:pt>
                <c:pt idx="1559">
                  <c:v>20.5</c:v>
                </c:pt>
                <c:pt idx="1560">
                  <c:v>16.583333333333329</c:v>
                </c:pt>
                <c:pt idx="1561">
                  <c:v>12.666666666666664</c:v>
                </c:pt>
                <c:pt idx="1562">
                  <c:v>13.222222222222221</c:v>
                </c:pt>
                <c:pt idx="1563">
                  <c:v>15.444444444444443</c:v>
                </c:pt>
                <c:pt idx="1564">
                  <c:v>14.888888888888886</c:v>
                </c:pt>
                <c:pt idx="1565">
                  <c:v>19.5</c:v>
                </c:pt>
                <c:pt idx="1566">
                  <c:v>20.5</c:v>
                </c:pt>
                <c:pt idx="1567">
                  <c:v>19</c:v>
                </c:pt>
                <c:pt idx="1568">
                  <c:v>16</c:v>
                </c:pt>
                <c:pt idx="1569">
                  <c:v>16.75</c:v>
                </c:pt>
                <c:pt idx="1570">
                  <c:v>17.416666666666671</c:v>
                </c:pt>
                <c:pt idx="1571">
                  <c:v>14.888888888888886</c:v>
                </c:pt>
                <c:pt idx="1572">
                  <c:v>21.166666666666671</c:v>
                </c:pt>
                <c:pt idx="1573">
                  <c:v>10.25</c:v>
                </c:pt>
                <c:pt idx="1574">
                  <c:v>20.5</c:v>
                </c:pt>
                <c:pt idx="1575">
                  <c:v>14.888888888888886</c:v>
                </c:pt>
                <c:pt idx="1576">
                  <c:v>12.666666666666664</c:v>
                </c:pt>
                <c:pt idx="1577">
                  <c:v>11</c:v>
                </c:pt>
                <c:pt idx="1578">
                  <c:v>16.75</c:v>
                </c:pt>
                <c:pt idx="1579">
                  <c:v>18.666666666666671</c:v>
                </c:pt>
                <c:pt idx="1580">
                  <c:v>16.75</c:v>
                </c:pt>
                <c:pt idx="1581">
                  <c:v>22</c:v>
                </c:pt>
                <c:pt idx="1582">
                  <c:v>20.75</c:v>
                </c:pt>
                <c:pt idx="1583">
                  <c:v>21.25</c:v>
                </c:pt>
                <c:pt idx="1584">
                  <c:v>12.111111111111114</c:v>
                </c:pt>
                <c:pt idx="1585">
                  <c:v>14.888888888888886</c:v>
                </c:pt>
                <c:pt idx="1586">
                  <c:v>19.75</c:v>
                </c:pt>
                <c:pt idx="1587">
                  <c:v>19.5</c:v>
                </c:pt>
                <c:pt idx="1588">
                  <c:v>5</c:v>
                </c:pt>
                <c:pt idx="1589">
                  <c:v>12.666666666666664</c:v>
                </c:pt>
                <c:pt idx="1590">
                  <c:v>11</c:v>
                </c:pt>
                <c:pt idx="1591">
                  <c:v>18.25</c:v>
                </c:pt>
                <c:pt idx="1592">
                  <c:v>12.666666666666664</c:v>
                </c:pt>
                <c:pt idx="1593">
                  <c:v>14.333333333333329</c:v>
                </c:pt>
                <c:pt idx="1594">
                  <c:v>21.25</c:v>
                </c:pt>
                <c:pt idx="1595">
                  <c:v>17.416666666666671</c:v>
                </c:pt>
                <c:pt idx="1596">
                  <c:v>13.222222222222221</c:v>
                </c:pt>
                <c:pt idx="1597">
                  <c:v>9.5</c:v>
                </c:pt>
                <c:pt idx="1598">
                  <c:v>21.25</c:v>
                </c:pt>
                <c:pt idx="1599">
                  <c:v>15.444444444444443</c:v>
                </c:pt>
                <c:pt idx="1600">
                  <c:v>15.444444444444443</c:v>
                </c:pt>
                <c:pt idx="1601">
                  <c:v>11</c:v>
                </c:pt>
                <c:pt idx="1602">
                  <c:v>21.166666666666671</c:v>
                </c:pt>
                <c:pt idx="1603">
                  <c:v>19</c:v>
                </c:pt>
                <c:pt idx="1604">
                  <c:v>19.75</c:v>
                </c:pt>
                <c:pt idx="1605">
                  <c:v>18.25</c:v>
                </c:pt>
                <c:pt idx="1606">
                  <c:v>19.916666666666671</c:v>
                </c:pt>
                <c:pt idx="1607">
                  <c:v>18.25</c:v>
                </c:pt>
                <c:pt idx="1608">
                  <c:v>13.222222222222221</c:v>
                </c:pt>
                <c:pt idx="1609">
                  <c:v>16</c:v>
                </c:pt>
                <c:pt idx="1610">
                  <c:v>22</c:v>
                </c:pt>
                <c:pt idx="1611">
                  <c:v>9.5</c:v>
                </c:pt>
                <c:pt idx="1612">
                  <c:v>20.5</c:v>
                </c:pt>
                <c:pt idx="1613">
                  <c:v>16</c:v>
                </c:pt>
                <c:pt idx="1614">
                  <c:v>14.888888888888886</c:v>
                </c:pt>
                <c:pt idx="1615">
                  <c:v>14.888888888888886</c:v>
                </c:pt>
                <c:pt idx="1616">
                  <c:v>16.75</c:v>
                </c:pt>
                <c:pt idx="1617">
                  <c:v>20.5</c:v>
                </c:pt>
                <c:pt idx="1618">
                  <c:v>7.25</c:v>
                </c:pt>
                <c:pt idx="1619">
                  <c:v>22</c:v>
                </c:pt>
                <c:pt idx="1620">
                  <c:v>11</c:v>
                </c:pt>
                <c:pt idx="1621">
                  <c:v>12.666666666666664</c:v>
                </c:pt>
                <c:pt idx="1622">
                  <c:v>10.25</c:v>
                </c:pt>
                <c:pt idx="1623">
                  <c:v>13.222222222222221</c:v>
                </c:pt>
                <c:pt idx="1624">
                  <c:v>14.888888888888886</c:v>
                </c:pt>
                <c:pt idx="1625">
                  <c:v>18.25</c:v>
                </c:pt>
                <c:pt idx="1626">
                  <c:v>11</c:v>
                </c:pt>
                <c:pt idx="1627">
                  <c:v>20.5</c:v>
                </c:pt>
                <c:pt idx="1628">
                  <c:v>19.75</c:v>
                </c:pt>
                <c:pt idx="1629">
                  <c:v>5.75</c:v>
                </c:pt>
                <c:pt idx="1630">
                  <c:v>21.166666666666671</c:v>
                </c:pt>
                <c:pt idx="1631">
                  <c:v>14.333333333333329</c:v>
                </c:pt>
                <c:pt idx="1632">
                  <c:v>20.75</c:v>
                </c:pt>
                <c:pt idx="1633">
                  <c:v>18.666666666666671</c:v>
                </c:pt>
                <c:pt idx="1634">
                  <c:v>17.5</c:v>
                </c:pt>
                <c:pt idx="1635">
                  <c:v>21.583333333333329</c:v>
                </c:pt>
                <c:pt idx="1636">
                  <c:v>13.222222222222221</c:v>
                </c:pt>
                <c:pt idx="1637">
                  <c:v>16</c:v>
                </c:pt>
                <c:pt idx="1638">
                  <c:v>18.666666666666671</c:v>
                </c:pt>
                <c:pt idx="1639">
                  <c:v>16</c:v>
                </c:pt>
                <c:pt idx="1640">
                  <c:v>12.666666666666664</c:v>
                </c:pt>
                <c:pt idx="1641">
                  <c:v>8.75</c:v>
                </c:pt>
                <c:pt idx="1642">
                  <c:v>22</c:v>
                </c:pt>
                <c:pt idx="1643">
                  <c:v>11</c:v>
                </c:pt>
                <c:pt idx="1644">
                  <c:v>16</c:v>
                </c:pt>
                <c:pt idx="1645">
                  <c:v>14.888888888888886</c:v>
                </c:pt>
                <c:pt idx="1646">
                  <c:v>13.777777777777779</c:v>
                </c:pt>
                <c:pt idx="1647">
                  <c:v>8.75</c:v>
                </c:pt>
                <c:pt idx="1648">
                  <c:v>11</c:v>
                </c:pt>
                <c:pt idx="1649">
                  <c:v>21.583333333333329</c:v>
                </c:pt>
                <c:pt idx="1650">
                  <c:v>17.5</c:v>
                </c:pt>
                <c:pt idx="1651">
                  <c:v>13.222222222222221</c:v>
                </c:pt>
                <c:pt idx="1652">
                  <c:v>16</c:v>
                </c:pt>
                <c:pt idx="1653">
                  <c:v>19.75</c:v>
                </c:pt>
                <c:pt idx="1654">
                  <c:v>18.25</c:v>
                </c:pt>
                <c:pt idx="1655">
                  <c:v>13.222222222222221</c:v>
                </c:pt>
                <c:pt idx="1656">
                  <c:v>16</c:v>
                </c:pt>
                <c:pt idx="1657">
                  <c:v>15.444444444444443</c:v>
                </c:pt>
                <c:pt idx="1658">
                  <c:v>17.5</c:v>
                </c:pt>
                <c:pt idx="1659">
                  <c:v>5.75</c:v>
                </c:pt>
                <c:pt idx="1660">
                  <c:v>16</c:v>
                </c:pt>
                <c:pt idx="1661">
                  <c:v>17.5</c:v>
                </c:pt>
                <c:pt idx="1662">
                  <c:v>16</c:v>
                </c:pt>
                <c:pt idx="1663">
                  <c:v>11</c:v>
                </c:pt>
                <c:pt idx="1664">
                  <c:v>21.25</c:v>
                </c:pt>
                <c:pt idx="1665">
                  <c:v>12.666666666666664</c:v>
                </c:pt>
                <c:pt idx="1666">
                  <c:v>16</c:v>
                </c:pt>
                <c:pt idx="1667">
                  <c:v>16</c:v>
                </c:pt>
                <c:pt idx="1668">
                  <c:v>21.25</c:v>
                </c:pt>
                <c:pt idx="1669">
                  <c:v>22</c:v>
                </c:pt>
                <c:pt idx="1670">
                  <c:v>19.75</c:v>
                </c:pt>
                <c:pt idx="1671">
                  <c:v>16</c:v>
                </c:pt>
                <c:pt idx="1672">
                  <c:v>19</c:v>
                </c:pt>
                <c:pt idx="1673">
                  <c:v>17.5</c:v>
                </c:pt>
                <c:pt idx="1674">
                  <c:v>20.5</c:v>
                </c:pt>
                <c:pt idx="1675">
                  <c:v>13.777777777777779</c:v>
                </c:pt>
                <c:pt idx="1676">
                  <c:v>11</c:v>
                </c:pt>
                <c:pt idx="1677">
                  <c:v>20.75</c:v>
                </c:pt>
                <c:pt idx="1678">
                  <c:v>13.777777777777779</c:v>
                </c:pt>
                <c:pt idx="1679">
                  <c:v>13.222222222222221</c:v>
                </c:pt>
                <c:pt idx="1680">
                  <c:v>5.9230769230769198</c:v>
                </c:pt>
                <c:pt idx="1681">
                  <c:v>19.75</c:v>
                </c:pt>
                <c:pt idx="1682">
                  <c:v>22</c:v>
                </c:pt>
                <c:pt idx="1683">
                  <c:v>20.75</c:v>
                </c:pt>
                <c:pt idx="1684">
                  <c:v>13.777777777777779</c:v>
                </c:pt>
                <c:pt idx="1685">
                  <c:v>15.444444444444443</c:v>
                </c:pt>
                <c:pt idx="1686">
                  <c:v>18.666666666666671</c:v>
                </c:pt>
                <c:pt idx="1687">
                  <c:v>14.333333333333329</c:v>
                </c:pt>
                <c:pt idx="1688">
                  <c:v>5.9230769230769198</c:v>
                </c:pt>
                <c:pt idx="1689">
                  <c:v>17.5</c:v>
                </c:pt>
                <c:pt idx="1690">
                  <c:v>17.833333333333329</c:v>
                </c:pt>
                <c:pt idx="1691">
                  <c:v>16.75</c:v>
                </c:pt>
                <c:pt idx="1692">
                  <c:v>16</c:v>
                </c:pt>
                <c:pt idx="1693">
                  <c:v>5.6923076923076934</c:v>
                </c:pt>
                <c:pt idx="1694">
                  <c:v>19.916666666666671</c:v>
                </c:pt>
                <c:pt idx="1695">
                  <c:v>15.444444444444443</c:v>
                </c:pt>
                <c:pt idx="1696">
                  <c:v>19</c:v>
                </c:pt>
                <c:pt idx="1697">
                  <c:v>11.555555555555557</c:v>
                </c:pt>
                <c:pt idx="1698">
                  <c:v>11.555555555555557</c:v>
                </c:pt>
                <c:pt idx="1699">
                  <c:v>10.25</c:v>
                </c:pt>
                <c:pt idx="1700">
                  <c:v>21.166666666666671</c:v>
                </c:pt>
                <c:pt idx="1701">
                  <c:v>16</c:v>
                </c:pt>
                <c:pt idx="1702">
                  <c:v>12.111111111111114</c:v>
                </c:pt>
                <c:pt idx="1703">
                  <c:v>11.555555555555557</c:v>
                </c:pt>
                <c:pt idx="1704">
                  <c:v>12.666666666666664</c:v>
                </c:pt>
                <c:pt idx="1705">
                  <c:v>14.888888888888886</c:v>
                </c:pt>
                <c:pt idx="1706">
                  <c:v>16</c:v>
                </c:pt>
                <c:pt idx="1707">
                  <c:v>15.444444444444443</c:v>
                </c:pt>
                <c:pt idx="1708">
                  <c:v>21.166666666666671</c:v>
                </c:pt>
                <c:pt idx="1709">
                  <c:v>16</c:v>
                </c:pt>
                <c:pt idx="1710">
                  <c:v>20.333333333333329</c:v>
                </c:pt>
                <c:pt idx="1711">
                  <c:v>14.333333333333329</c:v>
                </c:pt>
                <c:pt idx="1712">
                  <c:v>18.666666666666671</c:v>
                </c:pt>
                <c:pt idx="1713">
                  <c:v>9.5</c:v>
                </c:pt>
                <c:pt idx="1714">
                  <c:v>13.777777777777779</c:v>
                </c:pt>
                <c:pt idx="1715">
                  <c:v>22</c:v>
                </c:pt>
                <c:pt idx="1716">
                  <c:v>21.583333333333329</c:v>
                </c:pt>
                <c:pt idx="1717">
                  <c:v>13.777777777777779</c:v>
                </c:pt>
                <c:pt idx="1718">
                  <c:v>17.5</c:v>
                </c:pt>
                <c:pt idx="1719">
                  <c:v>11.555555555555557</c:v>
                </c:pt>
                <c:pt idx="1720">
                  <c:v>22</c:v>
                </c:pt>
                <c:pt idx="1721">
                  <c:v>11</c:v>
                </c:pt>
                <c:pt idx="1722">
                  <c:v>10.25</c:v>
                </c:pt>
                <c:pt idx="1723">
                  <c:v>16</c:v>
                </c:pt>
                <c:pt idx="1724">
                  <c:v>8.75</c:v>
                </c:pt>
                <c:pt idx="1725">
                  <c:v>12.666666666666664</c:v>
                </c:pt>
                <c:pt idx="1726">
                  <c:v>20.5</c:v>
                </c:pt>
                <c:pt idx="1727">
                  <c:v>18.25</c:v>
                </c:pt>
                <c:pt idx="1728">
                  <c:v>16.75</c:v>
                </c:pt>
                <c:pt idx="1729">
                  <c:v>19</c:v>
                </c:pt>
                <c:pt idx="1730">
                  <c:v>17.5</c:v>
                </c:pt>
                <c:pt idx="1731">
                  <c:v>16</c:v>
                </c:pt>
                <c:pt idx="1732">
                  <c:v>14.888888888888886</c:v>
                </c:pt>
                <c:pt idx="1733">
                  <c:v>12.666666666666664</c:v>
                </c:pt>
                <c:pt idx="1734">
                  <c:v>14.333333333333329</c:v>
                </c:pt>
                <c:pt idx="1735">
                  <c:v>5.2307692307692335</c:v>
                </c:pt>
                <c:pt idx="1736">
                  <c:v>20.5</c:v>
                </c:pt>
                <c:pt idx="1737">
                  <c:v>16</c:v>
                </c:pt>
                <c:pt idx="1738">
                  <c:v>12.666666666666664</c:v>
                </c:pt>
                <c:pt idx="1739">
                  <c:v>16</c:v>
                </c:pt>
                <c:pt idx="1740">
                  <c:v>14.333333333333329</c:v>
                </c:pt>
                <c:pt idx="1741">
                  <c:v>10.25</c:v>
                </c:pt>
                <c:pt idx="1742">
                  <c:v>21.25</c:v>
                </c:pt>
                <c:pt idx="1743">
                  <c:v>20.5</c:v>
                </c:pt>
                <c:pt idx="1744">
                  <c:v>14.888888888888886</c:v>
                </c:pt>
                <c:pt idx="1745">
                  <c:v>12.666666666666664</c:v>
                </c:pt>
                <c:pt idx="1746">
                  <c:v>18.25</c:v>
                </c:pt>
                <c:pt idx="1747">
                  <c:v>14.888888888888886</c:v>
                </c:pt>
                <c:pt idx="1748">
                  <c:v>18.25</c:v>
                </c:pt>
                <c:pt idx="1749">
                  <c:v>17.833333333333329</c:v>
                </c:pt>
                <c:pt idx="1750">
                  <c:v>15.444444444444443</c:v>
                </c:pt>
                <c:pt idx="1751">
                  <c:v>11</c:v>
                </c:pt>
                <c:pt idx="1752">
                  <c:v>19</c:v>
                </c:pt>
                <c:pt idx="1753">
                  <c:v>7.25</c:v>
                </c:pt>
                <c:pt idx="1754">
                  <c:v>15.444444444444443</c:v>
                </c:pt>
                <c:pt idx="1755">
                  <c:v>15.444444444444443</c:v>
                </c:pt>
                <c:pt idx="1756">
                  <c:v>16</c:v>
                </c:pt>
                <c:pt idx="1757">
                  <c:v>16.75</c:v>
                </c:pt>
                <c:pt idx="1758">
                  <c:v>8.75</c:v>
                </c:pt>
                <c:pt idx="1759">
                  <c:v>13.777777777777779</c:v>
                </c:pt>
                <c:pt idx="1760">
                  <c:v>12.111111111111114</c:v>
                </c:pt>
                <c:pt idx="1761">
                  <c:v>13.777777777777779</c:v>
                </c:pt>
                <c:pt idx="1762">
                  <c:v>13.222222222222221</c:v>
                </c:pt>
                <c:pt idx="1763">
                  <c:v>12.111111111111114</c:v>
                </c:pt>
                <c:pt idx="1764">
                  <c:v>19</c:v>
                </c:pt>
                <c:pt idx="1765">
                  <c:v>13.777777777777779</c:v>
                </c:pt>
                <c:pt idx="1766">
                  <c:v>19.083333333333329</c:v>
                </c:pt>
                <c:pt idx="1767">
                  <c:v>18.25</c:v>
                </c:pt>
                <c:pt idx="1768">
                  <c:v>17.416666666666671</c:v>
                </c:pt>
                <c:pt idx="1769">
                  <c:v>20.75</c:v>
                </c:pt>
                <c:pt idx="1770">
                  <c:v>9.5</c:v>
                </c:pt>
                <c:pt idx="1771">
                  <c:v>14.333333333333329</c:v>
                </c:pt>
                <c:pt idx="1772">
                  <c:v>10.25</c:v>
                </c:pt>
                <c:pt idx="1773">
                  <c:v>10.25</c:v>
                </c:pt>
                <c:pt idx="1774">
                  <c:v>20.75</c:v>
                </c:pt>
                <c:pt idx="1775">
                  <c:v>17.5</c:v>
                </c:pt>
                <c:pt idx="1776">
                  <c:v>17.5</c:v>
                </c:pt>
                <c:pt idx="1777">
                  <c:v>16</c:v>
                </c:pt>
                <c:pt idx="1778">
                  <c:v>19</c:v>
                </c:pt>
                <c:pt idx="1779">
                  <c:v>16</c:v>
                </c:pt>
                <c:pt idx="1780">
                  <c:v>16</c:v>
                </c:pt>
                <c:pt idx="1781">
                  <c:v>16</c:v>
                </c:pt>
                <c:pt idx="1782">
                  <c:v>22</c:v>
                </c:pt>
                <c:pt idx="1783">
                  <c:v>11</c:v>
                </c:pt>
                <c:pt idx="1784">
                  <c:v>19.5</c:v>
                </c:pt>
                <c:pt idx="1785">
                  <c:v>17.5</c:v>
                </c:pt>
                <c:pt idx="1786">
                  <c:v>14.888888888888886</c:v>
                </c:pt>
                <c:pt idx="1787">
                  <c:v>9.5</c:v>
                </c:pt>
                <c:pt idx="1788">
                  <c:v>16</c:v>
                </c:pt>
                <c:pt idx="1789">
                  <c:v>21.166666666666671</c:v>
                </c:pt>
                <c:pt idx="1790">
                  <c:v>17.5</c:v>
                </c:pt>
                <c:pt idx="1791">
                  <c:v>21.166666666666671</c:v>
                </c:pt>
                <c:pt idx="1792">
                  <c:v>16</c:v>
                </c:pt>
                <c:pt idx="1793">
                  <c:v>14.333333333333329</c:v>
                </c:pt>
                <c:pt idx="1794">
                  <c:v>19.75</c:v>
                </c:pt>
                <c:pt idx="1795">
                  <c:v>12.666666666666664</c:v>
                </c:pt>
                <c:pt idx="1796">
                  <c:v>18.25</c:v>
                </c:pt>
                <c:pt idx="1797">
                  <c:v>12.111111111111114</c:v>
                </c:pt>
                <c:pt idx="1798">
                  <c:v>17.416666666666671</c:v>
                </c:pt>
                <c:pt idx="1799">
                  <c:v>18.25</c:v>
                </c:pt>
                <c:pt idx="1800">
                  <c:v>18.25</c:v>
                </c:pt>
                <c:pt idx="1801">
                  <c:v>10.25</c:v>
                </c:pt>
                <c:pt idx="1802">
                  <c:v>20.75</c:v>
                </c:pt>
                <c:pt idx="1803">
                  <c:v>14.333333333333329</c:v>
                </c:pt>
                <c:pt idx="1804">
                  <c:v>11</c:v>
                </c:pt>
                <c:pt idx="1805">
                  <c:v>7.25</c:v>
                </c:pt>
                <c:pt idx="1806">
                  <c:v>20.5</c:v>
                </c:pt>
                <c:pt idx="1807">
                  <c:v>12.666666666666664</c:v>
                </c:pt>
                <c:pt idx="1808">
                  <c:v>16.75</c:v>
                </c:pt>
                <c:pt idx="1809">
                  <c:v>17.833333333333329</c:v>
                </c:pt>
                <c:pt idx="1810">
                  <c:v>14.333333333333329</c:v>
                </c:pt>
                <c:pt idx="1811">
                  <c:v>22</c:v>
                </c:pt>
                <c:pt idx="1812">
                  <c:v>11</c:v>
                </c:pt>
                <c:pt idx="1813">
                  <c:v>19</c:v>
                </c:pt>
                <c:pt idx="1814">
                  <c:v>20.333333333333329</c:v>
                </c:pt>
                <c:pt idx="1815">
                  <c:v>12.666666666666664</c:v>
                </c:pt>
                <c:pt idx="1816">
                  <c:v>21.25</c:v>
                </c:pt>
                <c:pt idx="1817">
                  <c:v>17.5</c:v>
                </c:pt>
                <c:pt idx="1818">
                  <c:v>5.75</c:v>
                </c:pt>
                <c:pt idx="1819">
                  <c:v>17.833333333333329</c:v>
                </c:pt>
                <c:pt idx="1820">
                  <c:v>22</c:v>
                </c:pt>
                <c:pt idx="1821">
                  <c:v>16</c:v>
                </c:pt>
                <c:pt idx="1822">
                  <c:v>13.777777777777779</c:v>
                </c:pt>
                <c:pt idx="1823">
                  <c:v>13.777777777777779</c:v>
                </c:pt>
                <c:pt idx="1824">
                  <c:v>20.75</c:v>
                </c:pt>
                <c:pt idx="1825">
                  <c:v>18.666666666666671</c:v>
                </c:pt>
                <c:pt idx="1826">
                  <c:v>17.5</c:v>
                </c:pt>
                <c:pt idx="1827">
                  <c:v>16</c:v>
                </c:pt>
                <c:pt idx="1828">
                  <c:v>15.444444444444443</c:v>
                </c:pt>
                <c:pt idx="1829">
                  <c:v>8.75</c:v>
                </c:pt>
                <c:pt idx="1830">
                  <c:v>16.75</c:v>
                </c:pt>
                <c:pt idx="1831">
                  <c:v>13.222222222222221</c:v>
                </c:pt>
                <c:pt idx="1832">
                  <c:v>16.75</c:v>
                </c:pt>
                <c:pt idx="1833">
                  <c:v>12.666666666666664</c:v>
                </c:pt>
                <c:pt idx="1834">
                  <c:v>22</c:v>
                </c:pt>
                <c:pt idx="1835">
                  <c:v>19</c:v>
                </c:pt>
                <c:pt idx="1836">
                  <c:v>13.777777777777779</c:v>
                </c:pt>
                <c:pt idx="1837">
                  <c:v>17.5</c:v>
                </c:pt>
                <c:pt idx="1838">
                  <c:v>16</c:v>
                </c:pt>
                <c:pt idx="1839">
                  <c:v>8.75</c:v>
                </c:pt>
                <c:pt idx="1840">
                  <c:v>11.555555555555557</c:v>
                </c:pt>
                <c:pt idx="1841">
                  <c:v>15.444444444444443</c:v>
                </c:pt>
                <c:pt idx="1842">
                  <c:v>11</c:v>
                </c:pt>
                <c:pt idx="1843">
                  <c:v>17.833333333333329</c:v>
                </c:pt>
                <c:pt idx="1844">
                  <c:v>12.666666666666664</c:v>
                </c:pt>
                <c:pt idx="1845">
                  <c:v>22</c:v>
                </c:pt>
                <c:pt idx="1846">
                  <c:v>5.2307692307692335</c:v>
                </c:pt>
                <c:pt idx="1847">
                  <c:v>17.5</c:v>
                </c:pt>
                <c:pt idx="1848">
                  <c:v>22</c:v>
                </c:pt>
                <c:pt idx="1849">
                  <c:v>11</c:v>
                </c:pt>
                <c:pt idx="1850">
                  <c:v>22</c:v>
                </c:pt>
                <c:pt idx="1851">
                  <c:v>11.555555555555557</c:v>
                </c:pt>
                <c:pt idx="1852">
                  <c:v>16</c:v>
                </c:pt>
                <c:pt idx="1853">
                  <c:v>17.5</c:v>
                </c:pt>
                <c:pt idx="1854">
                  <c:v>15.444444444444443</c:v>
                </c:pt>
                <c:pt idx="1855">
                  <c:v>20.333333333333329</c:v>
                </c:pt>
                <c:pt idx="1856">
                  <c:v>6.1538461538461533</c:v>
                </c:pt>
                <c:pt idx="1857">
                  <c:v>7.25</c:v>
                </c:pt>
                <c:pt idx="1858">
                  <c:v>18.25</c:v>
                </c:pt>
                <c:pt idx="1859">
                  <c:v>15.444444444444443</c:v>
                </c:pt>
                <c:pt idx="1860">
                  <c:v>12.111111111111114</c:v>
                </c:pt>
                <c:pt idx="1861">
                  <c:v>11</c:v>
                </c:pt>
                <c:pt idx="1862">
                  <c:v>11</c:v>
                </c:pt>
                <c:pt idx="1863">
                  <c:v>9.5</c:v>
                </c:pt>
                <c:pt idx="1864">
                  <c:v>17.5</c:v>
                </c:pt>
                <c:pt idx="1865">
                  <c:v>20.333333333333329</c:v>
                </c:pt>
                <c:pt idx="1866">
                  <c:v>15.444444444444443</c:v>
                </c:pt>
                <c:pt idx="1867">
                  <c:v>21.583333333333329</c:v>
                </c:pt>
                <c:pt idx="1868">
                  <c:v>12.666666666666664</c:v>
                </c:pt>
                <c:pt idx="1869">
                  <c:v>19.75</c:v>
                </c:pt>
                <c:pt idx="1870">
                  <c:v>20.5</c:v>
                </c:pt>
                <c:pt idx="1871">
                  <c:v>21.166666666666671</c:v>
                </c:pt>
                <c:pt idx="1872">
                  <c:v>14.888888888888886</c:v>
                </c:pt>
                <c:pt idx="1873">
                  <c:v>13.222222222222221</c:v>
                </c:pt>
                <c:pt idx="1874">
                  <c:v>18.25</c:v>
                </c:pt>
                <c:pt idx="1875">
                  <c:v>16</c:v>
                </c:pt>
                <c:pt idx="1876">
                  <c:v>22</c:v>
                </c:pt>
                <c:pt idx="1877">
                  <c:v>15.444444444444443</c:v>
                </c:pt>
                <c:pt idx="1878">
                  <c:v>6.5</c:v>
                </c:pt>
                <c:pt idx="1879">
                  <c:v>14.888888888888886</c:v>
                </c:pt>
                <c:pt idx="1880">
                  <c:v>13.222222222222221</c:v>
                </c:pt>
                <c:pt idx="1881">
                  <c:v>17.5</c:v>
                </c:pt>
                <c:pt idx="1882">
                  <c:v>11</c:v>
                </c:pt>
                <c:pt idx="1883">
                  <c:v>11</c:v>
                </c:pt>
                <c:pt idx="1884">
                  <c:v>20.75</c:v>
                </c:pt>
                <c:pt idx="1885">
                  <c:v>20.75</c:v>
                </c:pt>
                <c:pt idx="1886">
                  <c:v>20.75</c:v>
                </c:pt>
                <c:pt idx="1887">
                  <c:v>15.444444444444443</c:v>
                </c:pt>
                <c:pt idx="1888">
                  <c:v>10.25</c:v>
                </c:pt>
                <c:pt idx="1889">
                  <c:v>21.166666666666671</c:v>
                </c:pt>
                <c:pt idx="1890">
                  <c:v>19</c:v>
                </c:pt>
                <c:pt idx="1891">
                  <c:v>22</c:v>
                </c:pt>
                <c:pt idx="1892">
                  <c:v>14.888888888888886</c:v>
                </c:pt>
                <c:pt idx="1893">
                  <c:v>20.75</c:v>
                </c:pt>
                <c:pt idx="1894">
                  <c:v>11</c:v>
                </c:pt>
                <c:pt idx="1895">
                  <c:v>20.5</c:v>
                </c:pt>
                <c:pt idx="1896">
                  <c:v>10.25</c:v>
                </c:pt>
                <c:pt idx="1897">
                  <c:v>16</c:v>
                </c:pt>
                <c:pt idx="1898">
                  <c:v>16</c:v>
                </c:pt>
                <c:pt idx="1899">
                  <c:v>11</c:v>
                </c:pt>
                <c:pt idx="1900">
                  <c:v>13.777777777777779</c:v>
                </c:pt>
                <c:pt idx="1901">
                  <c:v>13.222222222222221</c:v>
                </c:pt>
                <c:pt idx="1902">
                  <c:v>17.5</c:v>
                </c:pt>
                <c:pt idx="1903">
                  <c:v>16.75</c:v>
                </c:pt>
                <c:pt idx="1904">
                  <c:v>13.222222222222221</c:v>
                </c:pt>
                <c:pt idx="1905">
                  <c:v>16</c:v>
                </c:pt>
                <c:pt idx="1906">
                  <c:v>15.333333333333329</c:v>
                </c:pt>
                <c:pt idx="1907">
                  <c:v>15.444444444444443</c:v>
                </c:pt>
                <c:pt idx="1908">
                  <c:v>22</c:v>
                </c:pt>
                <c:pt idx="1909">
                  <c:v>16.75</c:v>
                </c:pt>
                <c:pt idx="1910">
                  <c:v>19.5</c:v>
                </c:pt>
                <c:pt idx="1911">
                  <c:v>19.75</c:v>
                </c:pt>
                <c:pt idx="1912">
                  <c:v>19.916666666666671</c:v>
                </c:pt>
                <c:pt idx="1913">
                  <c:v>8.75</c:v>
                </c:pt>
                <c:pt idx="1914">
                  <c:v>7.25</c:v>
                </c:pt>
                <c:pt idx="1915">
                  <c:v>16.75</c:v>
                </c:pt>
                <c:pt idx="1916">
                  <c:v>21.583333333333329</c:v>
                </c:pt>
                <c:pt idx="1917">
                  <c:v>11</c:v>
                </c:pt>
                <c:pt idx="1918">
                  <c:v>14.888888888888886</c:v>
                </c:pt>
                <c:pt idx="1919">
                  <c:v>19.75</c:v>
                </c:pt>
                <c:pt idx="1920">
                  <c:v>16.75</c:v>
                </c:pt>
                <c:pt idx="1921">
                  <c:v>14.333333333333329</c:v>
                </c:pt>
                <c:pt idx="1922">
                  <c:v>21.166666666666671</c:v>
                </c:pt>
                <c:pt idx="1923">
                  <c:v>21.166666666666671</c:v>
                </c:pt>
                <c:pt idx="1924">
                  <c:v>19.5</c:v>
                </c:pt>
                <c:pt idx="1925">
                  <c:v>12.666666666666664</c:v>
                </c:pt>
                <c:pt idx="1926">
                  <c:v>6.5</c:v>
                </c:pt>
                <c:pt idx="1927">
                  <c:v>16.75</c:v>
                </c:pt>
                <c:pt idx="1928">
                  <c:v>11.555555555555557</c:v>
                </c:pt>
                <c:pt idx="1929">
                  <c:v>14.888888888888886</c:v>
                </c:pt>
                <c:pt idx="1930">
                  <c:v>16</c:v>
                </c:pt>
                <c:pt idx="1931">
                  <c:v>7.25</c:v>
                </c:pt>
                <c:pt idx="1932">
                  <c:v>22</c:v>
                </c:pt>
                <c:pt idx="1933">
                  <c:v>15.444444444444443</c:v>
                </c:pt>
                <c:pt idx="1934">
                  <c:v>12.111111111111114</c:v>
                </c:pt>
                <c:pt idx="1935">
                  <c:v>12.666666666666664</c:v>
                </c:pt>
                <c:pt idx="1936">
                  <c:v>9.5</c:v>
                </c:pt>
                <c:pt idx="1937">
                  <c:v>21.25</c:v>
                </c:pt>
                <c:pt idx="1938">
                  <c:v>16</c:v>
                </c:pt>
                <c:pt idx="1939">
                  <c:v>7.25</c:v>
                </c:pt>
                <c:pt idx="1940">
                  <c:v>16.75</c:v>
                </c:pt>
                <c:pt idx="1941">
                  <c:v>11</c:v>
                </c:pt>
                <c:pt idx="1942">
                  <c:v>16</c:v>
                </c:pt>
                <c:pt idx="1943">
                  <c:v>19</c:v>
                </c:pt>
                <c:pt idx="1944">
                  <c:v>16</c:v>
                </c:pt>
                <c:pt idx="1945">
                  <c:v>20.5</c:v>
                </c:pt>
                <c:pt idx="1946">
                  <c:v>14.333333333333329</c:v>
                </c:pt>
                <c:pt idx="1947">
                  <c:v>13.222222222222221</c:v>
                </c:pt>
                <c:pt idx="1948">
                  <c:v>13.777777777777779</c:v>
                </c:pt>
                <c:pt idx="1949">
                  <c:v>16</c:v>
                </c:pt>
                <c:pt idx="1950">
                  <c:v>17.5</c:v>
                </c:pt>
                <c:pt idx="1951">
                  <c:v>14.333333333333329</c:v>
                </c:pt>
                <c:pt idx="1952">
                  <c:v>16</c:v>
                </c:pt>
                <c:pt idx="1953">
                  <c:v>11</c:v>
                </c:pt>
                <c:pt idx="1954">
                  <c:v>19</c:v>
                </c:pt>
                <c:pt idx="1955">
                  <c:v>15.444444444444443</c:v>
                </c:pt>
                <c:pt idx="1956">
                  <c:v>13.777777777777779</c:v>
                </c:pt>
                <c:pt idx="1957">
                  <c:v>19.916666666666671</c:v>
                </c:pt>
                <c:pt idx="1958">
                  <c:v>16.75</c:v>
                </c:pt>
                <c:pt idx="1959">
                  <c:v>15.444444444444443</c:v>
                </c:pt>
                <c:pt idx="1960">
                  <c:v>18.25</c:v>
                </c:pt>
                <c:pt idx="1961">
                  <c:v>11</c:v>
                </c:pt>
                <c:pt idx="1962">
                  <c:v>16</c:v>
                </c:pt>
                <c:pt idx="1963">
                  <c:v>11</c:v>
                </c:pt>
                <c:pt idx="1964">
                  <c:v>16</c:v>
                </c:pt>
                <c:pt idx="1965">
                  <c:v>21.25</c:v>
                </c:pt>
                <c:pt idx="1966">
                  <c:v>8</c:v>
                </c:pt>
                <c:pt idx="1967">
                  <c:v>14.888888888888886</c:v>
                </c:pt>
                <c:pt idx="1968">
                  <c:v>16</c:v>
                </c:pt>
                <c:pt idx="1969">
                  <c:v>22</c:v>
                </c:pt>
                <c:pt idx="1970">
                  <c:v>11</c:v>
                </c:pt>
                <c:pt idx="1971">
                  <c:v>11.555555555555557</c:v>
                </c:pt>
                <c:pt idx="1972">
                  <c:v>16</c:v>
                </c:pt>
                <c:pt idx="1973">
                  <c:v>15.444444444444443</c:v>
                </c:pt>
                <c:pt idx="1974">
                  <c:v>5</c:v>
                </c:pt>
                <c:pt idx="1975">
                  <c:v>13.222222222222221</c:v>
                </c:pt>
                <c:pt idx="1976">
                  <c:v>19</c:v>
                </c:pt>
                <c:pt idx="1977">
                  <c:v>19.75</c:v>
                </c:pt>
                <c:pt idx="1978">
                  <c:v>11</c:v>
                </c:pt>
                <c:pt idx="1979">
                  <c:v>16.75</c:v>
                </c:pt>
                <c:pt idx="1980">
                  <c:v>16</c:v>
                </c:pt>
                <c:pt idx="1981">
                  <c:v>21.166666666666671</c:v>
                </c:pt>
                <c:pt idx="1982">
                  <c:v>17.5</c:v>
                </c:pt>
                <c:pt idx="1983">
                  <c:v>14.333333333333329</c:v>
                </c:pt>
                <c:pt idx="1984">
                  <c:v>9.5</c:v>
                </c:pt>
                <c:pt idx="1985">
                  <c:v>17.5</c:v>
                </c:pt>
                <c:pt idx="1986">
                  <c:v>20.5</c:v>
                </c:pt>
                <c:pt idx="1987">
                  <c:v>17.416666666666671</c:v>
                </c:pt>
                <c:pt idx="1988">
                  <c:v>18.25</c:v>
                </c:pt>
                <c:pt idx="1989">
                  <c:v>11</c:v>
                </c:pt>
                <c:pt idx="1990">
                  <c:v>20.5</c:v>
                </c:pt>
                <c:pt idx="1991">
                  <c:v>15.444444444444443</c:v>
                </c:pt>
                <c:pt idx="1992">
                  <c:v>16.75</c:v>
                </c:pt>
                <c:pt idx="1993">
                  <c:v>22</c:v>
                </c:pt>
                <c:pt idx="1994">
                  <c:v>16.75</c:v>
                </c:pt>
                <c:pt idx="1995">
                  <c:v>15.444444444444443</c:v>
                </c:pt>
                <c:pt idx="1996">
                  <c:v>14.333333333333329</c:v>
                </c:pt>
                <c:pt idx="1997">
                  <c:v>16</c:v>
                </c:pt>
                <c:pt idx="1998">
                  <c:v>12.666666666666664</c:v>
                </c:pt>
                <c:pt idx="1999">
                  <c:v>16</c:v>
                </c:pt>
                <c:pt idx="2000">
                  <c:v>13.222222222222221</c:v>
                </c:pt>
                <c:pt idx="2001">
                  <c:v>12.666666666666664</c:v>
                </c:pt>
                <c:pt idx="2002">
                  <c:v>16</c:v>
                </c:pt>
                <c:pt idx="2003">
                  <c:v>8</c:v>
                </c:pt>
                <c:pt idx="2004">
                  <c:v>6.5</c:v>
                </c:pt>
                <c:pt idx="2005">
                  <c:v>16</c:v>
                </c:pt>
                <c:pt idx="2006">
                  <c:v>17.833333333333329</c:v>
                </c:pt>
                <c:pt idx="2007">
                  <c:v>13.222222222222221</c:v>
                </c:pt>
                <c:pt idx="2008">
                  <c:v>18.25</c:v>
                </c:pt>
                <c:pt idx="2009">
                  <c:v>13.222222222222221</c:v>
                </c:pt>
                <c:pt idx="2010">
                  <c:v>16.75</c:v>
                </c:pt>
                <c:pt idx="2011">
                  <c:v>5</c:v>
                </c:pt>
                <c:pt idx="2012">
                  <c:v>20.5</c:v>
                </c:pt>
                <c:pt idx="2013">
                  <c:v>22</c:v>
                </c:pt>
                <c:pt idx="2014">
                  <c:v>16.75</c:v>
                </c:pt>
                <c:pt idx="2015">
                  <c:v>21.25</c:v>
                </c:pt>
                <c:pt idx="2016">
                  <c:v>14.888888888888886</c:v>
                </c:pt>
                <c:pt idx="2017">
                  <c:v>9.5</c:v>
                </c:pt>
                <c:pt idx="2018">
                  <c:v>20.75</c:v>
                </c:pt>
                <c:pt idx="2019">
                  <c:v>15.444444444444443</c:v>
                </c:pt>
                <c:pt idx="2020">
                  <c:v>11</c:v>
                </c:pt>
                <c:pt idx="2021">
                  <c:v>18.25</c:v>
                </c:pt>
                <c:pt idx="2022">
                  <c:v>17.833333333333329</c:v>
                </c:pt>
                <c:pt idx="2023">
                  <c:v>19.75</c:v>
                </c:pt>
                <c:pt idx="2024">
                  <c:v>22</c:v>
                </c:pt>
                <c:pt idx="2025">
                  <c:v>16</c:v>
                </c:pt>
                <c:pt idx="2026">
                  <c:v>18.666666666666671</c:v>
                </c:pt>
                <c:pt idx="2027">
                  <c:v>21.166666666666671</c:v>
                </c:pt>
                <c:pt idx="2028">
                  <c:v>11</c:v>
                </c:pt>
                <c:pt idx="2029">
                  <c:v>20.5</c:v>
                </c:pt>
                <c:pt idx="2030">
                  <c:v>14.888888888888886</c:v>
                </c:pt>
                <c:pt idx="2031">
                  <c:v>15.444444444444443</c:v>
                </c:pt>
                <c:pt idx="2032">
                  <c:v>7.25</c:v>
                </c:pt>
                <c:pt idx="2033">
                  <c:v>16</c:v>
                </c:pt>
                <c:pt idx="2034">
                  <c:v>22</c:v>
                </c:pt>
                <c:pt idx="2035">
                  <c:v>17.5</c:v>
                </c:pt>
                <c:pt idx="2036">
                  <c:v>11</c:v>
                </c:pt>
                <c:pt idx="2037">
                  <c:v>13.222222222222221</c:v>
                </c:pt>
                <c:pt idx="2038">
                  <c:v>16</c:v>
                </c:pt>
                <c:pt idx="2039">
                  <c:v>21.583333333333329</c:v>
                </c:pt>
                <c:pt idx="2040">
                  <c:v>16.75</c:v>
                </c:pt>
                <c:pt idx="2041">
                  <c:v>16</c:v>
                </c:pt>
                <c:pt idx="2042">
                  <c:v>11</c:v>
                </c:pt>
                <c:pt idx="2043">
                  <c:v>18.25</c:v>
                </c:pt>
                <c:pt idx="2044">
                  <c:v>9.5</c:v>
                </c:pt>
                <c:pt idx="2045">
                  <c:v>19</c:v>
                </c:pt>
                <c:pt idx="2046">
                  <c:v>21.166666666666671</c:v>
                </c:pt>
                <c:pt idx="2047">
                  <c:v>11.555555555555557</c:v>
                </c:pt>
                <c:pt idx="2048">
                  <c:v>5</c:v>
                </c:pt>
                <c:pt idx="2049">
                  <c:v>20.5</c:v>
                </c:pt>
                <c:pt idx="2050">
                  <c:v>17.5</c:v>
                </c:pt>
                <c:pt idx="2051">
                  <c:v>9.5</c:v>
                </c:pt>
                <c:pt idx="2052">
                  <c:v>13.777777777777779</c:v>
                </c:pt>
                <c:pt idx="2053">
                  <c:v>9.5</c:v>
                </c:pt>
                <c:pt idx="2054">
                  <c:v>16.75</c:v>
                </c:pt>
                <c:pt idx="2055">
                  <c:v>9.5</c:v>
                </c:pt>
                <c:pt idx="2056">
                  <c:v>18.25</c:v>
                </c:pt>
                <c:pt idx="2057">
                  <c:v>12.666666666666664</c:v>
                </c:pt>
                <c:pt idx="2058">
                  <c:v>21.583333333333329</c:v>
                </c:pt>
                <c:pt idx="2059">
                  <c:v>20.75</c:v>
                </c:pt>
                <c:pt idx="2060">
                  <c:v>12.666666666666664</c:v>
                </c:pt>
                <c:pt idx="2061">
                  <c:v>20.5</c:v>
                </c:pt>
                <c:pt idx="2062">
                  <c:v>20.5</c:v>
                </c:pt>
                <c:pt idx="2063">
                  <c:v>22</c:v>
                </c:pt>
                <c:pt idx="2064">
                  <c:v>14.333333333333329</c:v>
                </c:pt>
                <c:pt idx="2065">
                  <c:v>22</c:v>
                </c:pt>
                <c:pt idx="2066">
                  <c:v>6.1538461538461533</c:v>
                </c:pt>
                <c:pt idx="2067">
                  <c:v>21.166666666666671</c:v>
                </c:pt>
                <c:pt idx="2068">
                  <c:v>11.555555555555557</c:v>
                </c:pt>
                <c:pt idx="2069">
                  <c:v>7.25</c:v>
                </c:pt>
                <c:pt idx="2070">
                  <c:v>11.555555555555557</c:v>
                </c:pt>
                <c:pt idx="2071">
                  <c:v>12.666666666666664</c:v>
                </c:pt>
                <c:pt idx="2072">
                  <c:v>19</c:v>
                </c:pt>
                <c:pt idx="2073">
                  <c:v>5.75</c:v>
                </c:pt>
                <c:pt idx="2074">
                  <c:v>16</c:v>
                </c:pt>
                <c:pt idx="2075">
                  <c:v>16</c:v>
                </c:pt>
                <c:pt idx="2076">
                  <c:v>20.333333333333329</c:v>
                </c:pt>
                <c:pt idx="2077">
                  <c:v>12.111111111111114</c:v>
                </c:pt>
                <c:pt idx="2078">
                  <c:v>14.333333333333329</c:v>
                </c:pt>
                <c:pt idx="2079">
                  <c:v>19.5</c:v>
                </c:pt>
                <c:pt idx="2080">
                  <c:v>20.5</c:v>
                </c:pt>
                <c:pt idx="2081">
                  <c:v>5</c:v>
                </c:pt>
                <c:pt idx="2082">
                  <c:v>14.333333333333329</c:v>
                </c:pt>
                <c:pt idx="2083">
                  <c:v>16</c:v>
                </c:pt>
                <c:pt idx="2084">
                  <c:v>14.888888888888886</c:v>
                </c:pt>
                <c:pt idx="2085">
                  <c:v>19</c:v>
                </c:pt>
                <c:pt idx="2086">
                  <c:v>21.166666666666671</c:v>
                </c:pt>
                <c:pt idx="2087">
                  <c:v>19</c:v>
                </c:pt>
                <c:pt idx="2088">
                  <c:v>21.25</c:v>
                </c:pt>
                <c:pt idx="2089">
                  <c:v>19</c:v>
                </c:pt>
                <c:pt idx="2090">
                  <c:v>19.5</c:v>
                </c:pt>
                <c:pt idx="2091">
                  <c:v>12.111111111111114</c:v>
                </c:pt>
                <c:pt idx="2092">
                  <c:v>22</c:v>
                </c:pt>
                <c:pt idx="2093">
                  <c:v>20.333333333333329</c:v>
                </c:pt>
                <c:pt idx="2094">
                  <c:v>14.888888888888886</c:v>
                </c:pt>
                <c:pt idx="2095">
                  <c:v>17.5</c:v>
                </c:pt>
                <c:pt idx="2096">
                  <c:v>11</c:v>
                </c:pt>
                <c:pt idx="2097">
                  <c:v>14.333333333333329</c:v>
                </c:pt>
                <c:pt idx="2098">
                  <c:v>15.75</c:v>
                </c:pt>
                <c:pt idx="2099">
                  <c:v>19</c:v>
                </c:pt>
                <c:pt idx="2100">
                  <c:v>17.5</c:v>
                </c:pt>
                <c:pt idx="2101">
                  <c:v>21.583333333333329</c:v>
                </c:pt>
                <c:pt idx="2102">
                  <c:v>21.166666666666671</c:v>
                </c:pt>
                <c:pt idx="2103">
                  <c:v>10.25</c:v>
                </c:pt>
                <c:pt idx="2104">
                  <c:v>14.888888888888886</c:v>
                </c:pt>
                <c:pt idx="2105">
                  <c:v>18.25</c:v>
                </c:pt>
                <c:pt idx="2106">
                  <c:v>22</c:v>
                </c:pt>
                <c:pt idx="2107">
                  <c:v>18.25</c:v>
                </c:pt>
                <c:pt idx="2108">
                  <c:v>19.75</c:v>
                </c:pt>
                <c:pt idx="2109">
                  <c:v>19</c:v>
                </c:pt>
                <c:pt idx="2110">
                  <c:v>5</c:v>
                </c:pt>
                <c:pt idx="2111">
                  <c:v>22</c:v>
                </c:pt>
                <c:pt idx="2112">
                  <c:v>22</c:v>
                </c:pt>
                <c:pt idx="2113">
                  <c:v>15.444444444444443</c:v>
                </c:pt>
                <c:pt idx="2114">
                  <c:v>19</c:v>
                </c:pt>
                <c:pt idx="2115">
                  <c:v>14.333333333333329</c:v>
                </c:pt>
                <c:pt idx="2116">
                  <c:v>18.25</c:v>
                </c:pt>
                <c:pt idx="2117">
                  <c:v>5</c:v>
                </c:pt>
                <c:pt idx="2118">
                  <c:v>15.444444444444443</c:v>
                </c:pt>
                <c:pt idx="2119">
                  <c:v>9.5</c:v>
                </c:pt>
                <c:pt idx="2120">
                  <c:v>22</c:v>
                </c:pt>
                <c:pt idx="2121">
                  <c:v>17.5</c:v>
                </c:pt>
                <c:pt idx="2122">
                  <c:v>11.555555555555557</c:v>
                </c:pt>
                <c:pt idx="2123">
                  <c:v>16</c:v>
                </c:pt>
                <c:pt idx="2124">
                  <c:v>13.222222222222221</c:v>
                </c:pt>
                <c:pt idx="2125">
                  <c:v>19.5</c:v>
                </c:pt>
                <c:pt idx="2126">
                  <c:v>16.75</c:v>
                </c:pt>
                <c:pt idx="2127">
                  <c:v>16</c:v>
                </c:pt>
                <c:pt idx="2128">
                  <c:v>20.5</c:v>
                </c:pt>
                <c:pt idx="2129">
                  <c:v>14.888888888888886</c:v>
                </c:pt>
                <c:pt idx="2130">
                  <c:v>21.583333333333329</c:v>
                </c:pt>
                <c:pt idx="2131">
                  <c:v>16</c:v>
                </c:pt>
                <c:pt idx="2132">
                  <c:v>20.5</c:v>
                </c:pt>
                <c:pt idx="2133">
                  <c:v>14.888888888888886</c:v>
                </c:pt>
                <c:pt idx="2134">
                  <c:v>20.5</c:v>
                </c:pt>
                <c:pt idx="2135">
                  <c:v>20.333333333333329</c:v>
                </c:pt>
                <c:pt idx="2136">
                  <c:v>14.333333333333329</c:v>
                </c:pt>
                <c:pt idx="2137">
                  <c:v>22</c:v>
                </c:pt>
                <c:pt idx="2138">
                  <c:v>11</c:v>
                </c:pt>
                <c:pt idx="2139">
                  <c:v>16.75</c:v>
                </c:pt>
                <c:pt idx="2140">
                  <c:v>14.888888888888886</c:v>
                </c:pt>
                <c:pt idx="2141">
                  <c:v>17.5</c:v>
                </c:pt>
                <c:pt idx="2142">
                  <c:v>19.75</c:v>
                </c:pt>
                <c:pt idx="2143">
                  <c:v>19.75</c:v>
                </c:pt>
                <c:pt idx="2144">
                  <c:v>12.666666666666664</c:v>
                </c:pt>
                <c:pt idx="2145">
                  <c:v>11.555555555555557</c:v>
                </c:pt>
                <c:pt idx="2146">
                  <c:v>19</c:v>
                </c:pt>
                <c:pt idx="2147">
                  <c:v>19.083333333333329</c:v>
                </c:pt>
                <c:pt idx="2148">
                  <c:v>12.666666666666664</c:v>
                </c:pt>
                <c:pt idx="2149">
                  <c:v>16</c:v>
                </c:pt>
                <c:pt idx="2150">
                  <c:v>19.75</c:v>
                </c:pt>
                <c:pt idx="2151">
                  <c:v>14.888888888888886</c:v>
                </c:pt>
                <c:pt idx="2152">
                  <c:v>17.5</c:v>
                </c:pt>
                <c:pt idx="2153">
                  <c:v>13.777777777777779</c:v>
                </c:pt>
                <c:pt idx="2154">
                  <c:v>13.777777777777779</c:v>
                </c:pt>
                <c:pt idx="2155">
                  <c:v>16.75</c:v>
                </c:pt>
                <c:pt idx="2156">
                  <c:v>13.222222222222221</c:v>
                </c:pt>
                <c:pt idx="2157">
                  <c:v>19</c:v>
                </c:pt>
                <c:pt idx="2158">
                  <c:v>21.166666666666671</c:v>
                </c:pt>
                <c:pt idx="2159">
                  <c:v>5.4615384615384599</c:v>
                </c:pt>
                <c:pt idx="2160">
                  <c:v>18.25</c:v>
                </c:pt>
                <c:pt idx="2161">
                  <c:v>21.166666666666671</c:v>
                </c:pt>
                <c:pt idx="2162">
                  <c:v>21.166666666666671</c:v>
                </c:pt>
                <c:pt idx="2163">
                  <c:v>18.666666666666671</c:v>
                </c:pt>
                <c:pt idx="2164">
                  <c:v>16</c:v>
                </c:pt>
                <c:pt idx="2165">
                  <c:v>19</c:v>
                </c:pt>
                <c:pt idx="2166">
                  <c:v>8</c:v>
                </c:pt>
                <c:pt idx="2167">
                  <c:v>19</c:v>
                </c:pt>
                <c:pt idx="2168">
                  <c:v>20.75</c:v>
                </c:pt>
                <c:pt idx="2169">
                  <c:v>8</c:v>
                </c:pt>
                <c:pt idx="2170">
                  <c:v>21.25</c:v>
                </c:pt>
                <c:pt idx="2171">
                  <c:v>10.25</c:v>
                </c:pt>
                <c:pt idx="2172">
                  <c:v>13.777777777777779</c:v>
                </c:pt>
                <c:pt idx="2173">
                  <c:v>8</c:v>
                </c:pt>
                <c:pt idx="2174">
                  <c:v>16.166666666666671</c:v>
                </c:pt>
                <c:pt idx="2175">
                  <c:v>19</c:v>
                </c:pt>
                <c:pt idx="2176">
                  <c:v>21.583333333333329</c:v>
                </c:pt>
                <c:pt idx="2177">
                  <c:v>11.555555555555557</c:v>
                </c:pt>
                <c:pt idx="2178">
                  <c:v>17.5</c:v>
                </c:pt>
                <c:pt idx="2179">
                  <c:v>13.777777777777779</c:v>
                </c:pt>
                <c:pt idx="2180">
                  <c:v>15.444444444444443</c:v>
                </c:pt>
                <c:pt idx="2181">
                  <c:v>12.666666666666664</c:v>
                </c:pt>
                <c:pt idx="2182">
                  <c:v>14.888888888888886</c:v>
                </c:pt>
                <c:pt idx="2183">
                  <c:v>16</c:v>
                </c:pt>
                <c:pt idx="2184">
                  <c:v>14.888888888888886</c:v>
                </c:pt>
                <c:pt idx="2185">
                  <c:v>8.75</c:v>
                </c:pt>
                <c:pt idx="2186">
                  <c:v>21.583333333333329</c:v>
                </c:pt>
                <c:pt idx="2187">
                  <c:v>19</c:v>
                </c:pt>
                <c:pt idx="2188">
                  <c:v>14.888888888888886</c:v>
                </c:pt>
                <c:pt idx="2189">
                  <c:v>13.777777777777779</c:v>
                </c:pt>
                <c:pt idx="2190">
                  <c:v>19.5</c:v>
                </c:pt>
                <c:pt idx="2191">
                  <c:v>5</c:v>
                </c:pt>
                <c:pt idx="2192">
                  <c:v>8</c:v>
                </c:pt>
                <c:pt idx="2193">
                  <c:v>21.166666666666671</c:v>
                </c:pt>
                <c:pt idx="2194">
                  <c:v>21.25</c:v>
                </c:pt>
                <c:pt idx="2195">
                  <c:v>19.916666666666671</c:v>
                </c:pt>
                <c:pt idx="2196">
                  <c:v>13.222222222222221</c:v>
                </c:pt>
                <c:pt idx="2197">
                  <c:v>16.75</c:v>
                </c:pt>
                <c:pt idx="2198">
                  <c:v>16.75</c:v>
                </c:pt>
                <c:pt idx="2199">
                  <c:v>22</c:v>
                </c:pt>
                <c:pt idx="2200">
                  <c:v>20.5</c:v>
                </c:pt>
                <c:pt idx="2201">
                  <c:v>15.444444444444443</c:v>
                </c:pt>
                <c:pt idx="2202">
                  <c:v>8.75</c:v>
                </c:pt>
                <c:pt idx="2203">
                  <c:v>22</c:v>
                </c:pt>
                <c:pt idx="2204">
                  <c:v>8</c:v>
                </c:pt>
                <c:pt idx="2205">
                  <c:v>22</c:v>
                </c:pt>
                <c:pt idx="2206">
                  <c:v>19</c:v>
                </c:pt>
                <c:pt idx="2207">
                  <c:v>16.75</c:v>
                </c:pt>
                <c:pt idx="2208">
                  <c:v>17.5</c:v>
                </c:pt>
                <c:pt idx="2209">
                  <c:v>19</c:v>
                </c:pt>
                <c:pt idx="2210">
                  <c:v>5.75</c:v>
                </c:pt>
                <c:pt idx="2211">
                  <c:v>19.083333333333329</c:v>
                </c:pt>
                <c:pt idx="2212">
                  <c:v>20.5</c:v>
                </c:pt>
                <c:pt idx="2213">
                  <c:v>19.5</c:v>
                </c:pt>
                <c:pt idx="2214">
                  <c:v>12.111111111111114</c:v>
                </c:pt>
                <c:pt idx="2215">
                  <c:v>17.833333333333329</c:v>
                </c:pt>
                <c:pt idx="2216">
                  <c:v>14.333333333333329</c:v>
                </c:pt>
                <c:pt idx="2217">
                  <c:v>11</c:v>
                </c:pt>
                <c:pt idx="2218">
                  <c:v>19.75</c:v>
                </c:pt>
                <c:pt idx="2219">
                  <c:v>16</c:v>
                </c:pt>
                <c:pt idx="2220">
                  <c:v>11.555555555555557</c:v>
                </c:pt>
                <c:pt idx="2221">
                  <c:v>14.888888888888886</c:v>
                </c:pt>
                <c:pt idx="2222">
                  <c:v>14.888888888888886</c:v>
                </c:pt>
                <c:pt idx="2223">
                  <c:v>10.25</c:v>
                </c:pt>
                <c:pt idx="2224">
                  <c:v>21.25</c:v>
                </c:pt>
                <c:pt idx="2225">
                  <c:v>12.111111111111114</c:v>
                </c:pt>
                <c:pt idx="2226">
                  <c:v>16</c:v>
                </c:pt>
                <c:pt idx="2227">
                  <c:v>18.25</c:v>
                </c:pt>
                <c:pt idx="2228">
                  <c:v>17.5</c:v>
                </c:pt>
                <c:pt idx="2229">
                  <c:v>13.777777777777779</c:v>
                </c:pt>
                <c:pt idx="2230">
                  <c:v>17.5</c:v>
                </c:pt>
                <c:pt idx="2231">
                  <c:v>8</c:v>
                </c:pt>
                <c:pt idx="2232">
                  <c:v>16.75</c:v>
                </c:pt>
                <c:pt idx="2233">
                  <c:v>5.2307692307692335</c:v>
                </c:pt>
                <c:pt idx="2234">
                  <c:v>22</c:v>
                </c:pt>
                <c:pt idx="2235">
                  <c:v>16</c:v>
                </c:pt>
                <c:pt idx="2236">
                  <c:v>21.25</c:v>
                </c:pt>
                <c:pt idx="2237">
                  <c:v>14.888888888888886</c:v>
                </c:pt>
                <c:pt idx="2238">
                  <c:v>12.666666666666664</c:v>
                </c:pt>
                <c:pt idx="2239">
                  <c:v>21.166666666666671</c:v>
                </c:pt>
                <c:pt idx="2240">
                  <c:v>13.777777777777779</c:v>
                </c:pt>
                <c:pt idx="2241">
                  <c:v>5.6923076923076934</c:v>
                </c:pt>
                <c:pt idx="2242">
                  <c:v>19.75</c:v>
                </c:pt>
                <c:pt idx="2243">
                  <c:v>20.5</c:v>
                </c:pt>
                <c:pt idx="2244">
                  <c:v>13.777777777777779</c:v>
                </c:pt>
                <c:pt idx="2245">
                  <c:v>11.555555555555557</c:v>
                </c:pt>
                <c:pt idx="2246">
                  <c:v>19</c:v>
                </c:pt>
                <c:pt idx="2247">
                  <c:v>17.5</c:v>
                </c:pt>
                <c:pt idx="2248">
                  <c:v>16</c:v>
                </c:pt>
                <c:pt idx="2249">
                  <c:v>14.333333333333329</c:v>
                </c:pt>
                <c:pt idx="2250">
                  <c:v>8.75</c:v>
                </c:pt>
                <c:pt idx="2251">
                  <c:v>12.111111111111114</c:v>
                </c:pt>
                <c:pt idx="2252">
                  <c:v>13.222222222222221</c:v>
                </c:pt>
                <c:pt idx="2253">
                  <c:v>12.666666666666664</c:v>
                </c:pt>
                <c:pt idx="2254">
                  <c:v>5.2307692307692335</c:v>
                </c:pt>
                <c:pt idx="2255">
                  <c:v>10.25</c:v>
                </c:pt>
                <c:pt idx="2256">
                  <c:v>19</c:v>
                </c:pt>
                <c:pt idx="2257">
                  <c:v>21.25</c:v>
                </c:pt>
                <c:pt idx="2258">
                  <c:v>21.583333333333329</c:v>
                </c:pt>
                <c:pt idx="2259">
                  <c:v>13.222222222222221</c:v>
                </c:pt>
                <c:pt idx="2260">
                  <c:v>16</c:v>
                </c:pt>
                <c:pt idx="2261">
                  <c:v>16.75</c:v>
                </c:pt>
                <c:pt idx="2262">
                  <c:v>15.444444444444443</c:v>
                </c:pt>
                <c:pt idx="2263">
                  <c:v>20.75</c:v>
                </c:pt>
                <c:pt idx="2264">
                  <c:v>8.75</c:v>
                </c:pt>
                <c:pt idx="2265">
                  <c:v>20.333333333333329</c:v>
                </c:pt>
                <c:pt idx="2266">
                  <c:v>6.5</c:v>
                </c:pt>
                <c:pt idx="2267">
                  <c:v>21.25</c:v>
                </c:pt>
                <c:pt idx="2268">
                  <c:v>16</c:v>
                </c:pt>
                <c:pt idx="2269">
                  <c:v>11</c:v>
                </c:pt>
                <c:pt idx="2270">
                  <c:v>20.5</c:v>
                </c:pt>
                <c:pt idx="2271">
                  <c:v>8</c:v>
                </c:pt>
                <c:pt idx="2272">
                  <c:v>11</c:v>
                </c:pt>
                <c:pt idx="2273">
                  <c:v>18.25</c:v>
                </c:pt>
                <c:pt idx="2274">
                  <c:v>19.916666666666671</c:v>
                </c:pt>
                <c:pt idx="2275">
                  <c:v>16</c:v>
                </c:pt>
                <c:pt idx="2276">
                  <c:v>16</c:v>
                </c:pt>
                <c:pt idx="2277">
                  <c:v>13.222222222222221</c:v>
                </c:pt>
                <c:pt idx="2278">
                  <c:v>20.5</c:v>
                </c:pt>
                <c:pt idx="2279">
                  <c:v>5</c:v>
                </c:pt>
                <c:pt idx="2280">
                  <c:v>12.111111111111114</c:v>
                </c:pt>
                <c:pt idx="2281">
                  <c:v>20.75</c:v>
                </c:pt>
                <c:pt idx="2282">
                  <c:v>22</c:v>
                </c:pt>
                <c:pt idx="2283">
                  <c:v>11.555555555555557</c:v>
                </c:pt>
                <c:pt idx="2284">
                  <c:v>12.111111111111114</c:v>
                </c:pt>
                <c:pt idx="2285">
                  <c:v>20.5</c:v>
                </c:pt>
                <c:pt idx="2286">
                  <c:v>16.75</c:v>
                </c:pt>
                <c:pt idx="2287">
                  <c:v>21.25</c:v>
                </c:pt>
                <c:pt idx="2288">
                  <c:v>18.25</c:v>
                </c:pt>
                <c:pt idx="2289">
                  <c:v>10.25</c:v>
                </c:pt>
                <c:pt idx="2290">
                  <c:v>5</c:v>
                </c:pt>
                <c:pt idx="2291">
                  <c:v>16.75</c:v>
                </c:pt>
                <c:pt idx="2292">
                  <c:v>13.222222222222221</c:v>
                </c:pt>
                <c:pt idx="2293">
                  <c:v>11.555555555555557</c:v>
                </c:pt>
                <c:pt idx="2294">
                  <c:v>21.25</c:v>
                </c:pt>
                <c:pt idx="2295">
                  <c:v>15.444444444444443</c:v>
                </c:pt>
                <c:pt idx="2296">
                  <c:v>19.75</c:v>
                </c:pt>
                <c:pt idx="2297">
                  <c:v>18.25</c:v>
                </c:pt>
                <c:pt idx="2298">
                  <c:v>19</c:v>
                </c:pt>
                <c:pt idx="2299">
                  <c:v>14.888888888888886</c:v>
                </c:pt>
                <c:pt idx="2300">
                  <c:v>16</c:v>
                </c:pt>
                <c:pt idx="2301">
                  <c:v>19.75</c:v>
                </c:pt>
                <c:pt idx="2302">
                  <c:v>17</c:v>
                </c:pt>
                <c:pt idx="2303">
                  <c:v>14.888888888888886</c:v>
                </c:pt>
                <c:pt idx="2304">
                  <c:v>18.25</c:v>
                </c:pt>
                <c:pt idx="2305">
                  <c:v>18.25</c:v>
                </c:pt>
                <c:pt idx="2306">
                  <c:v>16</c:v>
                </c:pt>
                <c:pt idx="2307">
                  <c:v>14.888888888888886</c:v>
                </c:pt>
                <c:pt idx="2308">
                  <c:v>21.25</c:v>
                </c:pt>
                <c:pt idx="2309">
                  <c:v>16</c:v>
                </c:pt>
                <c:pt idx="2310">
                  <c:v>19.75</c:v>
                </c:pt>
                <c:pt idx="2311">
                  <c:v>11.555555555555557</c:v>
                </c:pt>
                <c:pt idx="2312">
                  <c:v>12.666666666666664</c:v>
                </c:pt>
                <c:pt idx="2313">
                  <c:v>21.25</c:v>
                </c:pt>
                <c:pt idx="2314">
                  <c:v>15.444444444444443</c:v>
                </c:pt>
                <c:pt idx="2315">
                  <c:v>14.888888888888886</c:v>
                </c:pt>
                <c:pt idx="2316">
                  <c:v>11.555555555555557</c:v>
                </c:pt>
                <c:pt idx="2317">
                  <c:v>14.333333333333329</c:v>
                </c:pt>
                <c:pt idx="2318">
                  <c:v>10.25</c:v>
                </c:pt>
                <c:pt idx="2319">
                  <c:v>19.083333333333329</c:v>
                </c:pt>
                <c:pt idx="2320">
                  <c:v>21.583333333333329</c:v>
                </c:pt>
                <c:pt idx="2321">
                  <c:v>16</c:v>
                </c:pt>
                <c:pt idx="2322">
                  <c:v>14.333333333333329</c:v>
                </c:pt>
                <c:pt idx="2323">
                  <c:v>8.75</c:v>
                </c:pt>
                <c:pt idx="2324">
                  <c:v>21.583333333333329</c:v>
                </c:pt>
                <c:pt idx="2325">
                  <c:v>12.111111111111114</c:v>
                </c:pt>
                <c:pt idx="2326">
                  <c:v>14.888888888888886</c:v>
                </c:pt>
                <c:pt idx="2327">
                  <c:v>17</c:v>
                </c:pt>
                <c:pt idx="2328">
                  <c:v>17.5</c:v>
                </c:pt>
                <c:pt idx="2329">
                  <c:v>16.75</c:v>
                </c:pt>
                <c:pt idx="2330">
                  <c:v>18.25</c:v>
                </c:pt>
                <c:pt idx="2331">
                  <c:v>13.222222222222221</c:v>
                </c:pt>
                <c:pt idx="2332">
                  <c:v>18.25</c:v>
                </c:pt>
                <c:pt idx="2333">
                  <c:v>13.222222222222221</c:v>
                </c:pt>
                <c:pt idx="2334">
                  <c:v>16.75</c:v>
                </c:pt>
                <c:pt idx="2335">
                  <c:v>16</c:v>
                </c:pt>
                <c:pt idx="2336">
                  <c:v>16</c:v>
                </c:pt>
                <c:pt idx="2337">
                  <c:v>11</c:v>
                </c:pt>
                <c:pt idx="2338">
                  <c:v>13.777777777777779</c:v>
                </c:pt>
                <c:pt idx="2339">
                  <c:v>19</c:v>
                </c:pt>
                <c:pt idx="2340">
                  <c:v>13.222222222222221</c:v>
                </c:pt>
                <c:pt idx="2341">
                  <c:v>12.111111111111114</c:v>
                </c:pt>
                <c:pt idx="2342">
                  <c:v>19.083333333333329</c:v>
                </c:pt>
                <c:pt idx="2343">
                  <c:v>19</c:v>
                </c:pt>
                <c:pt idx="2344">
                  <c:v>17.416666666666671</c:v>
                </c:pt>
                <c:pt idx="2345">
                  <c:v>16</c:v>
                </c:pt>
                <c:pt idx="2346">
                  <c:v>14.888888888888886</c:v>
                </c:pt>
                <c:pt idx="2347">
                  <c:v>21.166666666666671</c:v>
                </c:pt>
                <c:pt idx="2348">
                  <c:v>20.333333333333329</c:v>
                </c:pt>
                <c:pt idx="2349">
                  <c:v>16.75</c:v>
                </c:pt>
                <c:pt idx="2350">
                  <c:v>21.583333333333329</c:v>
                </c:pt>
                <c:pt idx="2351">
                  <c:v>19.916666666666671</c:v>
                </c:pt>
                <c:pt idx="2352">
                  <c:v>13.777777777777779</c:v>
                </c:pt>
                <c:pt idx="2353">
                  <c:v>22</c:v>
                </c:pt>
                <c:pt idx="2354">
                  <c:v>11</c:v>
                </c:pt>
                <c:pt idx="2355">
                  <c:v>20.75</c:v>
                </c:pt>
                <c:pt idx="2356">
                  <c:v>18.25</c:v>
                </c:pt>
                <c:pt idx="2357">
                  <c:v>15.444444444444443</c:v>
                </c:pt>
                <c:pt idx="2358">
                  <c:v>14.888888888888886</c:v>
                </c:pt>
                <c:pt idx="2359">
                  <c:v>17.5</c:v>
                </c:pt>
                <c:pt idx="2360">
                  <c:v>16</c:v>
                </c:pt>
                <c:pt idx="2361">
                  <c:v>14.888888888888886</c:v>
                </c:pt>
                <c:pt idx="2362">
                  <c:v>6.5</c:v>
                </c:pt>
                <c:pt idx="2363">
                  <c:v>12.666666666666664</c:v>
                </c:pt>
                <c:pt idx="2364">
                  <c:v>20.333333333333329</c:v>
                </c:pt>
                <c:pt idx="2365">
                  <c:v>16</c:v>
                </c:pt>
                <c:pt idx="2366">
                  <c:v>16</c:v>
                </c:pt>
                <c:pt idx="2367">
                  <c:v>8.75</c:v>
                </c:pt>
                <c:pt idx="2368">
                  <c:v>6.5</c:v>
                </c:pt>
                <c:pt idx="2369">
                  <c:v>19</c:v>
                </c:pt>
                <c:pt idx="2370">
                  <c:v>19</c:v>
                </c:pt>
                <c:pt idx="2371">
                  <c:v>20.333333333333329</c:v>
                </c:pt>
                <c:pt idx="2372">
                  <c:v>12.666666666666664</c:v>
                </c:pt>
                <c:pt idx="2373">
                  <c:v>11</c:v>
                </c:pt>
                <c:pt idx="2374">
                  <c:v>12.111111111111114</c:v>
                </c:pt>
                <c:pt idx="2375">
                  <c:v>18.25</c:v>
                </c:pt>
                <c:pt idx="2376">
                  <c:v>11</c:v>
                </c:pt>
                <c:pt idx="2377">
                  <c:v>16</c:v>
                </c:pt>
                <c:pt idx="2378">
                  <c:v>18.25</c:v>
                </c:pt>
                <c:pt idx="2379">
                  <c:v>12.111111111111114</c:v>
                </c:pt>
                <c:pt idx="2380">
                  <c:v>20.75</c:v>
                </c:pt>
                <c:pt idx="2381">
                  <c:v>13.222222222222221</c:v>
                </c:pt>
                <c:pt idx="2382">
                  <c:v>18.25</c:v>
                </c:pt>
                <c:pt idx="2383">
                  <c:v>8</c:v>
                </c:pt>
                <c:pt idx="2384">
                  <c:v>16</c:v>
                </c:pt>
                <c:pt idx="2385">
                  <c:v>16</c:v>
                </c:pt>
                <c:pt idx="2386">
                  <c:v>9.5</c:v>
                </c:pt>
                <c:pt idx="2387">
                  <c:v>18.25</c:v>
                </c:pt>
                <c:pt idx="2388">
                  <c:v>22</c:v>
                </c:pt>
                <c:pt idx="2389">
                  <c:v>13.222222222222221</c:v>
                </c:pt>
                <c:pt idx="2390">
                  <c:v>19.75</c:v>
                </c:pt>
                <c:pt idx="2391">
                  <c:v>11</c:v>
                </c:pt>
                <c:pt idx="2392">
                  <c:v>15.444444444444443</c:v>
                </c:pt>
                <c:pt idx="2393">
                  <c:v>14.333333333333329</c:v>
                </c:pt>
                <c:pt idx="2394">
                  <c:v>15.444444444444443</c:v>
                </c:pt>
                <c:pt idx="2395">
                  <c:v>13.222222222222221</c:v>
                </c:pt>
                <c:pt idx="2396">
                  <c:v>22</c:v>
                </c:pt>
                <c:pt idx="2397">
                  <c:v>21.583333333333329</c:v>
                </c:pt>
                <c:pt idx="2398">
                  <c:v>17.5</c:v>
                </c:pt>
                <c:pt idx="2399">
                  <c:v>13.222222222222221</c:v>
                </c:pt>
                <c:pt idx="2400">
                  <c:v>6.5</c:v>
                </c:pt>
                <c:pt idx="2401">
                  <c:v>14.333333333333329</c:v>
                </c:pt>
                <c:pt idx="2402">
                  <c:v>12.111111111111114</c:v>
                </c:pt>
                <c:pt idx="2403">
                  <c:v>15.444444444444443</c:v>
                </c:pt>
                <c:pt idx="2404">
                  <c:v>19</c:v>
                </c:pt>
                <c:pt idx="2405">
                  <c:v>14.888888888888886</c:v>
                </c:pt>
                <c:pt idx="2406">
                  <c:v>16</c:v>
                </c:pt>
                <c:pt idx="2407">
                  <c:v>13.777777777777779</c:v>
                </c:pt>
                <c:pt idx="2408">
                  <c:v>18.25</c:v>
                </c:pt>
                <c:pt idx="2409">
                  <c:v>8</c:v>
                </c:pt>
                <c:pt idx="2410">
                  <c:v>16.75</c:v>
                </c:pt>
                <c:pt idx="2411">
                  <c:v>21.25</c:v>
                </c:pt>
                <c:pt idx="2412">
                  <c:v>21.25</c:v>
                </c:pt>
                <c:pt idx="2413">
                  <c:v>14.333333333333329</c:v>
                </c:pt>
                <c:pt idx="2414">
                  <c:v>14.333333333333329</c:v>
                </c:pt>
                <c:pt idx="2415">
                  <c:v>16</c:v>
                </c:pt>
                <c:pt idx="2416">
                  <c:v>9.5</c:v>
                </c:pt>
                <c:pt idx="2417">
                  <c:v>13.777777777777779</c:v>
                </c:pt>
                <c:pt idx="2418">
                  <c:v>18.666666666666671</c:v>
                </c:pt>
                <c:pt idx="2419">
                  <c:v>9.5</c:v>
                </c:pt>
                <c:pt idx="2420">
                  <c:v>16</c:v>
                </c:pt>
                <c:pt idx="2421">
                  <c:v>11</c:v>
                </c:pt>
                <c:pt idx="2422">
                  <c:v>16</c:v>
                </c:pt>
                <c:pt idx="2423">
                  <c:v>14.888888888888886</c:v>
                </c:pt>
                <c:pt idx="2424">
                  <c:v>18.25</c:v>
                </c:pt>
                <c:pt idx="2425">
                  <c:v>21.25</c:v>
                </c:pt>
                <c:pt idx="2426">
                  <c:v>13.777777777777779</c:v>
                </c:pt>
                <c:pt idx="2427">
                  <c:v>12.111111111111114</c:v>
                </c:pt>
                <c:pt idx="2428">
                  <c:v>18.666666666666671</c:v>
                </c:pt>
                <c:pt idx="2429">
                  <c:v>8.75</c:v>
                </c:pt>
                <c:pt idx="2430">
                  <c:v>7.25</c:v>
                </c:pt>
                <c:pt idx="2431">
                  <c:v>17.5</c:v>
                </c:pt>
                <c:pt idx="2432">
                  <c:v>13.777777777777779</c:v>
                </c:pt>
                <c:pt idx="2433">
                  <c:v>22</c:v>
                </c:pt>
                <c:pt idx="2434">
                  <c:v>16.75</c:v>
                </c:pt>
                <c:pt idx="2435">
                  <c:v>17.5</c:v>
                </c:pt>
                <c:pt idx="2436">
                  <c:v>18.25</c:v>
                </c:pt>
                <c:pt idx="2437">
                  <c:v>16</c:v>
                </c:pt>
                <c:pt idx="2438">
                  <c:v>9.5</c:v>
                </c:pt>
                <c:pt idx="2439">
                  <c:v>16</c:v>
                </c:pt>
                <c:pt idx="2440">
                  <c:v>5.2307692307692335</c:v>
                </c:pt>
                <c:pt idx="2441">
                  <c:v>16.75</c:v>
                </c:pt>
                <c:pt idx="2442">
                  <c:v>16</c:v>
                </c:pt>
                <c:pt idx="2443">
                  <c:v>21.25</c:v>
                </c:pt>
                <c:pt idx="2444">
                  <c:v>19.916666666666671</c:v>
                </c:pt>
                <c:pt idx="2445">
                  <c:v>19</c:v>
                </c:pt>
                <c:pt idx="2446">
                  <c:v>15.444444444444443</c:v>
                </c:pt>
                <c:pt idx="2447">
                  <c:v>19</c:v>
                </c:pt>
                <c:pt idx="2448">
                  <c:v>7.25</c:v>
                </c:pt>
                <c:pt idx="2449">
                  <c:v>20.5</c:v>
                </c:pt>
                <c:pt idx="2450">
                  <c:v>17.5</c:v>
                </c:pt>
                <c:pt idx="2451">
                  <c:v>21.25</c:v>
                </c:pt>
                <c:pt idx="2452">
                  <c:v>13.777777777777779</c:v>
                </c:pt>
                <c:pt idx="2453">
                  <c:v>19</c:v>
                </c:pt>
                <c:pt idx="2454">
                  <c:v>16</c:v>
                </c:pt>
                <c:pt idx="2455">
                  <c:v>15.444444444444443</c:v>
                </c:pt>
                <c:pt idx="2456">
                  <c:v>18.25</c:v>
                </c:pt>
                <c:pt idx="2457">
                  <c:v>9.5</c:v>
                </c:pt>
                <c:pt idx="2458">
                  <c:v>12.111111111111114</c:v>
                </c:pt>
                <c:pt idx="2459">
                  <c:v>12.111111111111114</c:v>
                </c:pt>
                <c:pt idx="2460">
                  <c:v>14.888888888888886</c:v>
                </c:pt>
                <c:pt idx="2461">
                  <c:v>19.75</c:v>
                </c:pt>
                <c:pt idx="2462">
                  <c:v>21.166666666666671</c:v>
                </c:pt>
                <c:pt idx="2463">
                  <c:v>11</c:v>
                </c:pt>
                <c:pt idx="2464">
                  <c:v>11</c:v>
                </c:pt>
                <c:pt idx="2465">
                  <c:v>8.75</c:v>
                </c:pt>
                <c:pt idx="2466">
                  <c:v>14.333333333333329</c:v>
                </c:pt>
                <c:pt idx="2467">
                  <c:v>14.888888888888886</c:v>
                </c:pt>
                <c:pt idx="2468">
                  <c:v>16</c:v>
                </c:pt>
                <c:pt idx="2469">
                  <c:v>21.25</c:v>
                </c:pt>
                <c:pt idx="2470">
                  <c:v>18.25</c:v>
                </c:pt>
                <c:pt idx="2471">
                  <c:v>20.75</c:v>
                </c:pt>
                <c:pt idx="2472">
                  <c:v>22</c:v>
                </c:pt>
                <c:pt idx="2473">
                  <c:v>16</c:v>
                </c:pt>
                <c:pt idx="2474">
                  <c:v>16</c:v>
                </c:pt>
                <c:pt idx="2475">
                  <c:v>21.166666666666671</c:v>
                </c:pt>
                <c:pt idx="2476">
                  <c:v>8.75</c:v>
                </c:pt>
                <c:pt idx="2477">
                  <c:v>8</c:v>
                </c:pt>
                <c:pt idx="2478">
                  <c:v>18.25</c:v>
                </c:pt>
                <c:pt idx="2479">
                  <c:v>16</c:v>
                </c:pt>
                <c:pt idx="2480">
                  <c:v>13.777777777777779</c:v>
                </c:pt>
                <c:pt idx="2481">
                  <c:v>17.5</c:v>
                </c:pt>
                <c:pt idx="2482">
                  <c:v>14.888888888888886</c:v>
                </c:pt>
                <c:pt idx="2483">
                  <c:v>19.5</c:v>
                </c:pt>
                <c:pt idx="2484">
                  <c:v>14.888888888888886</c:v>
                </c:pt>
                <c:pt idx="2485">
                  <c:v>19.75</c:v>
                </c:pt>
                <c:pt idx="2486">
                  <c:v>20.75</c:v>
                </c:pt>
                <c:pt idx="2487">
                  <c:v>22</c:v>
                </c:pt>
                <c:pt idx="2488">
                  <c:v>13.222222222222221</c:v>
                </c:pt>
                <c:pt idx="2489">
                  <c:v>20.333333333333329</c:v>
                </c:pt>
                <c:pt idx="2490">
                  <c:v>17.5</c:v>
                </c:pt>
                <c:pt idx="2491">
                  <c:v>16.75</c:v>
                </c:pt>
                <c:pt idx="2492">
                  <c:v>11</c:v>
                </c:pt>
                <c:pt idx="2493">
                  <c:v>16.75</c:v>
                </c:pt>
                <c:pt idx="2494">
                  <c:v>7.25</c:v>
                </c:pt>
                <c:pt idx="2495">
                  <c:v>14.333333333333329</c:v>
                </c:pt>
                <c:pt idx="2496">
                  <c:v>12.666666666666664</c:v>
                </c:pt>
                <c:pt idx="2497">
                  <c:v>19.75</c:v>
                </c:pt>
                <c:pt idx="2498">
                  <c:v>14.888888888888886</c:v>
                </c:pt>
                <c:pt idx="2499">
                  <c:v>21.25</c:v>
                </c:pt>
                <c:pt idx="2500">
                  <c:v>21.583333333333329</c:v>
                </c:pt>
                <c:pt idx="2501">
                  <c:v>22</c:v>
                </c:pt>
                <c:pt idx="2502">
                  <c:v>19.916666666666671</c:v>
                </c:pt>
                <c:pt idx="2503">
                  <c:v>13.777777777777779</c:v>
                </c:pt>
                <c:pt idx="2504">
                  <c:v>22</c:v>
                </c:pt>
                <c:pt idx="2505">
                  <c:v>21.25</c:v>
                </c:pt>
                <c:pt idx="2506">
                  <c:v>22</c:v>
                </c:pt>
                <c:pt idx="2507">
                  <c:v>16</c:v>
                </c:pt>
                <c:pt idx="2508">
                  <c:v>19.75</c:v>
                </c:pt>
                <c:pt idx="2509">
                  <c:v>16.75</c:v>
                </c:pt>
                <c:pt idx="2510">
                  <c:v>20.5</c:v>
                </c:pt>
                <c:pt idx="2511">
                  <c:v>11.555555555555557</c:v>
                </c:pt>
                <c:pt idx="2512">
                  <c:v>21.25</c:v>
                </c:pt>
                <c:pt idx="2513">
                  <c:v>11</c:v>
                </c:pt>
                <c:pt idx="2514">
                  <c:v>19.083333333333329</c:v>
                </c:pt>
                <c:pt idx="2515">
                  <c:v>7.25</c:v>
                </c:pt>
                <c:pt idx="2516">
                  <c:v>21.583333333333329</c:v>
                </c:pt>
                <c:pt idx="2517">
                  <c:v>16.75</c:v>
                </c:pt>
                <c:pt idx="2518">
                  <c:v>13.222222222222221</c:v>
                </c:pt>
                <c:pt idx="2519">
                  <c:v>20.5</c:v>
                </c:pt>
                <c:pt idx="2520">
                  <c:v>21.25</c:v>
                </c:pt>
                <c:pt idx="2521">
                  <c:v>18.25</c:v>
                </c:pt>
                <c:pt idx="2522">
                  <c:v>19</c:v>
                </c:pt>
                <c:pt idx="2523">
                  <c:v>8.75</c:v>
                </c:pt>
                <c:pt idx="2524">
                  <c:v>10.25</c:v>
                </c:pt>
                <c:pt idx="2525">
                  <c:v>18.25</c:v>
                </c:pt>
                <c:pt idx="2526">
                  <c:v>16.75</c:v>
                </c:pt>
                <c:pt idx="2527">
                  <c:v>11</c:v>
                </c:pt>
                <c:pt idx="2528">
                  <c:v>16</c:v>
                </c:pt>
                <c:pt idx="2529">
                  <c:v>12.666666666666664</c:v>
                </c:pt>
                <c:pt idx="2530">
                  <c:v>22</c:v>
                </c:pt>
                <c:pt idx="2531">
                  <c:v>20.5</c:v>
                </c:pt>
                <c:pt idx="2532">
                  <c:v>21.25</c:v>
                </c:pt>
                <c:pt idx="2533">
                  <c:v>20.75</c:v>
                </c:pt>
                <c:pt idx="2534">
                  <c:v>11</c:v>
                </c:pt>
                <c:pt idx="2535">
                  <c:v>12.666666666666664</c:v>
                </c:pt>
                <c:pt idx="2536">
                  <c:v>19.916666666666671</c:v>
                </c:pt>
                <c:pt idx="2537">
                  <c:v>14.333333333333329</c:v>
                </c:pt>
                <c:pt idx="2538">
                  <c:v>17.5</c:v>
                </c:pt>
                <c:pt idx="2539">
                  <c:v>14.888888888888886</c:v>
                </c:pt>
                <c:pt idx="2540">
                  <c:v>14.888888888888886</c:v>
                </c:pt>
                <c:pt idx="2541">
                  <c:v>8</c:v>
                </c:pt>
                <c:pt idx="2542">
                  <c:v>20.333333333333329</c:v>
                </c:pt>
                <c:pt idx="2543">
                  <c:v>11.555555555555557</c:v>
                </c:pt>
                <c:pt idx="2544">
                  <c:v>17.416666666666671</c:v>
                </c:pt>
                <c:pt idx="2545">
                  <c:v>20.333333333333329</c:v>
                </c:pt>
                <c:pt idx="2546">
                  <c:v>18.25</c:v>
                </c:pt>
                <c:pt idx="2547">
                  <c:v>12.111111111111114</c:v>
                </c:pt>
                <c:pt idx="2548">
                  <c:v>21.583333333333329</c:v>
                </c:pt>
                <c:pt idx="2549">
                  <c:v>22</c:v>
                </c:pt>
                <c:pt idx="2550">
                  <c:v>9.5</c:v>
                </c:pt>
                <c:pt idx="2551">
                  <c:v>17.833333333333329</c:v>
                </c:pt>
                <c:pt idx="2552">
                  <c:v>16</c:v>
                </c:pt>
                <c:pt idx="2553">
                  <c:v>15.444444444444443</c:v>
                </c:pt>
                <c:pt idx="2554">
                  <c:v>22</c:v>
                </c:pt>
                <c:pt idx="2555">
                  <c:v>20.75</c:v>
                </c:pt>
                <c:pt idx="2556">
                  <c:v>15.444444444444443</c:v>
                </c:pt>
                <c:pt idx="2557">
                  <c:v>17.5</c:v>
                </c:pt>
                <c:pt idx="2558">
                  <c:v>14.333333333333329</c:v>
                </c:pt>
                <c:pt idx="2559">
                  <c:v>16.75</c:v>
                </c:pt>
                <c:pt idx="2560">
                  <c:v>13.777777777777779</c:v>
                </c:pt>
                <c:pt idx="2561">
                  <c:v>22</c:v>
                </c:pt>
                <c:pt idx="2562">
                  <c:v>22</c:v>
                </c:pt>
                <c:pt idx="2563">
                  <c:v>19</c:v>
                </c:pt>
                <c:pt idx="2564">
                  <c:v>18.25</c:v>
                </c:pt>
                <c:pt idx="2565">
                  <c:v>12.666666666666664</c:v>
                </c:pt>
                <c:pt idx="2566">
                  <c:v>13.777777777777779</c:v>
                </c:pt>
                <c:pt idx="2567">
                  <c:v>22</c:v>
                </c:pt>
                <c:pt idx="2568">
                  <c:v>7.25</c:v>
                </c:pt>
                <c:pt idx="2569">
                  <c:v>17.5</c:v>
                </c:pt>
                <c:pt idx="2570">
                  <c:v>16</c:v>
                </c:pt>
                <c:pt idx="2571">
                  <c:v>12.666666666666664</c:v>
                </c:pt>
                <c:pt idx="2572">
                  <c:v>14.888888888888886</c:v>
                </c:pt>
                <c:pt idx="2573">
                  <c:v>18.25</c:v>
                </c:pt>
                <c:pt idx="2574">
                  <c:v>11.555555555555557</c:v>
                </c:pt>
                <c:pt idx="2575">
                  <c:v>16</c:v>
                </c:pt>
                <c:pt idx="2576">
                  <c:v>13.222222222222221</c:v>
                </c:pt>
                <c:pt idx="2577">
                  <c:v>16</c:v>
                </c:pt>
                <c:pt idx="2578">
                  <c:v>22</c:v>
                </c:pt>
                <c:pt idx="2579">
                  <c:v>14.333333333333329</c:v>
                </c:pt>
                <c:pt idx="2580">
                  <c:v>22</c:v>
                </c:pt>
                <c:pt idx="2581">
                  <c:v>12.666666666666664</c:v>
                </c:pt>
                <c:pt idx="2582">
                  <c:v>12.666666666666664</c:v>
                </c:pt>
                <c:pt idx="2583">
                  <c:v>19</c:v>
                </c:pt>
                <c:pt idx="2584">
                  <c:v>19.75</c:v>
                </c:pt>
                <c:pt idx="2585">
                  <c:v>15.444444444444443</c:v>
                </c:pt>
                <c:pt idx="2586">
                  <c:v>19.75</c:v>
                </c:pt>
                <c:pt idx="2587">
                  <c:v>12.666666666666664</c:v>
                </c:pt>
                <c:pt idx="2588">
                  <c:v>22</c:v>
                </c:pt>
                <c:pt idx="2589">
                  <c:v>18.25</c:v>
                </c:pt>
                <c:pt idx="2590">
                  <c:v>21.25</c:v>
                </c:pt>
                <c:pt idx="2591">
                  <c:v>17.5</c:v>
                </c:pt>
                <c:pt idx="2592">
                  <c:v>16.75</c:v>
                </c:pt>
                <c:pt idx="2593">
                  <c:v>10.25</c:v>
                </c:pt>
                <c:pt idx="2594">
                  <c:v>14.333333333333329</c:v>
                </c:pt>
                <c:pt idx="2595">
                  <c:v>12.111111111111114</c:v>
                </c:pt>
                <c:pt idx="2596">
                  <c:v>16</c:v>
                </c:pt>
                <c:pt idx="2597">
                  <c:v>22</c:v>
                </c:pt>
                <c:pt idx="2598">
                  <c:v>6.3846153846153868</c:v>
                </c:pt>
                <c:pt idx="2599">
                  <c:v>16.75</c:v>
                </c:pt>
                <c:pt idx="2600">
                  <c:v>14.333333333333329</c:v>
                </c:pt>
                <c:pt idx="2601">
                  <c:v>16</c:v>
                </c:pt>
                <c:pt idx="2602">
                  <c:v>13.777777777777779</c:v>
                </c:pt>
                <c:pt idx="2603">
                  <c:v>21.25</c:v>
                </c:pt>
                <c:pt idx="2604">
                  <c:v>20.5</c:v>
                </c:pt>
                <c:pt idx="2605">
                  <c:v>16</c:v>
                </c:pt>
                <c:pt idx="2606">
                  <c:v>14.333333333333329</c:v>
                </c:pt>
                <c:pt idx="2607">
                  <c:v>11.555555555555557</c:v>
                </c:pt>
                <c:pt idx="2608">
                  <c:v>21.583333333333329</c:v>
                </c:pt>
                <c:pt idx="2609">
                  <c:v>19</c:v>
                </c:pt>
                <c:pt idx="2610">
                  <c:v>20.5</c:v>
                </c:pt>
                <c:pt idx="2611">
                  <c:v>21.166666666666671</c:v>
                </c:pt>
                <c:pt idx="2612">
                  <c:v>20.333333333333329</c:v>
                </c:pt>
                <c:pt idx="2613">
                  <c:v>14.333333333333329</c:v>
                </c:pt>
                <c:pt idx="2614">
                  <c:v>19.75</c:v>
                </c:pt>
                <c:pt idx="2615">
                  <c:v>16</c:v>
                </c:pt>
                <c:pt idx="2616">
                  <c:v>19</c:v>
                </c:pt>
                <c:pt idx="2617">
                  <c:v>13.777777777777779</c:v>
                </c:pt>
                <c:pt idx="2618">
                  <c:v>20.5</c:v>
                </c:pt>
                <c:pt idx="2619">
                  <c:v>13.777777777777779</c:v>
                </c:pt>
                <c:pt idx="2620">
                  <c:v>21.583333333333329</c:v>
                </c:pt>
                <c:pt idx="2621">
                  <c:v>14.333333333333329</c:v>
                </c:pt>
                <c:pt idx="2622">
                  <c:v>20.333333333333329</c:v>
                </c:pt>
                <c:pt idx="2623">
                  <c:v>19.5</c:v>
                </c:pt>
                <c:pt idx="2624">
                  <c:v>15.444444444444443</c:v>
                </c:pt>
                <c:pt idx="2625">
                  <c:v>19.75</c:v>
                </c:pt>
                <c:pt idx="2626">
                  <c:v>14.333333333333329</c:v>
                </c:pt>
                <c:pt idx="2627">
                  <c:v>11</c:v>
                </c:pt>
                <c:pt idx="2628">
                  <c:v>22</c:v>
                </c:pt>
                <c:pt idx="2629">
                  <c:v>18.25</c:v>
                </c:pt>
                <c:pt idx="2630">
                  <c:v>21.25</c:v>
                </c:pt>
                <c:pt idx="2631">
                  <c:v>22</c:v>
                </c:pt>
                <c:pt idx="2632">
                  <c:v>20.75</c:v>
                </c:pt>
                <c:pt idx="2633">
                  <c:v>16.75</c:v>
                </c:pt>
                <c:pt idx="2634">
                  <c:v>7.25</c:v>
                </c:pt>
                <c:pt idx="2635">
                  <c:v>21.25</c:v>
                </c:pt>
                <c:pt idx="2636">
                  <c:v>16</c:v>
                </c:pt>
                <c:pt idx="2637">
                  <c:v>20.75</c:v>
                </c:pt>
                <c:pt idx="2638">
                  <c:v>13.777777777777779</c:v>
                </c:pt>
                <c:pt idx="2639">
                  <c:v>14.888888888888886</c:v>
                </c:pt>
                <c:pt idx="2640">
                  <c:v>19.75</c:v>
                </c:pt>
                <c:pt idx="2641">
                  <c:v>8</c:v>
                </c:pt>
                <c:pt idx="2642">
                  <c:v>16</c:v>
                </c:pt>
                <c:pt idx="2643">
                  <c:v>19</c:v>
                </c:pt>
                <c:pt idx="2644">
                  <c:v>19.083333333333329</c:v>
                </c:pt>
                <c:pt idx="2645">
                  <c:v>19.5</c:v>
                </c:pt>
                <c:pt idx="2646">
                  <c:v>22</c:v>
                </c:pt>
                <c:pt idx="2647">
                  <c:v>16</c:v>
                </c:pt>
                <c:pt idx="2648">
                  <c:v>11</c:v>
                </c:pt>
                <c:pt idx="2649">
                  <c:v>16</c:v>
                </c:pt>
                <c:pt idx="2650">
                  <c:v>18.25</c:v>
                </c:pt>
                <c:pt idx="2651">
                  <c:v>20.5</c:v>
                </c:pt>
                <c:pt idx="2652">
                  <c:v>21.166666666666671</c:v>
                </c:pt>
                <c:pt idx="2653">
                  <c:v>13.222222222222221</c:v>
                </c:pt>
                <c:pt idx="2654">
                  <c:v>16.75</c:v>
                </c:pt>
                <c:pt idx="2655">
                  <c:v>15.444444444444443</c:v>
                </c:pt>
                <c:pt idx="2656">
                  <c:v>18.25</c:v>
                </c:pt>
                <c:pt idx="2657">
                  <c:v>20.333333333333329</c:v>
                </c:pt>
                <c:pt idx="2658">
                  <c:v>16</c:v>
                </c:pt>
                <c:pt idx="2659">
                  <c:v>17.5</c:v>
                </c:pt>
                <c:pt idx="2660">
                  <c:v>17.5</c:v>
                </c:pt>
                <c:pt idx="2661">
                  <c:v>14.888888888888886</c:v>
                </c:pt>
                <c:pt idx="2662">
                  <c:v>15.444444444444443</c:v>
                </c:pt>
                <c:pt idx="2663">
                  <c:v>20.5</c:v>
                </c:pt>
                <c:pt idx="2664">
                  <c:v>21.25</c:v>
                </c:pt>
                <c:pt idx="2665">
                  <c:v>20.75</c:v>
                </c:pt>
                <c:pt idx="2666">
                  <c:v>13.222222222222221</c:v>
                </c:pt>
                <c:pt idx="2667">
                  <c:v>11</c:v>
                </c:pt>
                <c:pt idx="2668">
                  <c:v>17.5</c:v>
                </c:pt>
                <c:pt idx="2669">
                  <c:v>17.5</c:v>
                </c:pt>
                <c:pt idx="2670">
                  <c:v>7.25</c:v>
                </c:pt>
                <c:pt idx="2671">
                  <c:v>21.583333333333329</c:v>
                </c:pt>
                <c:pt idx="2672">
                  <c:v>16</c:v>
                </c:pt>
                <c:pt idx="2673">
                  <c:v>13.222222222222221</c:v>
                </c:pt>
                <c:pt idx="2674">
                  <c:v>14.333333333333329</c:v>
                </c:pt>
                <c:pt idx="2675">
                  <c:v>22</c:v>
                </c:pt>
                <c:pt idx="2676">
                  <c:v>22</c:v>
                </c:pt>
                <c:pt idx="2677">
                  <c:v>12.111111111111114</c:v>
                </c:pt>
                <c:pt idx="2678">
                  <c:v>9.5</c:v>
                </c:pt>
                <c:pt idx="2679">
                  <c:v>16.75</c:v>
                </c:pt>
                <c:pt idx="2680">
                  <c:v>19.75</c:v>
                </c:pt>
                <c:pt idx="2681">
                  <c:v>5</c:v>
                </c:pt>
                <c:pt idx="2682">
                  <c:v>16</c:v>
                </c:pt>
                <c:pt idx="2683">
                  <c:v>13.777777777777779</c:v>
                </c:pt>
                <c:pt idx="2684">
                  <c:v>11</c:v>
                </c:pt>
                <c:pt idx="2685">
                  <c:v>15.444444444444443</c:v>
                </c:pt>
                <c:pt idx="2686">
                  <c:v>13.777777777777779</c:v>
                </c:pt>
                <c:pt idx="2687">
                  <c:v>12.666666666666664</c:v>
                </c:pt>
                <c:pt idx="2688">
                  <c:v>18.25</c:v>
                </c:pt>
                <c:pt idx="2689">
                  <c:v>10.25</c:v>
                </c:pt>
                <c:pt idx="2690">
                  <c:v>16</c:v>
                </c:pt>
                <c:pt idx="2691">
                  <c:v>21.583333333333329</c:v>
                </c:pt>
                <c:pt idx="2692">
                  <c:v>16</c:v>
                </c:pt>
                <c:pt idx="2693">
                  <c:v>14.888888888888886</c:v>
                </c:pt>
                <c:pt idx="2694">
                  <c:v>16.75</c:v>
                </c:pt>
                <c:pt idx="2695">
                  <c:v>12.111111111111114</c:v>
                </c:pt>
                <c:pt idx="2696">
                  <c:v>19.75</c:v>
                </c:pt>
                <c:pt idx="2697">
                  <c:v>13.777777777777779</c:v>
                </c:pt>
                <c:pt idx="2698">
                  <c:v>19.75</c:v>
                </c:pt>
                <c:pt idx="2699">
                  <c:v>22</c:v>
                </c:pt>
                <c:pt idx="2700">
                  <c:v>16</c:v>
                </c:pt>
                <c:pt idx="2701">
                  <c:v>14.888888888888886</c:v>
                </c:pt>
                <c:pt idx="2702">
                  <c:v>16</c:v>
                </c:pt>
                <c:pt idx="2703">
                  <c:v>14.888888888888886</c:v>
                </c:pt>
                <c:pt idx="2704">
                  <c:v>16</c:v>
                </c:pt>
                <c:pt idx="2705">
                  <c:v>16.75</c:v>
                </c:pt>
                <c:pt idx="2706">
                  <c:v>16.75</c:v>
                </c:pt>
                <c:pt idx="2707">
                  <c:v>18.666666666666671</c:v>
                </c:pt>
                <c:pt idx="2708">
                  <c:v>14.888888888888886</c:v>
                </c:pt>
                <c:pt idx="2709">
                  <c:v>19.916666666666671</c:v>
                </c:pt>
                <c:pt idx="2710">
                  <c:v>10.25</c:v>
                </c:pt>
                <c:pt idx="2711">
                  <c:v>12.666666666666664</c:v>
                </c:pt>
                <c:pt idx="2712">
                  <c:v>5.75</c:v>
                </c:pt>
                <c:pt idx="2713">
                  <c:v>15.444444444444443</c:v>
                </c:pt>
                <c:pt idx="2714">
                  <c:v>16</c:v>
                </c:pt>
                <c:pt idx="2715">
                  <c:v>14.888888888888886</c:v>
                </c:pt>
                <c:pt idx="2716">
                  <c:v>7.25</c:v>
                </c:pt>
                <c:pt idx="2717">
                  <c:v>19</c:v>
                </c:pt>
                <c:pt idx="2718">
                  <c:v>17.5</c:v>
                </c:pt>
                <c:pt idx="2719">
                  <c:v>21.25</c:v>
                </c:pt>
                <c:pt idx="2720">
                  <c:v>16.75</c:v>
                </c:pt>
                <c:pt idx="2721">
                  <c:v>16</c:v>
                </c:pt>
                <c:pt idx="2722">
                  <c:v>11</c:v>
                </c:pt>
                <c:pt idx="2723">
                  <c:v>20.5</c:v>
                </c:pt>
                <c:pt idx="2724">
                  <c:v>17.5</c:v>
                </c:pt>
                <c:pt idx="2725">
                  <c:v>21.25</c:v>
                </c:pt>
                <c:pt idx="2726">
                  <c:v>19.75</c:v>
                </c:pt>
                <c:pt idx="2727">
                  <c:v>18.25</c:v>
                </c:pt>
                <c:pt idx="2728">
                  <c:v>15.444444444444443</c:v>
                </c:pt>
                <c:pt idx="2729">
                  <c:v>12.111111111111114</c:v>
                </c:pt>
                <c:pt idx="2730">
                  <c:v>17.5</c:v>
                </c:pt>
                <c:pt idx="2731">
                  <c:v>14.333333333333329</c:v>
                </c:pt>
                <c:pt idx="2732">
                  <c:v>16.75</c:v>
                </c:pt>
                <c:pt idx="2733">
                  <c:v>11.555555555555557</c:v>
                </c:pt>
                <c:pt idx="2734">
                  <c:v>14.888888888888886</c:v>
                </c:pt>
                <c:pt idx="2735">
                  <c:v>15.444444444444443</c:v>
                </c:pt>
                <c:pt idx="2736">
                  <c:v>16.75</c:v>
                </c:pt>
                <c:pt idx="2737">
                  <c:v>16.75</c:v>
                </c:pt>
                <c:pt idx="2738">
                  <c:v>19.75</c:v>
                </c:pt>
                <c:pt idx="2739">
                  <c:v>16</c:v>
                </c:pt>
                <c:pt idx="2740">
                  <c:v>21.166666666666671</c:v>
                </c:pt>
                <c:pt idx="2741">
                  <c:v>22</c:v>
                </c:pt>
                <c:pt idx="2742">
                  <c:v>11.555555555555557</c:v>
                </c:pt>
                <c:pt idx="2743">
                  <c:v>13.777777777777779</c:v>
                </c:pt>
                <c:pt idx="2744">
                  <c:v>19</c:v>
                </c:pt>
                <c:pt idx="2745">
                  <c:v>17.5</c:v>
                </c:pt>
                <c:pt idx="2746">
                  <c:v>6.6153846153846132</c:v>
                </c:pt>
                <c:pt idx="2747">
                  <c:v>15.444444444444443</c:v>
                </c:pt>
                <c:pt idx="2748">
                  <c:v>18.25</c:v>
                </c:pt>
                <c:pt idx="2749">
                  <c:v>13.777777777777779</c:v>
                </c:pt>
                <c:pt idx="2750">
                  <c:v>11</c:v>
                </c:pt>
                <c:pt idx="2751">
                  <c:v>16.75</c:v>
                </c:pt>
                <c:pt idx="2752">
                  <c:v>16</c:v>
                </c:pt>
                <c:pt idx="2753">
                  <c:v>15.444444444444443</c:v>
                </c:pt>
                <c:pt idx="2754">
                  <c:v>16</c:v>
                </c:pt>
                <c:pt idx="2755">
                  <c:v>13.222222222222221</c:v>
                </c:pt>
                <c:pt idx="2756">
                  <c:v>21.166666666666671</c:v>
                </c:pt>
                <c:pt idx="2757">
                  <c:v>21.166666666666671</c:v>
                </c:pt>
                <c:pt idx="2758">
                  <c:v>22</c:v>
                </c:pt>
                <c:pt idx="2759">
                  <c:v>11</c:v>
                </c:pt>
                <c:pt idx="2760">
                  <c:v>16</c:v>
                </c:pt>
                <c:pt idx="2761">
                  <c:v>14.333333333333329</c:v>
                </c:pt>
                <c:pt idx="2762">
                  <c:v>17.416666666666671</c:v>
                </c:pt>
                <c:pt idx="2763">
                  <c:v>21.166666666666671</c:v>
                </c:pt>
                <c:pt idx="2764">
                  <c:v>19</c:v>
                </c:pt>
                <c:pt idx="2765">
                  <c:v>20.333333333333329</c:v>
                </c:pt>
                <c:pt idx="2766">
                  <c:v>13.777777777777779</c:v>
                </c:pt>
                <c:pt idx="2767">
                  <c:v>16</c:v>
                </c:pt>
                <c:pt idx="2768">
                  <c:v>19</c:v>
                </c:pt>
                <c:pt idx="2769">
                  <c:v>21.583333333333329</c:v>
                </c:pt>
                <c:pt idx="2770">
                  <c:v>12.666666666666664</c:v>
                </c:pt>
                <c:pt idx="2771">
                  <c:v>8</c:v>
                </c:pt>
                <c:pt idx="2772">
                  <c:v>19.5</c:v>
                </c:pt>
                <c:pt idx="2773">
                  <c:v>11</c:v>
                </c:pt>
                <c:pt idx="2774">
                  <c:v>15.444444444444443</c:v>
                </c:pt>
                <c:pt idx="2775">
                  <c:v>11.555555555555557</c:v>
                </c:pt>
                <c:pt idx="2776">
                  <c:v>15.444444444444443</c:v>
                </c:pt>
                <c:pt idx="2777">
                  <c:v>14.888888888888886</c:v>
                </c:pt>
                <c:pt idx="2778">
                  <c:v>22</c:v>
                </c:pt>
                <c:pt idx="2779">
                  <c:v>15.444444444444443</c:v>
                </c:pt>
                <c:pt idx="2780">
                  <c:v>8</c:v>
                </c:pt>
                <c:pt idx="2781">
                  <c:v>11</c:v>
                </c:pt>
                <c:pt idx="2782">
                  <c:v>20.75</c:v>
                </c:pt>
                <c:pt idx="2783">
                  <c:v>15.444444444444443</c:v>
                </c:pt>
                <c:pt idx="2784">
                  <c:v>21.25</c:v>
                </c:pt>
                <c:pt idx="2785">
                  <c:v>20.5</c:v>
                </c:pt>
                <c:pt idx="2786">
                  <c:v>21.583333333333329</c:v>
                </c:pt>
                <c:pt idx="2787">
                  <c:v>7.25</c:v>
                </c:pt>
                <c:pt idx="2788">
                  <c:v>14.333333333333329</c:v>
                </c:pt>
                <c:pt idx="2789">
                  <c:v>15.444444444444443</c:v>
                </c:pt>
                <c:pt idx="2790">
                  <c:v>19</c:v>
                </c:pt>
                <c:pt idx="2791">
                  <c:v>16.75</c:v>
                </c:pt>
                <c:pt idx="2792">
                  <c:v>21.166666666666671</c:v>
                </c:pt>
                <c:pt idx="2793">
                  <c:v>16</c:v>
                </c:pt>
                <c:pt idx="2794">
                  <c:v>20.5</c:v>
                </c:pt>
                <c:pt idx="2795">
                  <c:v>20.75</c:v>
                </c:pt>
                <c:pt idx="2796">
                  <c:v>13.222222222222221</c:v>
                </c:pt>
                <c:pt idx="2797">
                  <c:v>12.666666666666664</c:v>
                </c:pt>
                <c:pt idx="2798">
                  <c:v>15.444444444444443</c:v>
                </c:pt>
                <c:pt idx="2799">
                  <c:v>19.916666666666671</c:v>
                </c:pt>
                <c:pt idx="2800">
                  <c:v>15.444444444444443</c:v>
                </c:pt>
                <c:pt idx="2801">
                  <c:v>22</c:v>
                </c:pt>
                <c:pt idx="2802">
                  <c:v>20.5</c:v>
                </c:pt>
                <c:pt idx="2803">
                  <c:v>16.75</c:v>
                </c:pt>
                <c:pt idx="2804">
                  <c:v>11.555555555555557</c:v>
                </c:pt>
                <c:pt idx="2805">
                  <c:v>16</c:v>
                </c:pt>
                <c:pt idx="2806">
                  <c:v>11</c:v>
                </c:pt>
                <c:pt idx="2807">
                  <c:v>11.555555555555557</c:v>
                </c:pt>
                <c:pt idx="2808">
                  <c:v>9.5</c:v>
                </c:pt>
                <c:pt idx="2809">
                  <c:v>20.5</c:v>
                </c:pt>
                <c:pt idx="2810">
                  <c:v>9.5</c:v>
                </c:pt>
                <c:pt idx="2811">
                  <c:v>15.444444444444443</c:v>
                </c:pt>
                <c:pt idx="2812">
                  <c:v>19.083333333333329</c:v>
                </c:pt>
                <c:pt idx="2813">
                  <c:v>19</c:v>
                </c:pt>
                <c:pt idx="2814">
                  <c:v>15.444444444444443</c:v>
                </c:pt>
                <c:pt idx="2815">
                  <c:v>14.888888888888886</c:v>
                </c:pt>
                <c:pt idx="2816">
                  <c:v>20.333333333333329</c:v>
                </c:pt>
                <c:pt idx="2817">
                  <c:v>18.666666666666671</c:v>
                </c:pt>
                <c:pt idx="2818">
                  <c:v>15.444444444444443</c:v>
                </c:pt>
                <c:pt idx="2819">
                  <c:v>16.75</c:v>
                </c:pt>
                <c:pt idx="2820">
                  <c:v>16.75</c:v>
                </c:pt>
                <c:pt idx="2821">
                  <c:v>13.222222222222221</c:v>
                </c:pt>
                <c:pt idx="2822">
                  <c:v>14.333333333333329</c:v>
                </c:pt>
                <c:pt idx="2823">
                  <c:v>15.444444444444443</c:v>
                </c:pt>
                <c:pt idx="2824">
                  <c:v>11</c:v>
                </c:pt>
                <c:pt idx="2825">
                  <c:v>13.222222222222221</c:v>
                </c:pt>
                <c:pt idx="2826">
                  <c:v>22</c:v>
                </c:pt>
                <c:pt idx="2827">
                  <c:v>17.5</c:v>
                </c:pt>
                <c:pt idx="2828">
                  <c:v>19.083333333333329</c:v>
                </c:pt>
                <c:pt idx="2829">
                  <c:v>19.916666666666671</c:v>
                </c:pt>
                <c:pt idx="2830">
                  <c:v>16</c:v>
                </c:pt>
                <c:pt idx="2831">
                  <c:v>17.5</c:v>
                </c:pt>
                <c:pt idx="2832">
                  <c:v>19.916666666666671</c:v>
                </c:pt>
                <c:pt idx="2833">
                  <c:v>12.666666666666664</c:v>
                </c:pt>
                <c:pt idx="2834">
                  <c:v>6.1538461538461533</c:v>
                </c:pt>
                <c:pt idx="2835">
                  <c:v>20.333333333333329</c:v>
                </c:pt>
                <c:pt idx="2836">
                  <c:v>14.333333333333329</c:v>
                </c:pt>
                <c:pt idx="2837">
                  <c:v>19</c:v>
                </c:pt>
                <c:pt idx="2838">
                  <c:v>17.833333333333329</c:v>
                </c:pt>
                <c:pt idx="2839">
                  <c:v>18.25</c:v>
                </c:pt>
                <c:pt idx="2840">
                  <c:v>19.916666666666671</c:v>
                </c:pt>
                <c:pt idx="2841">
                  <c:v>15.444444444444443</c:v>
                </c:pt>
                <c:pt idx="2842">
                  <c:v>17.5</c:v>
                </c:pt>
                <c:pt idx="2843">
                  <c:v>14.333333333333329</c:v>
                </c:pt>
                <c:pt idx="2844">
                  <c:v>11</c:v>
                </c:pt>
                <c:pt idx="2845">
                  <c:v>14.333333333333329</c:v>
                </c:pt>
                <c:pt idx="2846">
                  <c:v>18.25</c:v>
                </c:pt>
                <c:pt idx="2847">
                  <c:v>20.5</c:v>
                </c:pt>
                <c:pt idx="2848">
                  <c:v>15.444444444444443</c:v>
                </c:pt>
                <c:pt idx="2849">
                  <c:v>18.25</c:v>
                </c:pt>
                <c:pt idx="2850">
                  <c:v>16</c:v>
                </c:pt>
                <c:pt idx="2851">
                  <c:v>8.75</c:v>
                </c:pt>
                <c:pt idx="2852">
                  <c:v>5.75</c:v>
                </c:pt>
                <c:pt idx="2853">
                  <c:v>18.25</c:v>
                </c:pt>
                <c:pt idx="2854">
                  <c:v>12.666666666666664</c:v>
                </c:pt>
                <c:pt idx="2855">
                  <c:v>14.333333333333329</c:v>
                </c:pt>
                <c:pt idx="2856">
                  <c:v>21.166666666666671</c:v>
                </c:pt>
                <c:pt idx="2857">
                  <c:v>14.333333333333329</c:v>
                </c:pt>
                <c:pt idx="2858">
                  <c:v>10.25</c:v>
                </c:pt>
                <c:pt idx="2859">
                  <c:v>6.5</c:v>
                </c:pt>
                <c:pt idx="2860">
                  <c:v>14.888888888888886</c:v>
                </c:pt>
                <c:pt idx="2861">
                  <c:v>8.75</c:v>
                </c:pt>
                <c:pt idx="2862">
                  <c:v>15.444444444444443</c:v>
                </c:pt>
                <c:pt idx="2863">
                  <c:v>21.583333333333329</c:v>
                </c:pt>
                <c:pt idx="2864">
                  <c:v>16</c:v>
                </c:pt>
                <c:pt idx="2865">
                  <c:v>16</c:v>
                </c:pt>
                <c:pt idx="2866">
                  <c:v>17.416666666666671</c:v>
                </c:pt>
                <c:pt idx="2867">
                  <c:v>17.5</c:v>
                </c:pt>
                <c:pt idx="2868">
                  <c:v>16</c:v>
                </c:pt>
                <c:pt idx="2869">
                  <c:v>14.333333333333329</c:v>
                </c:pt>
                <c:pt idx="2870">
                  <c:v>17.5</c:v>
                </c:pt>
                <c:pt idx="2871">
                  <c:v>21.25</c:v>
                </c:pt>
                <c:pt idx="2872">
                  <c:v>22</c:v>
                </c:pt>
                <c:pt idx="2873">
                  <c:v>19</c:v>
                </c:pt>
                <c:pt idx="2874">
                  <c:v>20.5</c:v>
                </c:pt>
                <c:pt idx="2875">
                  <c:v>19.75</c:v>
                </c:pt>
                <c:pt idx="2876">
                  <c:v>19.916666666666671</c:v>
                </c:pt>
                <c:pt idx="2877">
                  <c:v>21.583333333333329</c:v>
                </c:pt>
                <c:pt idx="2878">
                  <c:v>10.25</c:v>
                </c:pt>
                <c:pt idx="2879">
                  <c:v>19.75</c:v>
                </c:pt>
                <c:pt idx="2880">
                  <c:v>16</c:v>
                </c:pt>
                <c:pt idx="2881">
                  <c:v>12.666666666666664</c:v>
                </c:pt>
                <c:pt idx="2882">
                  <c:v>22</c:v>
                </c:pt>
                <c:pt idx="2883">
                  <c:v>13.777777777777779</c:v>
                </c:pt>
                <c:pt idx="2884">
                  <c:v>15.444444444444443</c:v>
                </c:pt>
                <c:pt idx="2885">
                  <c:v>19.75</c:v>
                </c:pt>
                <c:pt idx="2886">
                  <c:v>14.888888888888886</c:v>
                </c:pt>
                <c:pt idx="2887">
                  <c:v>21.25</c:v>
                </c:pt>
                <c:pt idx="2888">
                  <c:v>13.222222222222221</c:v>
                </c:pt>
                <c:pt idx="2889">
                  <c:v>22</c:v>
                </c:pt>
                <c:pt idx="2890">
                  <c:v>20.75</c:v>
                </c:pt>
                <c:pt idx="2891">
                  <c:v>14.888888888888886</c:v>
                </c:pt>
                <c:pt idx="2892">
                  <c:v>18.25</c:v>
                </c:pt>
                <c:pt idx="2893">
                  <c:v>8</c:v>
                </c:pt>
                <c:pt idx="2894">
                  <c:v>20.75</c:v>
                </c:pt>
                <c:pt idx="2895">
                  <c:v>11.555555555555557</c:v>
                </c:pt>
                <c:pt idx="2896">
                  <c:v>22</c:v>
                </c:pt>
                <c:pt idx="2897">
                  <c:v>21.583333333333329</c:v>
                </c:pt>
                <c:pt idx="2898">
                  <c:v>16.75</c:v>
                </c:pt>
                <c:pt idx="2899">
                  <c:v>5.4615384615384599</c:v>
                </c:pt>
                <c:pt idx="2900">
                  <c:v>21.166666666666671</c:v>
                </c:pt>
                <c:pt idx="2901">
                  <c:v>12.666666666666664</c:v>
                </c:pt>
                <c:pt idx="2902">
                  <c:v>21.25</c:v>
                </c:pt>
                <c:pt idx="2903">
                  <c:v>16</c:v>
                </c:pt>
                <c:pt idx="2904">
                  <c:v>13.222222222222221</c:v>
                </c:pt>
                <c:pt idx="2905">
                  <c:v>12.111111111111114</c:v>
                </c:pt>
                <c:pt idx="2906">
                  <c:v>16</c:v>
                </c:pt>
                <c:pt idx="2907">
                  <c:v>21.166666666666671</c:v>
                </c:pt>
                <c:pt idx="2908">
                  <c:v>16.75</c:v>
                </c:pt>
                <c:pt idx="2909">
                  <c:v>19.75</c:v>
                </c:pt>
                <c:pt idx="2910">
                  <c:v>12.666666666666664</c:v>
                </c:pt>
                <c:pt idx="2911">
                  <c:v>11</c:v>
                </c:pt>
                <c:pt idx="2912">
                  <c:v>21.25</c:v>
                </c:pt>
                <c:pt idx="2913">
                  <c:v>20.5</c:v>
                </c:pt>
                <c:pt idx="2914">
                  <c:v>21.583333333333329</c:v>
                </c:pt>
                <c:pt idx="2915">
                  <c:v>11</c:v>
                </c:pt>
                <c:pt idx="2916">
                  <c:v>14.888888888888886</c:v>
                </c:pt>
                <c:pt idx="2917">
                  <c:v>21.166666666666671</c:v>
                </c:pt>
                <c:pt idx="2918">
                  <c:v>21.166666666666671</c:v>
                </c:pt>
                <c:pt idx="2919">
                  <c:v>17.5</c:v>
                </c:pt>
                <c:pt idx="2920">
                  <c:v>19</c:v>
                </c:pt>
                <c:pt idx="2921">
                  <c:v>20.75</c:v>
                </c:pt>
                <c:pt idx="2922">
                  <c:v>15.444444444444443</c:v>
                </c:pt>
                <c:pt idx="2923">
                  <c:v>14.888888888888886</c:v>
                </c:pt>
                <c:pt idx="2924">
                  <c:v>20.75</c:v>
                </c:pt>
                <c:pt idx="2925">
                  <c:v>14.888888888888886</c:v>
                </c:pt>
                <c:pt idx="2926">
                  <c:v>19.916666666666671</c:v>
                </c:pt>
                <c:pt idx="2927">
                  <c:v>16</c:v>
                </c:pt>
                <c:pt idx="2928">
                  <c:v>16</c:v>
                </c:pt>
                <c:pt idx="2929">
                  <c:v>19.916666666666671</c:v>
                </c:pt>
                <c:pt idx="2930">
                  <c:v>12.111111111111114</c:v>
                </c:pt>
                <c:pt idx="2931">
                  <c:v>16</c:v>
                </c:pt>
                <c:pt idx="2932">
                  <c:v>14.333333333333329</c:v>
                </c:pt>
                <c:pt idx="2933">
                  <c:v>17.5</c:v>
                </c:pt>
                <c:pt idx="2934">
                  <c:v>16.583333333333329</c:v>
                </c:pt>
                <c:pt idx="2935">
                  <c:v>5.4615384615384599</c:v>
                </c:pt>
                <c:pt idx="2936">
                  <c:v>8.75</c:v>
                </c:pt>
                <c:pt idx="2937">
                  <c:v>16</c:v>
                </c:pt>
                <c:pt idx="2938">
                  <c:v>11.555555555555557</c:v>
                </c:pt>
                <c:pt idx="2939">
                  <c:v>13.222222222222221</c:v>
                </c:pt>
                <c:pt idx="2940">
                  <c:v>21.25</c:v>
                </c:pt>
                <c:pt idx="2941">
                  <c:v>17.5</c:v>
                </c:pt>
                <c:pt idx="2942">
                  <c:v>16.75</c:v>
                </c:pt>
                <c:pt idx="2943">
                  <c:v>13.222222222222221</c:v>
                </c:pt>
                <c:pt idx="2944">
                  <c:v>16</c:v>
                </c:pt>
                <c:pt idx="2945">
                  <c:v>16</c:v>
                </c:pt>
                <c:pt idx="2946">
                  <c:v>15.444444444444443</c:v>
                </c:pt>
                <c:pt idx="2947">
                  <c:v>14.888888888888886</c:v>
                </c:pt>
                <c:pt idx="2948">
                  <c:v>22</c:v>
                </c:pt>
                <c:pt idx="2949">
                  <c:v>12.111111111111114</c:v>
                </c:pt>
                <c:pt idx="2950">
                  <c:v>18.25</c:v>
                </c:pt>
                <c:pt idx="2951">
                  <c:v>20.333333333333329</c:v>
                </c:pt>
                <c:pt idx="2952">
                  <c:v>17.5</c:v>
                </c:pt>
                <c:pt idx="2953">
                  <c:v>20.5</c:v>
                </c:pt>
                <c:pt idx="2954">
                  <c:v>18.666666666666671</c:v>
                </c:pt>
                <c:pt idx="2955">
                  <c:v>19.75</c:v>
                </c:pt>
                <c:pt idx="2956">
                  <c:v>8.75</c:v>
                </c:pt>
                <c:pt idx="2957">
                  <c:v>8.75</c:v>
                </c:pt>
                <c:pt idx="2958">
                  <c:v>16.75</c:v>
                </c:pt>
                <c:pt idx="2959">
                  <c:v>22</c:v>
                </c:pt>
                <c:pt idx="2960">
                  <c:v>15.444444444444443</c:v>
                </c:pt>
                <c:pt idx="2961">
                  <c:v>13.222222222222221</c:v>
                </c:pt>
                <c:pt idx="2962">
                  <c:v>21.25</c:v>
                </c:pt>
                <c:pt idx="2963">
                  <c:v>16</c:v>
                </c:pt>
                <c:pt idx="2964">
                  <c:v>8.75</c:v>
                </c:pt>
                <c:pt idx="2965">
                  <c:v>18.25</c:v>
                </c:pt>
                <c:pt idx="2966">
                  <c:v>20.333333333333329</c:v>
                </c:pt>
                <c:pt idx="2967">
                  <c:v>16.75</c:v>
                </c:pt>
                <c:pt idx="2968">
                  <c:v>12.111111111111114</c:v>
                </c:pt>
                <c:pt idx="2969">
                  <c:v>14.888888888888886</c:v>
                </c:pt>
                <c:pt idx="2970">
                  <c:v>5</c:v>
                </c:pt>
                <c:pt idx="2971">
                  <c:v>12.111111111111114</c:v>
                </c:pt>
                <c:pt idx="2972">
                  <c:v>18.25</c:v>
                </c:pt>
                <c:pt idx="2973">
                  <c:v>18.25</c:v>
                </c:pt>
                <c:pt idx="2974">
                  <c:v>22</c:v>
                </c:pt>
                <c:pt idx="2975">
                  <c:v>22</c:v>
                </c:pt>
                <c:pt idx="2976">
                  <c:v>13.777777777777779</c:v>
                </c:pt>
                <c:pt idx="2977">
                  <c:v>12.111111111111114</c:v>
                </c:pt>
                <c:pt idx="2978">
                  <c:v>11</c:v>
                </c:pt>
                <c:pt idx="2979">
                  <c:v>8</c:v>
                </c:pt>
                <c:pt idx="2980">
                  <c:v>19.75</c:v>
                </c:pt>
                <c:pt idx="2981">
                  <c:v>21.166666666666671</c:v>
                </c:pt>
                <c:pt idx="2982">
                  <c:v>8</c:v>
                </c:pt>
                <c:pt idx="2983">
                  <c:v>19.75</c:v>
                </c:pt>
                <c:pt idx="2984">
                  <c:v>18.666666666666671</c:v>
                </c:pt>
                <c:pt idx="2985">
                  <c:v>20.5</c:v>
                </c:pt>
                <c:pt idx="2986">
                  <c:v>11</c:v>
                </c:pt>
                <c:pt idx="2987">
                  <c:v>12.111111111111114</c:v>
                </c:pt>
                <c:pt idx="2988">
                  <c:v>15.444444444444443</c:v>
                </c:pt>
                <c:pt idx="2989">
                  <c:v>22</c:v>
                </c:pt>
                <c:pt idx="2990">
                  <c:v>13.222222222222221</c:v>
                </c:pt>
                <c:pt idx="2991">
                  <c:v>11</c:v>
                </c:pt>
                <c:pt idx="2992">
                  <c:v>13.222222222222221</c:v>
                </c:pt>
                <c:pt idx="2993">
                  <c:v>20.5</c:v>
                </c:pt>
                <c:pt idx="2994">
                  <c:v>20.5</c:v>
                </c:pt>
                <c:pt idx="2995">
                  <c:v>16</c:v>
                </c:pt>
                <c:pt idx="2996">
                  <c:v>18.25</c:v>
                </c:pt>
                <c:pt idx="2997">
                  <c:v>5.4615384615384599</c:v>
                </c:pt>
                <c:pt idx="2998">
                  <c:v>12.666666666666664</c:v>
                </c:pt>
                <c:pt idx="2999">
                  <c:v>12.666666666666664</c:v>
                </c:pt>
                <c:pt idx="3000">
                  <c:v>19</c:v>
                </c:pt>
                <c:pt idx="3001">
                  <c:v>13.222222222222221</c:v>
                </c:pt>
                <c:pt idx="3002">
                  <c:v>14.888888888888886</c:v>
                </c:pt>
                <c:pt idx="3003">
                  <c:v>13.222222222222221</c:v>
                </c:pt>
                <c:pt idx="3004">
                  <c:v>22</c:v>
                </c:pt>
                <c:pt idx="3005">
                  <c:v>20.5</c:v>
                </c:pt>
                <c:pt idx="3006">
                  <c:v>19.5</c:v>
                </c:pt>
                <c:pt idx="3007">
                  <c:v>18.25</c:v>
                </c:pt>
                <c:pt idx="3008">
                  <c:v>7.25</c:v>
                </c:pt>
                <c:pt idx="3009">
                  <c:v>21.583333333333329</c:v>
                </c:pt>
                <c:pt idx="3010">
                  <c:v>6.5</c:v>
                </c:pt>
                <c:pt idx="3011">
                  <c:v>14.333333333333329</c:v>
                </c:pt>
                <c:pt idx="3012">
                  <c:v>13.222222222222221</c:v>
                </c:pt>
                <c:pt idx="3013">
                  <c:v>19</c:v>
                </c:pt>
                <c:pt idx="3014">
                  <c:v>19.5</c:v>
                </c:pt>
                <c:pt idx="3015">
                  <c:v>17.5</c:v>
                </c:pt>
                <c:pt idx="3016">
                  <c:v>8.75</c:v>
                </c:pt>
                <c:pt idx="3017">
                  <c:v>19.75</c:v>
                </c:pt>
                <c:pt idx="3018">
                  <c:v>6.3846153846153868</c:v>
                </c:pt>
                <c:pt idx="3019">
                  <c:v>11</c:v>
                </c:pt>
                <c:pt idx="3020">
                  <c:v>20.75</c:v>
                </c:pt>
                <c:pt idx="3021">
                  <c:v>22</c:v>
                </c:pt>
                <c:pt idx="3022">
                  <c:v>14.888888888888886</c:v>
                </c:pt>
                <c:pt idx="3023">
                  <c:v>5</c:v>
                </c:pt>
                <c:pt idx="3024">
                  <c:v>19</c:v>
                </c:pt>
                <c:pt idx="3025">
                  <c:v>14.888888888888886</c:v>
                </c:pt>
                <c:pt idx="3026">
                  <c:v>18.25</c:v>
                </c:pt>
                <c:pt idx="3027">
                  <c:v>16</c:v>
                </c:pt>
                <c:pt idx="3028">
                  <c:v>12.111111111111114</c:v>
                </c:pt>
                <c:pt idx="3029">
                  <c:v>15.444444444444443</c:v>
                </c:pt>
                <c:pt idx="3030">
                  <c:v>13.777777777777779</c:v>
                </c:pt>
                <c:pt idx="3031">
                  <c:v>14.888888888888886</c:v>
                </c:pt>
                <c:pt idx="3032">
                  <c:v>21.583333333333329</c:v>
                </c:pt>
                <c:pt idx="3033">
                  <c:v>19</c:v>
                </c:pt>
                <c:pt idx="3034">
                  <c:v>20.333333333333329</c:v>
                </c:pt>
                <c:pt idx="3035">
                  <c:v>18.25</c:v>
                </c:pt>
                <c:pt idx="3036">
                  <c:v>14.333333333333329</c:v>
                </c:pt>
                <c:pt idx="3037">
                  <c:v>16</c:v>
                </c:pt>
                <c:pt idx="3038">
                  <c:v>16.166666666666671</c:v>
                </c:pt>
                <c:pt idx="3039">
                  <c:v>11</c:v>
                </c:pt>
                <c:pt idx="3040">
                  <c:v>16.75</c:v>
                </c:pt>
                <c:pt idx="3041">
                  <c:v>12.111111111111114</c:v>
                </c:pt>
                <c:pt idx="3042">
                  <c:v>16</c:v>
                </c:pt>
                <c:pt idx="3043">
                  <c:v>8</c:v>
                </c:pt>
                <c:pt idx="3044">
                  <c:v>11.555555555555557</c:v>
                </c:pt>
                <c:pt idx="3045">
                  <c:v>11.555555555555557</c:v>
                </c:pt>
                <c:pt idx="3046">
                  <c:v>18.25</c:v>
                </c:pt>
                <c:pt idx="3047">
                  <c:v>14.333333333333329</c:v>
                </c:pt>
                <c:pt idx="3048">
                  <c:v>20.5</c:v>
                </c:pt>
                <c:pt idx="3049">
                  <c:v>16</c:v>
                </c:pt>
                <c:pt idx="3050">
                  <c:v>18.25</c:v>
                </c:pt>
                <c:pt idx="3051">
                  <c:v>10.25</c:v>
                </c:pt>
                <c:pt idx="3052">
                  <c:v>14.888888888888886</c:v>
                </c:pt>
                <c:pt idx="3053">
                  <c:v>14.333333333333329</c:v>
                </c:pt>
                <c:pt idx="3054">
                  <c:v>19.75</c:v>
                </c:pt>
                <c:pt idx="3055">
                  <c:v>18.25</c:v>
                </c:pt>
                <c:pt idx="3056">
                  <c:v>10.25</c:v>
                </c:pt>
                <c:pt idx="3057">
                  <c:v>22</c:v>
                </c:pt>
                <c:pt idx="3058">
                  <c:v>11.555555555555557</c:v>
                </c:pt>
                <c:pt idx="3059">
                  <c:v>17.5</c:v>
                </c:pt>
                <c:pt idx="3060">
                  <c:v>17.416666666666671</c:v>
                </c:pt>
                <c:pt idx="3061">
                  <c:v>15.444444444444443</c:v>
                </c:pt>
                <c:pt idx="3062">
                  <c:v>19</c:v>
                </c:pt>
                <c:pt idx="3063">
                  <c:v>20.5</c:v>
                </c:pt>
                <c:pt idx="3064">
                  <c:v>19</c:v>
                </c:pt>
                <c:pt idx="3065">
                  <c:v>16</c:v>
                </c:pt>
                <c:pt idx="3066">
                  <c:v>16</c:v>
                </c:pt>
                <c:pt idx="3067">
                  <c:v>15.444444444444443</c:v>
                </c:pt>
                <c:pt idx="3068">
                  <c:v>22</c:v>
                </c:pt>
                <c:pt idx="3069">
                  <c:v>17.5</c:v>
                </c:pt>
                <c:pt idx="3070">
                  <c:v>15.444444444444443</c:v>
                </c:pt>
                <c:pt idx="3071">
                  <c:v>16</c:v>
                </c:pt>
                <c:pt idx="3072">
                  <c:v>15.444444444444443</c:v>
                </c:pt>
                <c:pt idx="3073">
                  <c:v>12.666666666666664</c:v>
                </c:pt>
                <c:pt idx="3074">
                  <c:v>12.111111111111114</c:v>
                </c:pt>
                <c:pt idx="3075">
                  <c:v>21.25</c:v>
                </c:pt>
                <c:pt idx="3076">
                  <c:v>12.111111111111114</c:v>
                </c:pt>
                <c:pt idx="3077">
                  <c:v>15.444444444444443</c:v>
                </c:pt>
                <c:pt idx="3078">
                  <c:v>16</c:v>
                </c:pt>
                <c:pt idx="3079">
                  <c:v>21.166666666666671</c:v>
                </c:pt>
                <c:pt idx="3080">
                  <c:v>11</c:v>
                </c:pt>
                <c:pt idx="3081">
                  <c:v>13.777777777777779</c:v>
                </c:pt>
                <c:pt idx="3082">
                  <c:v>15.444444444444443</c:v>
                </c:pt>
                <c:pt idx="3083">
                  <c:v>16</c:v>
                </c:pt>
                <c:pt idx="3084">
                  <c:v>16</c:v>
                </c:pt>
                <c:pt idx="3085">
                  <c:v>19.75</c:v>
                </c:pt>
                <c:pt idx="3086">
                  <c:v>8.75</c:v>
                </c:pt>
                <c:pt idx="3087">
                  <c:v>14.5</c:v>
                </c:pt>
                <c:pt idx="3088">
                  <c:v>14.333333333333329</c:v>
                </c:pt>
                <c:pt idx="3089">
                  <c:v>10.25</c:v>
                </c:pt>
                <c:pt idx="3090">
                  <c:v>15.444444444444443</c:v>
                </c:pt>
                <c:pt idx="3091">
                  <c:v>20.75</c:v>
                </c:pt>
                <c:pt idx="3092">
                  <c:v>15.444444444444443</c:v>
                </c:pt>
                <c:pt idx="3093">
                  <c:v>22</c:v>
                </c:pt>
                <c:pt idx="3094">
                  <c:v>16</c:v>
                </c:pt>
                <c:pt idx="3095">
                  <c:v>8</c:v>
                </c:pt>
                <c:pt idx="3096">
                  <c:v>14.888888888888886</c:v>
                </c:pt>
                <c:pt idx="3097">
                  <c:v>8</c:v>
                </c:pt>
                <c:pt idx="3098">
                  <c:v>15.444444444444443</c:v>
                </c:pt>
                <c:pt idx="3099">
                  <c:v>22</c:v>
                </c:pt>
                <c:pt idx="3100">
                  <c:v>14.888888888888886</c:v>
                </c:pt>
                <c:pt idx="3101">
                  <c:v>21.166666666666671</c:v>
                </c:pt>
                <c:pt idx="3102">
                  <c:v>19.916666666666671</c:v>
                </c:pt>
                <c:pt idx="3103">
                  <c:v>22</c:v>
                </c:pt>
                <c:pt idx="3104">
                  <c:v>11.555555555555557</c:v>
                </c:pt>
                <c:pt idx="3105">
                  <c:v>12.111111111111114</c:v>
                </c:pt>
                <c:pt idx="3106">
                  <c:v>16</c:v>
                </c:pt>
                <c:pt idx="3107">
                  <c:v>16.75</c:v>
                </c:pt>
                <c:pt idx="3108">
                  <c:v>11</c:v>
                </c:pt>
                <c:pt idx="3109">
                  <c:v>19.75</c:v>
                </c:pt>
                <c:pt idx="3110">
                  <c:v>17.5</c:v>
                </c:pt>
                <c:pt idx="3111">
                  <c:v>19.083333333333329</c:v>
                </c:pt>
                <c:pt idx="3112">
                  <c:v>16</c:v>
                </c:pt>
                <c:pt idx="3113">
                  <c:v>11.555555555555557</c:v>
                </c:pt>
                <c:pt idx="3114">
                  <c:v>6.5</c:v>
                </c:pt>
                <c:pt idx="3115">
                  <c:v>19.75</c:v>
                </c:pt>
                <c:pt idx="3116">
                  <c:v>20.75</c:v>
                </c:pt>
                <c:pt idx="3117">
                  <c:v>16</c:v>
                </c:pt>
                <c:pt idx="3118">
                  <c:v>9.5</c:v>
                </c:pt>
                <c:pt idx="3119">
                  <c:v>11</c:v>
                </c:pt>
                <c:pt idx="3120">
                  <c:v>11</c:v>
                </c:pt>
                <c:pt idx="3121">
                  <c:v>13.222222222222221</c:v>
                </c:pt>
                <c:pt idx="3122">
                  <c:v>15.444444444444443</c:v>
                </c:pt>
                <c:pt idx="3123">
                  <c:v>13.777777777777779</c:v>
                </c:pt>
                <c:pt idx="3124">
                  <c:v>12.111111111111114</c:v>
                </c:pt>
                <c:pt idx="3125">
                  <c:v>12.666666666666664</c:v>
                </c:pt>
                <c:pt idx="3126">
                  <c:v>8.75</c:v>
                </c:pt>
                <c:pt idx="3127">
                  <c:v>16</c:v>
                </c:pt>
                <c:pt idx="3128">
                  <c:v>13.777777777777779</c:v>
                </c:pt>
                <c:pt idx="3129">
                  <c:v>19.75</c:v>
                </c:pt>
                <c:pt idx="3130">
                  <c:v>17.5</c:v>
                </c:pt>
                <c:pt idx="3131">
                  <c:v>14.888888888888886</c:v>
                </c:pt>
                <c:pt idx="3132">
                  <c:v>19.916666666666671</c:v>
                </c:pt>
                <c:pt idx="3133">
                  <c:v>12.111111111111114</c:v>
                </c:pt>
                <c:pt idx="3134">
                  <c:v>14.333333333333329</c:v>
                </c:pt>
                <c:pt idx="3135">
                  <c:v>17.5</c:v>
                </c:pt>
                <c:pt idx="3136">
                  <c:v>14.888888888888886</c:v>
                </c:pt>
                <c:pt idx="3137">
                  <c:v>16</c:v>
                </c:pt>
                <c:pt idx="3138">
                  <c:v>13.777777777777779</c:v>
                </c:pt>
                <c:pt idx="3139">
                  <c:v>16</c:v>
                </c:pt>
                <c:pt idx="3140">
                  <c:v>21.583333333333329</c:v>
                </c:pt>
                <c:pt idx="3141">
                  <c:v>12.111111111111114</c:v>
                </c:pt>
                <c:pt idx="3142">
                  <c:v>17.5</c:v>
                </c:pt>
                <c:pt idx="3143">
                  <c:v>12.111111111111114</c:v>
                </c:pt>
                <c:pt idx="3144">
                  <c:v>12.666666666666664</c:v>
                </c:pt>
                <c:pt idx="3145">
                  <c:v>8.75</c:v>
                </c:pt>
                <c:pt idx="3146">
                  <c:v>10.25</c:v>
                </c:pt>
                <c:pt idx="3147">
                  <c:v>11</c:v>
                </c:pt>
                <c:pt idx="3148">
                  <c:v>21.25</c:v>
                </c:pt>
                <c:pt idx="3149">
                  <c:v>16</c:v>
                </c:pt>
                <c:pt idx="3150">
                  <c:v>5.2307692307692335</c:v>
                </c:pt>
                <c:pt idx="3151">
                  <c:v>11</c:v>
                </c:pt>
                <c:pt idx="3152">
                  <c:v>15.444444444444443</c:v>
                </c:pt>
                <c:pt idx="3153">
                  <c:v>16.166666666666671</c:v>
                </c:pt>
                <c:pt idx="3154">
                  <c:v>8</c:v>
                </c:pt>
                <c:pt idx="3155">
                  <c:v>22</c:v>
                </c:pt>
                <c:pt idx="3156">
                  <c:v>12.666666666666664</c:v>
                </c:pt>
                <c:pt idx="3157">
                  <c:v>11</c:v>
                </c:pt>
                <c:pt idx="3158">
                  <c:v>14.888888888888886</c:v>
                </c:pt>
                <c:pt idx="3159">
                  <c:v>19</c:v>
                </c:pt>
                <c:pt idx="3160">
                  <c:v>6.1538461538461533</c:v>
                </c:pt>
                <c:pt idx="3161">
                  <c:v>12.111111111111114</c:v>
                </c:pt>
                <c:pt idx="3162">
                  <c:v>17.5</c:v>
                </c:pt>
                <c:pt idx="3163">
                  <c:v>19.916666666666671</c:v>
                </c:pt>
                <c:pt idx="3164">
                  <c:v>19</c:v>
                </c:pt>
                <c:pt idx="3165">
                  <c:v>18.25</c:v>
                </c:pt>
                <c:pt idx="3166">
                  <c:v>19.5</c:v>
                </c:pt>
                <c:pt idx="3167">
                  <c:v>21.25</c:v>
                </c:pt>
                <c:pt idx="3168">
                  <c:v>9.5</c:v>
                </c:pt>
                <c:pt idx="3169">
                  <c:v>6.5</c:v>
                </c:pt>
                <c:pt idx="3170">
                  <c:v>16.75</c:v>
                </c:pt>
                <c:pt idx="3171">
                  <c:v>13.777777777777779</c:v>
                </c:pt>
                <c:pt idx="3172">
                  <c:v>11.555555555555557</c:v>
                </c:pt>
                <c:pt idx="3173">
                  <c:v>20.333333333333329</c:v>
                </c:pt>
                <c:pt idx="3174">
                  <c:v>20.75</c:v>
                </c:pt>
                <c:pt idx="3175">
                  <c:v>14.888888888888886</c:v>
                </c:pt>
                <c:pt idx="3176">
                  <c:v>19.75</c:v>
                </c:pt>
                <c:pt idx="3177">
                  <c:v>13.777777777777779</c:v>
                </c:pt>
                <c:pt idx="3178">
                  <c:v>14.333333333333329</c:v>
                </c:pt>
                <c:pt idx="3179">
                  <c:v>11.555555555555557</c:v>
                </c:pt>
                <c:pt idx="3180">
                  <c:v>15.444444444444443</c:v>
                </c:pt>
                <c:pt idx="3181">
                  <c:v>14.333333333333329</c:v>
                </c:pt>
                <c:pt idx="3182">
                  <c:v>13.777777777777779</c:v>
                </c:pt>
                <c:pt idx="3183">
                  <c:v>13.222222222222221</c:v>
                </c:pt>
                <c:pt idx="3184">
                  <c:v>16.75</c:v>
                </c:pt>
                <c:pt idx="3185">
                  <c:v>14.888888888888886</c:v>
                </c:pt>
                <c:pt idx="3186">
                  <c:v>16</c:v>
                </c:pt>
                <c:pt idx="3187">
                  <c:v>20.5</c:v>
                </c:pt>
                <c:pt idx="3188">
                  <c:v>18.25</c:v>
                </c:pt>
                <c:pt idx="3189">
                  <c:v>12.111111111111114</c:v>
                </c:pt>
                <c:pt idx="3190">
                  <c:v>11</c:v>
                </c:pt>
                <c:pt idx="3191">
                  <c:v>19.916666666666671</c:v>
                </c:pt>
                <c:pt idx="3192">
                  <c:v>14.888888888888886</c:v>
                </c:pt>
                <c:pt idx="3193">
                  <c:v>20.333333333333329</c:v>
                </c:pt>
                <c:pt idx="3194">
                  <c:v>12.111111111111114</c:v>
                </c:pt>
                <c:pt idx="3195">
                  <c:v>5.2307692307692335</c:v>
                </c:pt>
                <c:pt idx="3196">
                  <c:v>18.25</c:v>
                </c:pt>
                <c:pt idx="3197">
                  <c:v>16</c:v>
                </c:pt>
                <c:pt idx="3198">
                  <c:v>18.25</c:v>
                </c:pt>
                <c:pt idx="3199">
                  <c:v>16.75</c:v>
                </c:pt>
                <c:pt idx="3200">
                  <c:v>18.25</c:v>
                </c:pt>
                <c:pt idx="3201">
                  <c:v>13.777777777777779</c:v>
                </c:pt>
                <c:pt idx="3202">
                  <c:v>19</c:v>
                </c:pt>
                <c:pt idx="3203">
                  <c:v>13.777777777777779</c:v>
                </c:pt>
                <c:pt idx="3204">
                  <c:v>13.222222222222221</c:v>
                </c:pt>
                <c:pt idx="3205">
                  <c:v>14.888888888888886</c:v>
                </c:pt>
                <c:pt idx="3206">
                  <c:v>12.666666666666664</c:v>
                </c:pt>
                <c:pt idx="3207">
                  <c:v>8.75</c:v>
                </c:pt>
                <c:pt idx="3208">
                  <c:v>19.083333333333329</c:v>
                </c:pt>
                <c:pt idx="3209">
                  <c:v>18.666666666666671</c:v>
                </c:pt>
                <c:pt idx="3210">
                  <c:v>14.333333333333329</c:v>
                </c:pt>
                <c:pt idx="3211">
                  <c:v>21.166666666666671</c:v>
                </c:pt>
                <c:pt idx="3212">
                  <c:v>20.333333333333329</c:v>
                </c:pt>
                <c:pt idx="3213">
                  <c:v>16</c:v>
                </c:pt>
                <c:pt idx="3214">
                  <c:v>19</c:v>
                </c:pt>
                <c:pt idx="3215">
                  <c:v>19</c:v>
                </c:pt>
                <c:pt idx="3216">
                  <c:v>22</c:v>
                </c:pt>
                <c:pt idx="3217">
                  <c:v>12.666666666666664</c:v>
                </c:pt>
                <c:pt idx="3218">
                  <c:v>12.666666666666664</c:v>
                </c:pt>
                <c:pt idx="3219">
                  <c:v>21.25</c:v>
                </c:pt>
                <c:pt idx="3220">
                  <c:v>9.5</c:v>
                </c:pt>
                <c:pt idx="3221">
                  <c:v>11.555555555555557</c:v>
                </c:pt>
                <c:pt idx="3222">
                  <c:v>16.583333333333329</c:v>
                </c:pt>
                <c:pt idx="3223">
                  <c:v>21.25</c:v>
                </c:pt>
                <c:pt idx="3224">
                  <c:v>14.333333333333329</c:v>
                </c:pt>
                <c:pt idx="3225">
                  <c:v>16</c:v>
                </c:pt>
                <c:pt idx="3226">
                  <c:v>11</c:v>
                </c:pt>
                <c:pt idx="3227">
                  <c:v>20.75</c:v>
                </c:pt>
                <c:pt idx="3228">
                  <c:v>11</c:v>
                </c:pt>
                <c:pt idx="3229">
                  <c:v>5.75</c:v>
                </c:pt>
                <c:pt idx="3230">
                  <c:v>5</c:v>
                </c:pt>
                <c:pt idx="3231">
                  <c:v>19</c:v>
                </c:pt>
                <c:pt idx="3232">
                  <c:v>12.111111111111114</c:v>
                </c:pt>
                <c:pt idx="3233">
                  <c:v>18.25</c:v>
                </c:pt>
                <c:pt idx="3234">
                  <c:v>17.833333333333329</c:v>
                </c:pt>
                <c:pt idx="3235">
                  <c:v>18.25</c:v>
                </c:pt>
                <c:pt idx="3236">
                  <c:v>21.583333333333329</c:v>
                </c:pt>
                <c:pt idx="3237">
                  <c:v>14.888888888888886</c:v>
                </c:pt>
                <c:pt idx="3238">
                  <c:v>19.916666666666671</c:v>
                </c:pt>
                <c:pt idx="3239">
                  <c:v>14.888888888888886</c:v>
                </c:pt>
                <c:pt idx="3240">
                  <c:v>8</c:v>
                </c:pt>
                <c:pt idx="3241">
                  <c:v>5</c:v>
                </c:pt>
                <c:pt idx="3242">
                  <c:v>16</c:v>
                </c:pt>
                <c:pt idx="3243">
                  <c:v>20.333333333333329</c:v>
                </c:pt>
                <c:pt idx="3244">
                  <c:v>19</c:v>
                </c:pt>
                <c:pt idx="3245">
                  <c:v>16</c:v>
                </c:pt>
                <c:pt idx="3246">
                  <c:v>11.555555555555557</c:v>
                </c:pt>
                <c:pt idx="3247">
                  <c:v>14.333333333333329</c:v>
                </c:pt>
                <c:pt idx="3248">
                  <c:v>14.888888888888886</c:v>
                </c:pt>
                <c:pt idx="3249">
                  <c:v>16.583333333333329</c:v>
                </c:pt>
                <c:pt idx="3250">
                  <c:v>12.111111111111114</c:v>
                </c:pt>
                <c:pt idx="3251">
                  <c:v>14.333333333333329</c:v>
                </c:pt>
                <c:pt idx="3252">
                  <c:v>11</c:v>
                </c:pt>
                <c:pt idx="3253">
                  <c:v>20.5</c:v>
                </c:pt>
                <c:pt idx="3254">
                  <c:v>16</c:v>
                </c:pt>
                <c:pt idx="3255">
                  <c:v>13.222222222222221</c:v>
                </c:pt>
                <c:pt idx="3256">
                  <c:v>21.166666666666671</c:v>
                </c:pt>
                <c:pt idx="3257">
                  <c:v>16</c:v>
                </c:pt>
                <c:pt idx="3258">
                  <c:v>11</c:v>
                </c:pt>
                <c:pt idx="3259">
                  <c:v>15.444444444444443</c:v>
                </c:pt>
                <c:pt idx="3260">
                  <c:v>19</c:v>
                </c:pt>
                <c:pt idx="3261">
                  <c:v>12.666666666666664</c:v>
                </c:pt>
                <c:pt idx="3262">
                  <c:v>18.25</c:v>
                </c:pt>
                <c:pt idx="3263">
                  <c:v>17.5</c:v>
                </c:pt>
                <c:pt idx="3264">
                  <c:v>19.75</c:v>
                </c:pt>
                <c:pt idx="3265">
                  <c:v>13.777777777777779</c:v>
                </c:pt>
                <c:pt idx="3266">
                  <c:v>20.75</c:v>
                </c:pt>
                <c:pt idx="3267">
                  <c:v>11</c:v>
                </c:pt>
                <c:pt idx="3268">
                  <c:v>13.777777777777779</c:v>
                </c:pt>
                <c:pt idx="3269">
                  <c:v>16.75</c:v>
                </c:pt>
                <c:pt idx="3270">
                  <c:v>22</c:v>
                </c:pt>
                <c:pt idx="3271">
                  <c:v>16.75</c:v>
                </c:pt>
                <c:pt idx="3272">
                  <c:v>14.333333333333329</c:v>
                </c:pt>
                <c:pt idx="3273">
                  <c:v>8</c:v>
                </c:pt>
                <c:pt idx="3274">
                  <c:v>19.75</c:v>
                </c:pt>
                <c:pt idx="3275">
                  <c:v>13.777777777777779</c:v>
                </c:pt>
                <c:pt idx="3276">
                  <c:v>16</c:v>
                </c:pt>
                <c:pt idx="3277">
                  <c:v>16</c:v>
                </c:pt>
                <c:pt idx="3278">
                  <c:v>9.5</c:v>
                </c:pt>
                <c:pt idx="3279">
                  <c:v>14.888888888888886</c:v>
                </c:pt>
                <c:pt idx="3280">
                  <c:v>16.75</c:v>
                </c:pt>
                <c:pt idx="3281">
                  <c:v>17</c:v>
                </c:pt>
                <c:pt idx="3282">
                  <c:v>16</c:v>
                </c:pt>
                <c:pt idx="3283">
                  <c:v>10.25</c:v>
                </c:pt>
                <c:pt idx="3284">
                  <c:v>14.888888888888886</c:v>
                </c:pt>
                <c:pt idx="3285">
                  <c:v>16.75</c:v>
                </c:pt>
                <c:pt idx="3286">
                  <c:v>14.333333333333329</c:v>
                </c:pt>
                <c:pt idx="3287">
                  <c:v>19</c:v>
                </c:pt>
                <c:pt idx="3288">
                  <c:v>12.666666666666664</c:v>
                </c:pt>
                <c:pt idx="3289">
                  <c:v>19</c:v>
                </c:pt>
                <c:pt idx="3290">
                  <c:v>14.888888888888886</c:v>
                </c:pt>
                <c:pt idx="3291">
                  <c:v>15.444444444444443</c:v>
                </c:pt>
                <c:pt idx="3292">
                  <c:v>14.333333333333329</c:v>
                </c:pt>
                <c:pt idx="3293">
                  <c:v>17.416666666666671</c:v>
                </c:pt>
                <c:pt idx="3294">
                  <c:v>19</c:v>
                </c:pt>
                <c:pt idx="3295">
                  <c:v>17</c:v>
                </c:pt>
                <c:pt idx="3296">
                  <c:v>11</c:v>
                </c:pt>
                <c:pt idx="3297">
                  <c:v>13.222222222222221</c:v>
                </c:pt>
                <c:pt idx="3298">
                  <c:v>15.444444444444443</c:v>
                </c:pt>
                <c:pt idx="3299">
                  <c:v>20.75</c:v>
                </c:pt>
                <c:pt idx="3300">
                  <c:v>16</c:v>
                </c:pt>
                <c:pt idx="3301">
                  <c:v>14.333333333333329</c:v>
                </c:pt>
                <c:pt idx="3302">
                  <c:v>16</c:v>
                </c:pt>
                <c:pt idx="3303">
                  <c:v>17.5</c:v>
                </c:pt>
                <c:pt idx="3304">
                  <c:v>14.888888888888886</c:v>
                </c:pt>
                <c:pt idx="3305">
                  <c:v>20.333333333333329</c:v>
                </c:pt>
                <c:pt idx="3306">
                  <c:v>19.75</c:v>
                </c:pt>
                <c:pt idx="3307">
                  <c:v>17.5</c:v>
                </c:pt>
                <c:pt idx="3308">
                  <c:v>22</c:v>
                </c:pt>
                <c:pt idx="3309">
                  <c:v>10.25</c:v>
                </c:pt>
                <c:pt idx="3310">
                  <c:v>11</c:v>
                </c:pt>
                <c:pt idx="3311">
                  <c:v>15.444444444444443</c:v>
                </c:pt>
                <c:pt idx="3312">
                  <c:v>11</c:v>
                </c:pt>
                <c:pt idx="3313">
                  <c:v>15.444444444444443</c:v>
                </c:pt>
                <c:pt idx="3314">
                  <c:v>19.5</c:v>
                </c:pt>
                <c:pt idx="3315">
                  <c:v>21.25</c:v>
                </c:pt>
                <c:pt idx="3316">
                  <c:v>16.75</c:v>
                </c:pt>
                <c:pt idx="3317">
                  <c:v>12.666666666666664</c:v>
                </c:pt>
                <c:pt idx="3318">
                  <c:v>15.444444444444443</c:v>
                </c:pt>
                <c:pt idx="3319">
                  <c:v>5.75</c:v>
                </c:pt>
                <c:pt idx="3320">
                  <c:v>16</c:v>
                </c:pt>
                <c:pt idx="3321">
                  <c:v>22</c:v>
                </c:pt>
                <c:pt idx="3322">
                  <c:v>11</c:v>
                </c:pt>
                <c:pt idx="3323">
                  <c:v>19.75</c:v>
                </c:pt>
                <c:pt idx="3324">
                  <c:v>10.25</c:v>
                </c:pt>
                <c:pt idx="3325">
                  <c:v>17.5</c:v>
                </c:pt>
                <c:pt idx="3326">
                  <c:v>5</c:v>
                </c:pt>
                <c:pt idx="3327">
                  <c:v>6.5</c:v>
                </c:pt>
                <c:pt idx="3328">
                  <c:v>21.25</c:v>
                </c:pt>
                <c:pt idx="3329">
                  <c:v>17.5</c:v>
                </c:pt>
                <c:pt idx="3330">
                  <c:v>15.444444444444443</c:v>
                </c:pt>
                <c:pt idx="3331">
                  <c:v>13.777777777777779</c:v>
                </c:pt>
                <c:pt idx="3332">
                  <c:v>11.555555555555557</c:v>
                </c:pt>
                <c:pt idx="3333">
                  <c:v>5</c:v>
                </c:pt>
                <c:pt idx="3334">
                  <c:v>19</c:v>
                </c:pt>
                <c:pt idx="3335">
                  <c:v>16</c:v>
                </c:pt>
                <c:pt idx="3336">
                  <c:v>13.777777777777779</c:v>
                </c:pt>
                <c:pt idx="3337">
                  <c:v>17.5</c:v>
                </c:pt>
                <c:pt idx="3338">
                  <c:v>16</c:v>
                </c:pt>
                <c:pt idx="3339">
                  <c:v>9.5</c:v>
                </c:pt>
                <c:pt idx="3340">
                  <c:v>20.75</c:v>
                </c:pt>
                <c:pt idx="3341">
                  <c:v>17.5</c:v>
                </c:pt>
                <c:pt idx="3342">
                  <c:v>21.166666666666671</c:v>
                </c:pt>
                <c:pt idx="3343">
                  <c:v>20.75</c:v>
                </c:pt>
                <c:pt idx="3344">
                  <c:v>19</c:v>
                </c:pt>
                <c:pt idx="3345">
                  <c:v>21.25</c:v>
                </c:pt>
                <c:pt idx="3346">
                  <c:v>19</c:v>
                </c:pt>
                <c:pt idx="3347">
                  <c:v>11.555555555555557</c:v>
                </c:pt>
                <c:pt idx="3348">
                  <c:v>21.166666666666671</c:v>
                </c:pt>
                <c:pt idx="3349">
                  <c:v>14.888888888888886</c:v>
                </c:pt>
                <c:pt idx="3350">
                  <c:v>15.444444444444443</c:v>
                </c:pt>
                <c:pt idx="3351">
                  <c:v>21.166666666666671</c:v>
                </c:pt>
                <c:pt idx="3352">
                  <c:v>19.75</c:v>
                </c:pt>
                <c:pt idx="3353">
                  <c:v>21.166666666666671</c:v>
                </c:pt>
                <c:pt idx="3354">
                  <c:v>13.777777777777779</c:v>
                </c:pt>
                <c:pt idx="3355">
                  <c:v>16</c:v>
                </c:pt>
                <c:pt idx="3356">
                  <c:v>19</c:v>
                </c:pt>
                <c:pt idx="3357">
                  <c:v>20.75</c:v>
                </c:pt>
                <c:pt idx="3358">
                  <c:v>13.777777777777779</c:v>
                </c:pt>
                <c:pt idx="3359">
                  <c:v>14.333333333333329</c:v>
                </c:pt>
                <c:pt idx="3360">
                  <c:v>19</c:v>
                </c:pt>
                <c:pt idx="3361">
                  <c:v>16</c:v>
                </c:pt>
                <c:pt idx="3362">
                  <c:v>12.666666666666664</c:v>
                </c:pt>
                <c:pt idx="3363">
                  <c:v>16.75</c:v>
                </c:pt>
                <c:pt idx="3364">
                  <c:v>20.5</c:v>
                </c:pt>
                <c:pt idx="3365">
                  <c:v>21.25</c:v>
                </c:pt>
                <c:pt idx="3366">
                  <c:v>16</c:v>
                </c:pt>
                <c:pt idx="3367">
                  <c:v>14.888888888888886</c:v>
                </c:pt>
                <c:pt idx="3368">
                  <c:v>20.333333333333329</c:v>
                </c:pt>
                <c:pt idx="3369">
                  <c:v>12.666666666666664</c:v>
                </c:pt>
                <c:pt idx="3370">
                  <c:v>16.75</c:v>
                </c:pt>
                <c:pt idx="3371">
                  <c:v>21.25</c:v>
                </c:pt>
                <c:pt idx="3372">
                  <c:v>15.444444444444443</c:v>
                </c:pt>
                <c:pt idx="3373">
                  <c:v>16</c:v>
                </c:pt>
                <c:pt idx="3374">
                  <c:v>18.25</c:v>
                </c:pt>
                <c:pt idx="3375">
                  <c:v>18.25</c:v>
                </c:pt>
                <c:pt idx="3376">
                  <c:v>11</c:v>
                </c:pt>
                <c:pt idx="3377">
                  <c:v>14.888888888888886</c:v>
                </c:pt>
                <c:pt idx="3378">
                  <c:v>16</c:v>
                </c:pt>
                <c:pt idx="3379">
                  <c:v>20.75</c:v>
                </c:pt>
                <c:pt idx="3380">
                  <c:v>21.166666666666671</c:v>
                </c:pt>
                <c:pt idx="3381">
                  <c:v>11</c:v>
                </c:pt>
                <c:pt idx="3382">
                  <c:v>11.555555555555557</c:v>
                </c:pt>
                <c:pt idx="3383">
                  <c:v>16</c:v>
                </c:pt>
                <c:pt idx="3384">
                  <c:v>20.5</c:v>
                </c:pt>
                <c:pt idx="3385">
                  <c:v>13.222222222222221</c:v>
                </c:pt>
                <c:pt idx="3386">
                  <c:v>16</c:v>
                </c:pt>
                <c:pt idx="3387">
                  <c:v>11.555555555555557</c:v>
                </c:pt>
                <c:pt idx="3388">
                  <c:v>20.75</c:v>
                </c:pt>
                <c:pt idx="3389">
                  <c:v>13.777777777777779</c:v>
                </c:pt>
                <c:pt idx="3390">
                  <c:v>8.75</c:v>
                </c:pt>
                <c:pt idx="3391">
                  <c:v>16.75</c:v>
                </c:pt>
                <c:pt idx="3392">
                  <c:v>19.75</c:v>
                </c:pt>
                <c:pt idx="3393">
                  <c:v>20.5</c:v>
                </c:pt>
                <c:pt idx="3394">
                  <c:v>19</c:v>
                </c:pt>
                <c:pt idx="3395">
                  <c:v>21.166666666666671</c:v>
                </c:pt>
                <c:pt idx="3396">
                  <c:v>21.166666666666671</c:v>
                </c:pt>
                <c:pt idx="3397">
                  <c:v>12.666666666666664</c:v>
                </c:pt>
                <c:pt idx="3398">
                  <c:v>13.222222222222221</c:v>
                </c:pt>
                <c:pt idx="3399">
                  <c:v>19.75</c:v>
                </c:pt>
                <c:pt idx="3400">
                  <c:v>16</c:v>
                </c:pt>
                <c:pt idx="3401">
                  <c:v>18.666666666666671</c:v>
                </c:pt>
                <c:pt idx="3402">
                  <c:v>21.583333333333329</c:v>
                </c:pt>
                <c:pt idx="3403">
                  <c:v>14.888888888888886</c:v>
                </c:pt>
                <c:pt idx="3404">
                  <c:v>19.916666666666671</c:v>
                </c:pt>
                <c:pt idx="3405">
                  <c:v>14.333333333333329</c:v>
                </c:pt>
                <c:pt idx="3406">
                  <c:v>5</c:v>
                </c:pt>
                <c:pt idx="3407">
                  <c:v>12.666666666666664</c:v>
                </c:pt>
                <c:pt idx="3408">
                  <c:v>21.583333333333329</c:v>
                </c:pt>
                <c:pt idx="3409">
                  <c:v>19</c:v>
                </c:pt>
                <c:pt idx="3410">
                  <c:v>16</c:v>
                </c:pt>
                <c:pt idx="3411">
                  <c:v>18.25</c:v>
                </c:pt>
                <c:pt idx="3412">
                  <c:v>16</c:v>
                </c:pt>
                <c:pt idx="3413">
                  <c:v>14.333333333333329</c:v>
                </c:pt>
                <c:pt idx="3414">
                  <c:v>20.5</c:v>
                </c:pt>
                <c:pt idx="3415">
                  <c:v>20.75</c:v>
                </c:pt>
                <c:pt idx="3416">
                  <c:v>10.25</c:v>
                </c:pt>
                <c:pt idx="3417">
                  <c:v>20.333333333333329</c:v>
                </c:pt>
                <c:pt idx="3418">
                  <c:v>20.333333333333329</c:v>
                </c:pt>
                <c:pt idx="3419">
                  <c:v>19.75</c:v>
                </c:pt>
                <c:pt idx="3420">
                  <c:v>19.083333333333329</c:v>
                </c:pt>
                <c:pt idx="3421">
                  <c:v>20.75</c:v>
                </c:pt>
                <c:pt idx="3422">
                  <c:v>19.75</c:v>
                </c:pt>
                <c:pt idx="3423">
                  <c:v>21.583333333333329</c:v>
                </c:pt>
                <c:pt idx="3424">
                  <c:v>13.222222222222221</c:v>
                </c:pt>
                <c:pt idx="3425">
                  <c:v>16</c:v>
                </c:pt>
                <c:pt idx="3426">
                  <c:v>10.25</c:v>
                </c:pt>
                <c:pt idx="3427">
                  <c:v>20.75</c:v>
                </c:pt>
                <c:pt idx="3428">
                  <c:v>19.083333333333329</c:v>
                </c:pt>
                <c:pt idx="3429">
                  <c:v>17.5</c:v>
                </c:pt>
                <c:pt idx="3430">
                  <c:v>20.5</c:v>
                </c:pt>
                <c:pt idx="3431">
                  <c:v>18.25</c:v>
                </c:pt>
                <c:pt idx="3432">
                  <c:v>15.444444444444443</c:v>
                </c:pt>
                <c:pt idx="3433">
                  <c:v>16</c:v>
                </c:pt>
                <c:pt idx="3434">
                  <c:v>22</c:v>
                </c:pt>
                <c:pt idx="3435">
                  <c:v>16</c:v>
                </c:pt>
                <c:pt idx="3436">
                  <c:v>8</c:v>
                </c:pt>
                <c:pt idx="3437">
                  <c:v>17.5</c:v>
                </c:pt>
                <c:pt idx="3438">
                  <c:v>18.25</c:v>
                </c:pt>
                <c:pt idx="3439">
                  <c:v>14.888888888888886</c:v>
                </c:pt>
                <c:pt idx="3440">
                  <c:v>21.25</c:v>
                </c:pt>
                <c:pt idx="3441">
                  <c:v>12.111111111111114</c:v>
                </c:pt>
                <c:pt idx="3442">
                  <c:v>11.555555555555557</c:v>
                </c:pt>
                <c:pt idx="3443">
                  <c:v>12.666666666666664</c:v>
                </c:pt>
                <c:pt idx="3444">
                  <c:v>20.5</c:v>
                </c:pt>
                <c:pt idx="3445">
                  <c:v>11</c:v>
                </c:pt>
                <c:pt idx="3446">
                  <c:v>16.75</c:v>
                </c:pt>
                <c:pt idx="3447">
                  <c:v>16</c:v>
                </c:pt>
                <c:pt idx="3448">
                  <c:v>18.25</c:v>
                </c:pt>
                <c:pt idx="3449">
                  <c:v>19</c:v>
                </c:pt>
                <c:pt idx="3450">
                  <c:v>20.75</c:v>
                </c:pt>
                <c:pt idx="3451">
                  <c:v>11</c:v>
                </c:pt>
                <c:pt idx="3452">
                  <c:v>12.666666666666664</c:v>
                </c:pt>
                <c:pt idx="3453">
                  <c:v>14.888888888888886</c:v>
                </c:pt>
                <c:pt idx="3454">
                  <c:v>6.5</c:v>
                </c:pt>
                <c:pt idx="3455">
                  <c:v>19.75</c:v>
                </c:pt>
                <c:pt idx="3456">
                  <c:v>16.75</c:v>
                </c:pt>
                <c:pt idx="3457">
                  <c:v>20.333333333333329</c:v>
                </c:pt>
                <c:pt idx="3458">
                  <c:v>17.5</c:v>
                </c:pt>
                <c:pt idx="3459">
                  <c:v>16</c:v>
                </c:pt>
                <c:pt idx="3460">
                  <c:v>20.5</c:v>
                </c:pt>
                <c:pt idx="3461">
                  <c:v>13.222222222222221</c:v>
                </c:pt>
                <c:pt idx="3462">
                  <c:v>11</c:v>
                </c:pt>
                <c:pt idx="3463">
                  <c:v>22</c:v>
                </c:pt>
                <c:pt idx="3464">
                  <c:v>19</c:v>
                </c:pt>
                <c:pt idx="3465">
                  <c:v>22</c:v>
                </c:pt>
                <c:pt idx="3466">
                  <c:v>13.777777777777779</c:v>
                </c:pt>
                <c:pt idx="3467">
                  <c:v>19.083333333333329</c:v>
                </c:pt>
                <c:pt idx="3468">
                  <c:v>12.666666666666664</c:v>
                </c:pt>
                <c:pt idx="3469">
                  <c:v>21.25</c:v>
                </c:pt>
                <c:pt idx="3470">
                  <c:v>11.555555555555557</c:v>
                </c:pt>
                <c:pt idx="3471">
                  <c:v>16</c:v>
                </c:pt>
                <c:pt idx="3472">
                  <c:v>14.888888888888886</c:v>
                </c:pt>
                <c:pt idx="3473">
                  <c:v>18.25</c:v>
                </c:pt>
                <c:pt idx="3474">
                  <c:v>13.222222222222221</c:v>
                </c:pt>
                <c:pt idx="3475">
                  <c:v>20.75</c:v>
                </c:pt>
                <c:pt idx="3476">
                  <c:v>14.888888888888886</c:v>
                </c:pt>
                <c:pt idx="3477">
                  <c:v>19</c:v>
                </c:pt>
                <c:pt idx="3478">
                  <c:v>13.777777777777779</c:v>
                </c:pt>
                <c:pt idx="3479">
                  <c:v>19.083333333333329</c:v>
                </c:pt>
                <c:pt idx="3480">
                  <c:v>14.888888888888886</c:v>
                </c:pt>
                <c:pt idx="3481">
                  <c:v>16</c:v>
                </c:pt>
                <c:pt idx="3482">
                  <c:v>22</c:v>
                </c:pt>
                <c:pt idx="3483">
                  <c:v>11.555555555555557</c:v>
                </c:pt>
                <c:pt idx="3484">
                  <c:v>18.666666666666671</c:v>
                </c:pt>
                <c:pt idx="3485">
                  <c:v>16</c:v>
                </c:pt>
                <c:pt idx="3486">
                  <c:v>16</c:v>
                </c:pt>
                <c:pt idx="3487">
                  <c:v>19.75</c:v>
                </c:pt>
                <c:pt idx="3488">
                  <c:v>16</c:v>
                </c:pt>
                <c:pt idx="3489">
                  <c:v>14.888888888888886</c:v>
                </c:pt>
                <c:pt idx="3490">
                  <c:v>16.583333333333329</c:v>
                </c:pt>
                <c:pt idx="3491">
                  <c:v>13.222222222222221</c:v>
                </c:pt>
                <c:pt idx="3492">
                  <c:v>16</c:v>
                </c:pt>
                <c:pt idx="3493">
                  <c:v>19</c:v>
                </c:pt>
                <c:pt idx="3494">
                  <c:v>12.666666666666664</c:v>
                </c:pt>
                <c:pt idx="3495">
                  <c:v>12.666666666666664</c:v>
                </c:pt>
                <c:pt idx="3496">
                  <c:v>13.777777777777779</c:v>
                </c:pt>
                <c:pt idx="3497">
                  <c:v>14.333333333333329</c:v>
                </c:pt>
                <c:pt idx="3498">
                  <c:v>17.5</c:v>
                </c:pt>
                <c:pt idx="3499">
                  <c:v>15.444444444444443</c:v>
                </c:pt>
                <c:pt idx="3500">
                  <c:v>14.888888888888886</c:v>
                </c:pt>
                <c:pt idx="3501">
                  <c:v>12.111111111111114</c:v>
                </c:pt>
                <c:pt idx="3502">
                  <c:v>19.75</c:v>
                </c:pt>
                <c:pt idx="3503">
                  <c:v>8</c:v>
                </c:pt>
                <c:pt idx="3504">
                  <c:v>6.5</c:v>
                </c:pt>
                <c:pt idx="3505">
                  <c:v>14.333333333333329</c:v>
                </c:pt>
                <c:pt idx="3506">
                  <c:v>10.25</c:v>
                </c:pt>
                <c:pt idx="3507">
                  <c:v>12.111111111111114</c:v>
                </c:pt>
                <c:pt idx="3508">
                  <c:v>16.75</c:v>
                </c:pt>
                <c:pt idx="3509">
                  <c:v>14.333333333333329</c:v>
                </c:pt>
                <c:pt idx="3510">
                  <c:v>18.25</c:v>
                </c:pt>
                <c:pt idx="3511">
                  <c:v>16</c:v>
                </c:pt>
                <c:pt idx="3512">
                  <c:v>12.666666666666664</c:v>
                </c:pt>
                <c:pt idx="3513">
                  <c:v>21.166666666666671</c:v>
                </c:pt>
                <c:pt idx="3514">
                  <c:v>21.166666666666671</c:v>
                </c:pt>
                <c:pt idx="3515">
                  <c:v>18.25</c:v>
                </c:pt>
                <c:pt idx="3516">
                  <c:v>13.777777777777779</c:v>
                </c:pt>
                <c:pt idx="3517">
                  <c:v>22</c:v>
                </c:pt>
                <c:pt idx="3518">
                  <c:v>20.5</c:v>
                </c:pt>
                <c:pt idx="3519">
                  <c:v>11.555555555555557</c:v>
                </c:pt>
                <c:pt idx="3520">
                  <c:v>16.75</c:v>
                </c:pt>
                <c:pt idx="3521">
                  <c:v>13.777777777777779</c:v>
                </c:pt>
                <c:pt idx="3522">
                  <c:v>17.5</c:v>
                </c:pt>
                <c:pt idx="3523">
                  <c:v>20.5</c:v>
                </c:pt>
                <c:pt idx="3524">
                  <c:v>7.3076923076923066</c:v>
                </c:pt>
                <c:pt idx="3525">
                  <c:v>9.5</c:v>
                </c:pt>
                <c:pt idx="3526">
                  <c:v>16</c:v>
                </c:pt>
                <c:pt idx="3527">
                  <c:v>16.75</c:v>
                </c:pt>
                <c:pt idx="3528">
                  <c:v>20.5</c:v>
                </c:pt>
                <c:pt idx="3529">
                  <c:v>11.555555555555557</c:v>
                </c:pt>
                <c:pt idx="3530">
                  <c:v>15.444444444444443</c:v>
                </c:pt>
                <c:pt idx="3531">
                  <c:v>17.5</c:v>
                </c:pt>
                <c:pt idx="3532">
                  <c:v>21.166666666666671</c:v>
                </c:pt>
                <c:pt idx="3533">
                  <c:v>20.5</c:v>
                </c:pt>
                <c:pt idx="3534">
                  <c:v>15.444444444444443</c:v>
                </c:pt>
                <c:pt idx="3535">
                  <c:v>12.666666666666664</c:v>
                </c:pt>
                <c:pt idx="3536">
                  <c:v>22</c:v>
                </c:pt>
                <c:pt idx="3537">
                  <c:v>19.75</c:v>
                </c:pt>
                <c:pt idx="3538">
                  <c:v>16</c:v>
                </c:pt>
                <c:pt idx="3539">
                  <c:v>7.3076923076923066</c:v>
                </c:pt>
                <c:pt idx="3540">
                  <c:v>10.25</c:v>
                </c:pt>
                <c:pt idx="3541">
                  <c:v>11</c:v>
                </c:pt>
                <c:pt idx="3542">
                  <c:v>9.5</c:v>
                </c:pt>
                <c:pt idx="3543">
                  <c:v>18.25</c:v>
                </c:pt>
                <c:pt idx="3544">
                  <c:v>17.5</c:v>
                </c:pt>
                <c:pt idx="3545">
                  <c:v>15.444444444444443</c:v>
                </c:pt>
                <c:pt idx="3546">
                  <c:v>20.5</c:v>
                </c:pt>
                <c:pt idx="3547">
                  <c:v>21.25</c:v>
                </c:pt>
                <c:pt idx="3548">
                  <c:v>13.777777777777779</c:v>
                </c:pt>
                <c:pt idx="3549">
                  <c:v>19.083333333333329</c:v>
                </c:pt>
                <c:pt idx="3550">
                  <c:v>14.888888888888886</c:v>
                </c:pt>
                <c:pt idx="3551">
                  <c:v>12.666666666666664</c:v>
                </c:pt>
                <c:pt idx="3552">
                  <c:v>21.583333333333329</c:v>
                </c:pt>
                <c:pt idx="3553">
                  <c:v>16.75</c:v>
                </c:pt>
                <c:pt idx="3554">
                  <c:v>13.222222222222221</c:v>
                </c:pt>
                <c:pt idx="3555">
                  <c:v>12.111111111111114</c:v>
                </c:pt>
                <c:pt idx="3556">
                  <c:v>22</c:v>
                </c:pt>
                <c:pt idx="3557">
                  <c:v>21.166666666666671</c:v>
                </c:pt>
                <c:pt idx="3558">
                  <c:v>20.75</c:v>
                </c:pt>
                <c:pt idx="3559">
                  <c:v>13.777777777777779</c:v>
                </c:pt>
                <c:pt idx="3560">
                  <c:v>12.666666666666664</c:v>
                </c:pt>
                <c:pt idx="3561">
                  <c:v>14.333333333333329</c:v>
                </c:pt>
                <c:pt idx="3562">
                  <c:v>13.222222222222221</c:v>
                </c:pt>
                <c:pt idx="3563">
                  <c:v>14.333333333333329</c:v>
                </c:pt>
                <c:pt idx="3564">
                  <c:v>20.5</c:v>
                </c:pt>
                <c:pt idx="3565">
                  <c:v>19</c:v>
                </c:pt>
                <c:pt idx="3566">
                  <c:v>21.25</c:v>
                </c:pt>
                <c:pt idx="3567">
                  <c:v>14.333333333333329</c:v>
                </c:pt>
                <c:pt idx="3568">
                  <c:v>11</c:v>
                </c:pt>
                <c:pt idx="3569">
                  <c:v>14.888888888888886</c:v>
                </c:pt>
                <c:pt idx="3570">
                  <c:v>15.444444444444443</c:v>
                </c:pt>
                <c:pt idx="3571">
                  <c:v>19.75</c:v>
                </c:pt>
                <c:pt idx="3572">
                  <c:v>13.222222222222221</c:v>
                </c:pt>
                <c:pt idx="3573">
                  <c:v>15.444444444444443</c:v>
                </c:pt>
                <c:pt idx="3574">
                  <c:v>13.222222222222221</c:v>
                </c:pt>
                <c:pt idx="3575">
                  <c:v>16.75</c:v>
                </c:pt>
                <c:pt idx="3576">
                  <c:v>11</c:v>
                </c:pt>
                <c:pt idx="3577">
                  <c:v>12.111111111111114</c:v>
                </c:pt>
                <c:pt idx="3578">
                  <c:v>20.5</c:v>
                </c:pt>
                <c:pt idx="3579">
                  <c:v>13.777777777777779</c:v>
                </c:pt>
                <c:pt idx="3580">
                  <c:v>19</c:v>
                </c:pt>
                <c:pt idx="3581">
                  <c:v>16.75</c:v>
                </c:pt>
                <c:pt idx="3582">
                  <c:v>22</c:v>
                </c:pt>
                <c:pt idx="3583">
                  <c:v>18.25</c:v>
                </c:pt>
                <c:pt idx="3584">
                  <c:v>17.5</c:v>
                </c:pt>
                <c:pt idx="3585">
                  <c:v>11</c:v>
                </c:pt>
                <c:pt idx="3586">
                  <c:v>12.111111111111114</c:v>
                </c:pt>
                <c:pt idx="3587">
                  <c:v>16</c:v>
                </c:pt>
                <c:pt idx="3588">
                  <c:v>13.222222222222221</c:v>
                </c:pt>
                <c:pt idx="3589">
                  <c:v>5.2307692307692335</c:v>
                </c:pt>
                <c:pt idx="3590">
                  <c:v>16.75</c:v>
                </c:pt>
                <c:pt idx="3591">
                  <c:v>20.5</c:v>
                </c:pt>
                <c:pt idx="3592">
                  <c:v>11</c:v>
                </c:pt>
                <c:pt idx="3593">
                  <c:v>18.25</c:v>
                </c:pt>
                <c:pt idx="3594">
                  <c:v>5</c:v>
                </c:pt>
                <c:pt idx="3595">
                  <c:v>21.166666666666671</c:v>
                </c:pt>
                <c:pt idx="3596">
                  <c:v>19.75</c:v>
                </c:pt>
                <c:pt idx="3597">
                  <c:v>18.25</c:v>
                </c:pt>
                <c:pt idx="3598">
                  <c:v>21.25</c:v>
                </c:pt>
                <c:pt idx="3599">
                  <c:v>21.25</c:v>
                </c:pt>
                <c:pt idx="3600">
                  <c:v>20.75</c:v>
                </c:pt>
                <c:pt idx="3601">
                  <c:v>17.5</c:v>
                </c:pt>
                <c:pt idx="3602">
                  <c:v>20.333333333333329</c:v>
                </c:pt>
                <c:pt idx="3603">
                  <c:v>5.6923076923076934</c:v>
                </c:pt>
                <c:pt idx="3604">
                  <c:v>16</c:v>
                </c:pt>
                <c:pt idx="3605">
                  <c:v>8</c:v>
                </c:pt>
                <c:pt idx="3606">
                  <c:v>11</c:v>
                </c:pt>
                <c:pt idx="3607">
                  <c:v>20.333333333333329</c:v>
                </c:pt>
                <c:pt idx="3608">
                  <c:v>7.25</c:v>
                </c:pt>
                <c:pt idx="3609">
                  <c:v>22</c:v>
                </c:pt>
                <c:pt idx="3610">
                  <c:v>16.75</c:v>
                </c:pt>
                <c:pt idx="3611">
                  <c:v>14.888888888888886</c:v>
                </c:pt>
                <c:pt idx="3612">
                  <c:v>12.666666666666664</c:v>
                </c:pt>
                <c:pt idx="3613">
                  <c:v>18.25</c:v>
                </c:pt>
                <c:pt idx="3614">
                  <c:v>7.25</c:v>
                </c:pt>
                <c:pt idx="3615">
                  <c:v>18.666666666666671</c:v>
                </c:pt>
                <c:pt idx="3616">
                  <c:v>16</c:v>
                </c:pt>
                <c:pt idx="3617">
                  <c:v>19.75</c:v>
                </c:pt>
                <c:pt idx="3618">
                  <c:v>19.083333333333329</c:v>
                </c:pt>
                <c:pt idx="3619">
                  <c:v>16.75</c:v>
                </c:pt>
                <c:pt idx="3620">
                  <c:v>21.166666666666671</c:v>
                </c:pt>
                <c:pt idx="3621">
                  <c:v>16</c:v>
                </c:pt>
                <c:pt idx="3622">
                  <c:v>20.5</c:v>
                </c:pt>
                <c:pt idx="3623">
                  <c:v>13.222222222222221</c:v>
                </c:pt>
                <c:pt idx="3624">
                  <c:v>10.25</c:v>
                </c:pt>
                <c:pt idx="3625">
                  <c:v>14.333333333333329</c:v>
                </c:pt>
                <c:pt idx="3626">
                  <c:v>20.5</c:v>
                </c:pt>
                <c:pt idx="3627">
                  <c:v>21.583333333333329</c:v>
                </c:pt>
                <c:pt idx="3628">
                  <c:v>16.75</c:v>
                </c:pt>
                <c:pt idx="3629">
                  <c:v>20.333333333333329</c:v>
                </c:pt>
                <c:pt idx="3630">
                  <c:v>18.25</c:v>
                </c:pt>
                <c:pt idx="3631">
                  <c:v>14.888888888888886</c:v>
                </c:pt>
                <c:pt idx="3632">
                  <c:v>21.166666666666671</c:v>
                </c:pt>
                <c:pt idx="3633">
                  <c:v>19</c:v>
                </c:pt>
                <c:pt idx="3634">
                  <c:v>19.75</c:v>
                </c:pt>
                <c:pt idx="3635">
                  <c:v>21.25</c:v>
                </c:pt>
                <c:pt idx="3636">
                  <c:v>8.75</c:v>
                </c:pt>
                <c:pt idx="3637">
                  <c:v>8</c:v>
                </c:pt>
                <c:pt idx="3638">
                  <c:v>15.444444444444443</c:v>
                </c:pt>
                <c:pt idx="3639">
                  <c:v>18.25</c:v>
                </c:pt>
                <c:pt idx="3640">
                  <c:v>11</c:v>
                </c:pt>
                <c:pt idx="3641">
                  <c:v>12.666666666666664</c:v>
                </c:pt>
                <c:pt idx="3642">
                  <c:v>12.111111111111114</c:v>
                </c:pt>
                <c:pt idx="3643">
                  <c:v>18.666666666666671</c:v>
                </c:pt>
                <c:pt idx="3644">
                  <c:v>5</c:v>
                </c:pt>
                <c:pt idx="3645">
                  <c:v>21.166666666666671</c:v>
                </c:pt>
                <c:pt idx="3646">
                  <c:v>16</c:v>
                </c:pt>
                <c:pt idx="3647">
                  <c:v>15.444444444444443</c:v>
                </c:pt>
                <c:pt idx="3648">
                  <c:v>18.25</c:v>
                </c:pt>
                <c:pt idx="3649">
                  <c:v>22</c:v>
                </c:pt>
                <c:pt idx="3650">
                  <c:v>12.666666666666664</c:v>
                </c:pt>
                <c:pt idx="3651">
                  <c:v>19.916666666666671</c:v>
                </c:pt>
                <c:pt idx="3652">
                  <c:v>20.5</c:v>
                </c:pt>
                <c:pt idx="3653">
                  <c:v>12.111111111111114</c:v>
                </c:pt>
                <c:pt idx="3654">
                  <c:v>22</c:v>
                </c:pt>
                <c:pt idx="3655">
                  <c:v>15.444444444444443</c:v>
                </c:pt>
                <c:pt idx="3656">
                  <c:v>22</c:v>
                </c:pt>
                <c:pt idx="3657">
                  <c:v>16.583333333333329</c:v>
                </c:pt>
                <c:pt idx="3658">
                  <c:v>15.444444444444443</c:v>
                </c:pt>
                <c:pt idx="3659">
                  <c:v>19.5</c:v>
                </c:pt>
                <c:pt idx="3660">
                  <c:v>22</c:v>
                </c:pt>
                <c:pt idx="3661">
                  <c:v>20.75</c:v>
                </c:pt>
                <c:pt idx="3662">
                  <c:v>12.111111111111114</c:v>
                </c:pt>
                <c:pt idx="3663">
                  <c:v>21.25</c:v>
                </c:pt>
                <c:pt idx="3664">
                  <c:v>10.25</c:v>
                </c:pt>
                <c:pt idx="3665">
                  <c:v>11</c:v>
                </c:pt>
                <c:pt idx="3666">
                  <c:v>13.777777777777779</c:v>
                </c:pt>
                <c:pt idx="3667">
                  <c:v>9.5</c:v>
                </c:pt>
                <c:pt idx="3668">
                  <c:v>20.333333333333329</c:v>
                </c:pt>
                <c:pt idx="3669">
                  <c:v>19</c:v>
                </c:pt>
                <c:pt idx="3670">
                  <c:v>19.916666666666671</c:v>
                </c:pt>
                <c:pt idx="3671">
                  <c:v>16.75</c:v>
                </c:pt>
                <c:pt idx="3672">
                  <c:v>17.5</c:v>
                </c:pt>
                <c:pt idx="3673">
                  <c:v>20.75</c:v>
                </c:pt>
                <c:pt idx="3674">
                  <c:v>12.666666666666664</c:v>
                </c:pt>
                <c:pt idx="3675">
                  <c:v>9.5</c:v>
                </c:pt>
                <c:pt idx="3676">
                  <c:v>20.75</c:v>
                </c:pt>
                <c:pt idx="3677">
                  <c:v>11</c:v>
                </c:pt>
                <c:pt idx="3678">
                  <c:v>22</c:v>
                </c:pt>
                <c:pt idx="3679">
                  <c:v>21.25</c:v>
                </c:pt>
                <c:pt idx="3680">
                  <c:v>11</c:v>
                </c:pt>
                <c:pt idx="3681">
                  <c:v>9.5</c:v>
                </c:pt>
                <c:pt idx="3682">
                  <c:v>11.555555555555557</c:v>
                </c:pt>
                <c:pt idx="3683">
                  <c:v>16</c:v>
                </c:pt>
                <c:pt idx="3684">
                  <c:v>6.5</c:v>
                </c:pt>
                <c:pt idx="3685">
                  <c:v>16</c:v>
                </c:pt>
                <c:pt idx="3686">
                  <c:v>12.111111111111114</c:v>
                </c:pt>
                <c:pt idx="3687">
                  <c:v>12.666666666666664</c:v>
                </c:pt>
                <c:pt idx="3688">
                  <c:v>5.75</c:v>
                </c:pt>
                <c:pt idx="3689">
                  <c:v>14.333333333333329</c:v>
                </c:pt>
                <c:pt idx="3690">
                  <c:v>15.444444444444443</c:v>
                </c:pt>
                <c:pt idx="3691">
                  <c:v>12.666666666666664</c:v>
                </c:pt>
                <c:pt idx="3692">
                  <c:v>19.75</c:v>
                </c:pt>
                <c:pt idx="3693">
                  <c:v>6.5</c:v>
                </c:pt>
                <c:pt idx="3694">
                  <c:v>13.777777777777779</c:v>
                </c:pt>
                <c:pt idx="3695">
                  <c:v>15.444444444444443</c:v>
                </c:pt>
                <c:pt idx="3696">
                  <c:v>22</c:v>
                </c:pt>
                <c:pt idx="3697">
                  <c:v>16</c:v>
                </c:pt>
                <c:pt idx="3698">
                  <c:v>13.222222222222221</c:v>
                </c:pt>
                <c:pt idx="3699">
                  <c:v>22</c:v>
                </c:pt>
                <c:pt idx="3700">
                  <c:v>14.888888888888886</c:v>
                </c:pt>
                <c:pt idx="3701">
                  <c:v>7.25</c:v>
                </c:pt>
                <c:pt idx="3702">
                  <c:v>19.916666666666671</c:v>
                </c:pt>
                <c:pt idx="3703">
                  <c:v>18.666666666666671</c:v>
                </c:pt>
                <c:pt idx="3704">
                  <c:v>20.333333333333329</c:v>
                </c:pt>
                <c:pt idx="3705">
                  <c:v>21.166666666666671</c:v>
                </c:pt>
                <c:pt idx="3706">
                  <c:v>19.5</c:v>
                </c:pt>
                <c:pt idx="3707">
                  <c:v>20.333333333333329</c:v>
                </c:pt>
                <c:pt idx="3708">
                  <c:v>19.75</c:v>
                </c:pt>
                <c:pt idx="3709">
                  <c:v>15.444444444444443</c:v>
                </c:pt>
                <c:pt idx="3710">
                  <c:v>14.888888888888886</c:v>
                </c:pt>
                <c:pt idx="3711">
                  <c:v>11</c:v>
                </c:pt>
                <c:pt idx="3712">
                  <c:v>21.25</c:v>
                </c:pt>
                <c:pt idx="3713">
                  <c:v>22</c:v>
                </c:pt>
                <c:pt idx="3714">
                  <c:v>16</c:v>
                </c:pt>
                <c:pt idx="3715">
                  <c:v>14.888888888888886</c:v>
                </c:pt>
                <c:pt idx="3716">
                  <c:v>13.222222222222221</c:v>
                </c:pt>
                <c:pt idx="3717">
                  <c:v>14.888888888888886</c:v>
                </c:pt>
                <c:pt idx="3718">
                  <c:v>5.75</c:v>
                </c:pt>
                <c:pt idx="3719">
                  <c:v>11</c:v>
                </c:pt>
                <c:pt idx="3720">
                  <c:v>11</c:v>
                </c:pt>
                <c:pt idx="3721">
                  <c:v>14.333333333333329</c:v>
                </c:pt>
                <c:pt idx="3722">
                  <c:v>20.333333333333329</c:v>
                </c:pt>
                <c:pt idx="3723">
                  <c:v>18.25</c:v>
                </c:pt>
                <c:pt idx="3724">
                  <c:v>15.444444444444443</c:v>
                </c:pt>
                <c:pt idx="3725">
                  <c:v>9.5</c:v>
                </c:pt>
                <c:pt idx="3726">
                  <c:v>10.25</c:v>
                </c:pt>
                <c:pt idx="3727">
                  <c:v>8</c:v>
                </c:pt>
                <c:pt idx="3728">
                  <c:v>13.222222222222221</c:v>
                </c:pt>
                <c:pt idx="3729">
                  <c:v>14.888888888888886</c:v>
                </c:pt>
                <c:pt idx="3730">
                  <c:v>22</c:v>
                </c:pt>
                <c:pt idx="3731">
                  <c:v>6.5</c:v>
                </c:pt>
                <c:pt idx="3732">
                  <c:v>16</c:v>
                </c:pt>
                <c:pt idx="3733">
                  <c:v>5.75</c:v>
                </c:pt>
                <c:pt idx="3734">
                  <c:v>17.5</c:v>
                </c:pt>
                <c:pt idx="3735">
                  <c:v>18.25</c:v>
                </c:pt>
                <c:pt idx="3736">
                  <c:v>13.777777777777779</c:v>
                </c:pt>
                <c:pt idx="3737">
                  <c:v>14.333333333333329</c:v>
                </c:pt>
                <c:pt idx="3738">
                  <c:v>10.25</c:v>
                </c:pt>
                <c:pt idx="3739">
                  <c:v>16</c:v>
                </c:pt>
                <c:pt idx="3740">
                  <c:v>19</c:v>
                </c:pt>
                <c:pt idx="3741">
                  <c:v>16</c:v>
                </c:pt>
                <c:pt idx="3742">
                  <c:v>19.75</c:v>
                </c:pt>
                <c:pt idx="3743">
                  <c:v>16.75</c:v>
                </c:pt>
                <c:pt idx="3744">
                  <c:v>11</c:v>
                </c:pt>
                <c:pt idx="3745">
                  <c:v>13.222222222222221</c:v>
                </c:pt>
                <c:pt idx="3746">
                  <c:v>17.833333333333329</c:v>
                </c:pt>
                <c:pt idx="3747">
                  <c:v>19.75</c:v>
                </c:pt>
                <c:pt idx="3748">
                  <c:v>9.5</c:v>
                </c:pt>
                <c:pt idx="3749">
                  <c:v>22</c:v>
                </c:pt>
                <c:pt idx="3750">
                  <c:v>12.666666666666664</c:v>
                </c:pt>
                <c:pt idx="3751">
                  <c:v>18.25</c:v>
                </c:pt>
                <c:pt idx="3752">
                  <c:v>5</c:v>
                </c:pt>
                <c:pt idx="3753">
                  <c:v>13.222222222222221</c:v>
                </c:pt>
                <c:pt idx="3754">
                  <c:v>10.25</c:v>
                </c:pt>
                <c:pt idx="3755">
                  <c:v>13.777777777777779</c:v>
                </c:pt>
                <c:pt idx="3756">
                  <c:v>21.25</c:v>
                </c:pt>
                <c:pt idx="3757">
                  <c:v>7.25</c:v>
                </c:pt>
                <c:pt idx="3758">
                  <c:v>19</c:v>
                </c:pt>
                <c:pt idx="3759">
                  <c:v>16</c:v>
                </c:pt>
                <c:pt idx="3760">
                  <c:v>15.444444444444443</c:v>
                </c:pt>
                <c:pt idx="3761">
                  <c:v>22</c:v>
                </c:pt>
                <c:pt idx="3762">
                  <c:v>16</c:v>
                </c:pt>
                <c:pt idx="3763">
                  <c:v>18.25</c:v>
                </c:pt>
                <c:pt idx="3764">
                  <c:v>13.777777777777779</c:v>
                </c:pt>
                <c:pt idx="3765">
                  <c:v>16.75</c:v>
                </c:pt>
                <c:pt idx="3766">
                  <c:v>20.333333333333329</c:v>
                </c:pt>
                <c:pt idx="3767">
                  <c:v>12.111111111111114</c:v>
                </c:pt>
                <c:pt idx="3768">
                  <c:v>11</c:v>
                </c:pt>
                <c:pt idx="3769">
                  <c:v>17.5</c:v>
                </c:pt>
                <c:pt idx="3770">
                  <c:v>21.25</c:v>
                </c:pt>
                <c:pt idx="3771">
                  <c:v>13.777777777777779</c:v>
                </c:pt>
                <c:pt idx="3772">
                  <c:v>18.25</c:v>
                </c:pt>
                <c:pt idx="3773">
                  <c:v>12.666666666666664</c:v>
                </c:pt>
                <c:pt idx="3774">
                  <c:v>21.25</c:v>
                </c:pt>
                <c:pt idx="3775">
                  <c:v>20.5</c:v>
                </c:pt>
                <c:pt idx="3776">
                  <c:v>16</c:v>
                </c:pt>
                <c:pt idx="3777">
                  <c:v>12.666666666666664</c:v>
                </c:pt>
                <c:pt idx="3778">
                  <c:v>22</c:v>
                </c:pt>
                <c:pt idx="3779">
                  <c:v>10.25</c:v>
                </c:pt>
                <c:pt idx="3780">
                  <c:v>17.5</c:v>
                </c:pt>
                <c:pt idx="3781">
                  <c:v>6.3846153846153868</c:v>
                </c:pt>
                <c:pt idx="3782">
                  <c:v>19.916666666666671</c:v>
                </c:pt>
                <c:pt idx="3783">
                  <c:v>20.5</c:v>
                </c:pt>
                <c:pt idx="3784">
                  <c:v>13.777777777777779</c:v>
                </c:pt>
                <c:pt idx="3785">
                  <c:v>22</c:v>
                </c:pt>
                <c:pt idx="3786">
                  <c:v>21.25</c:v>
                </c:pt>
                <c:pt idx="3787">
                  <c:v>11.555555555555557</c:v>
                </c:pt>
                <c:pt idx="3788">
                  <c:v>14.333333333333329</c:v>
                </c:pt>
                <c:pt idx="3789">
                  <c:v>14.888888888888886</c:v>
                </c:pt>
                <c:pt idx="3790">
                  <c:v>19.083333333333329</c:v>
                </c:pt>
                <c:pt idx="3791">
                  <c:v>12.666666666666664</c:v>
                </c:pt>
                <c:pt idx="3792">
                  <c:v>20.333333333333329</c:v>
                </c:pt>
                <c:pt idx="3793">
                  <c:v>12.111111111111114</c:v>
                </c:pt>
                <c:pt idx="3794">
                  <c:v>11.555555555555557</c:v>
                </c:pt>
                <c:pt idx="3795">
                  <c:v>20.5</c:v>
                </c:pt>
                <c:pt idx="3796">
                  <c:v>16</c:v>
                </c:pt>
                <c:pt idx="3797">
                  <c:v>18.25</c:v>
                </c:pt>
                <c:pt idx="3798">
                  <c:v>12.111111111111114</c:v>
                </c:pt>
                <c:pt idx="3799">
                  <c:v>22</c:v>
                </c:pt>
                <c:pt idx="3800">
                  <c:v>14.888888888888886</c:v>
                </c:pt>
                <c:pt idx="3801">
                  <c:v>16</c:v>
                </c:pt>
                <c:pt idx="3802">
                  <c:v>16</c:v>
                </c:pt>
                <c:pt idx="3803">
                  <c:v>17.5</c:v>
                </c:pt>
                <c:pt idx="3804">
                  <c:v>17.5</c:v>
                </c:pt>
                <c:pt idx="3805">
                  <c:v>16.75</c:v>
                </c:pt>
                <c:pt idx="3806">
                  <c:v>13.777777777777779</c:v>
                </c:pt>
                <c:pt idx="3807">
                  <c:v>16.75</c:v>
                </c:pt>
                <c:pt idx="3808">
                  <c:v>17.5</c:v>
                </c:pt>
                <c:pt idx="3809">
                  <c:v>15.444444444444443</c:v>
                </c:pt>
                <c:pt idx="3810">
                  <c:v>18.25</c:v>
                </c:pt>
                <c:pt idx="3811">
                  <c:v>18.25</c:v>
                </c:pt>
                <c:pt idx="3812">
                  <c:v>9.5</c:v>
                </c:pt>
                <c:pt idx="3813">
                  <c:v>22</c:v>
                </c:pt>
                <c:pt idx="3814">
                  <c:v>17.5</c:v>
                </c:pt>
                <c:pt idx="3815">
                  <c:v>11</c:v>
                </c:pt>
                <c:pt idx="3816">
                  <c:v>10.25</c:v>
                </c:pt>
                <c:pt idx="3817">
                  <c:v>12.111111111111114</c:v>
                </c:pt>
                <c:pt idx="3818">
                  <c:v>13.222222222222221</c:v>
                </c:pt>
                <c:pt idx="3819">
                  <c:v>22</c:v>
                </c:pt>
                <c:pt idx="3820">
                  <c:v>17.416666666666671</c:v>
                </c:pt>
                <c:pt idx="3821">
                  <c:v>8</c:v>
                </c:pt>
                <c:pt idx="3822">
                  <c:v>11</c:v>
                </c:pt>
                <c:pt idx="3823">
                  <c:v>5.6923076923076934</c:v>
                </c:pt>
                <c:pt idx="3824">
                  <c:v>8</c:v>
                </c:pt>
                <c:pt idx="3825">
                  <c:v>20.5</c:v>
                </c:pt>
                <c:pt idx="3826">
                  <c:v>22</c:v>
                </c:pt>
                <c:pt idx="3827">
                  <c:v>14.888888888888886</c:v>
                </c:pt>
                <c:pt idx="3828">
                  <c:v>21.166666666666671</c:v>
                </c:pt>
                <c:pt idx="3829">
                  <c:v>21.25</c:v>
                </c:pt>
                <c:pt idx="3830">
                  <c:v>13.222222222222221</c:v>
                </c:pt>
                <c:pt idx="3831">
                  <c:v>8.75</c:v>
                </c:pt>
                <c:pt idx="3832">
                  <c:v>10.25</c:v>
                </c:pt>
                <c:pt idx="3833">
                  <c:v>21.166666666666671</c:v>
                </c:pt>
                <c:pt idx="3834">
                  <c:v>18.25</c:v>
                </c:pt>
                <c:pt idx="3835">
                  <c:v>15.444444444444443</c:v>
                </c:pt>
                <c:pt idx="3836">
                  <c:v>9.5</c:v>
                </c:pt>
                <c:pt idx="3837">
                  <c:v>22</c:v>
                </c:pt>
                <c:pt idx="3838">
                  <c:v>11</c:v>
                </c:pt>
                <c:pt idx="3839">
                  <c:v>18.25</c:v>
                </c:pt>
                <c:pt idx="3840">
                  <c:v>16</c:v>
                </c:pt>
                <c:pt idx="3841">
                  <c:v>18.25</c:v>
                </c:pt>
                <c:pt idx="3842">
                  <c:v>20.5</c:v>
                </c:pt>
                <c:pt idx="3843">
                  <c:v>13.222222222222221</c:v>
                </c:pt>
                <c:pt idx="3844">
                  <c:v>14.888888888888886</c:v>
                </c:pt>
                <c:pt idx="3845">
                  <c:v>12.111111111111114</c:v>
                </c:pt>
                <c:pt idx="3846">
                  <c:v>16.75</c:v>
                </c:pt>
                <c:pt idx="3847">
                  <c:v>16</c:v>
                </c:pt>
                <c:pt idx="3848">
                  <c:v>18.25</c:v>
                </c:pt>
                <c:pt idx="3849">
                  <c:v>12.666666666666664</c:v>
                </c:pt>
                <c:pt idx="3850">
                  <c:v>21.25</c:v>
                </c:pt>
                <c:pt idx="3851">
                  <c:v>16</c:v>
                </c:pt>
                <c:pt idx="3852">
                  <c:v>13.222222222222221</c:v>
                </c:pt>
                <c:pt idx="3853">
                  <c:v>21.166666666666671</c:v>
                </c:pt>
                <c:pt idx="3854">
                  <c:v>13.222222222222221</c:v>
                </c:pt>
                <c:pt idx="3855">
                  <c:v>14.888888888888886</c:v>
                </c:pt>
                <c:pt idx="3856">
                  <c:v>19.916666666666671</c:v>
                </c:pt>
                <c:pt idx="3857">
                  <c:v>14.333333333333329</c:v>
                </c:pt>
                <c:pt idx="3858">
                  <c:v>11.555555555555557</c:v>
                </c:pt>
                <c:pt idx="3859">
                  <c:v>14.916666666666671</c:v>
                </c:pt>
                <c:pt idx="3860">
                  <c:v>19.75</c:v>
                </c:pt>
                <c:pt idx="3861">
                  <c:v>17.5</c:v>
                </c:pt>
                <c:pt idx="3862">
                  <c:v>22</c:v>
                </c:pt>
                <c:pt idx="3863">
                  <c:v>22</c:v>
                </c:pt>
                <c:pt idx="3864">
                  <c:v>19.75</c:v>
                </c:pt>
                <c:pt idx="3865">
                  <c:v>11</c:v>
                </c:pt>
                <c:pt idx="3866">
                  <c:v>19.5</c:v>
                </c:pt>
                <c:pt idx="3867">
                  <c:v>19</c:v>
                </c:pt>
                <c:pt idx="3868">
                  <c:v>15.444444444444443</c:v>
                </c:pt>
                <c:pt idx="3869">
                  <c:v>16</c:v>
                </c:pt>
                <c:pt idx="3870">
                  <c:v>16</c:v>
                </c:pt>
                <c:pt idx="3871">
                  <c:v>10.25</c:v>
                </c:pt>
                <c:pt idx="3872">
                  <c:v>12.666666666666664</c:v>
                </c:pt>
                <c:pt idx="3873">
                  <c:v>21.25</c:v>
                </c:pt>
                <c:pt idx="3874">
                  <c:v>15.444444444444443</c:v>
                </c:pt>
                <c:pt idx="3875">
                  <c:v>11</c:v>
                </c:pt>
                <c:pt idx="3876">
                  <c:v>11</c:v>
                </c:pt>
                <c:pt idx="3877">
                  <c:v>21.166666666666671</c:v>
                </c:pt>
                <c:pt idx="3878">
                  <c:v>18.25</c:v>
                </c:pt>
                <c:pt idx="3879">
                  <c:v>19.75</c:v>
                </c:pt>
                <c:pt idx="3880">
                  <c:v>16.75</c:v>
                </c:pt>
                <c:pt idx="3881">
                  <c:v>17.5</c:v>
                </c:pt>
                <c:pt idx="3882">
                  <c:v>16</c:v>
                </c:pt>
                <c:pt idx="3883">
                  <c:v>5.75</c:v>
                </c:pt>
                <c:pt idx="3884">
                  <c:v>19.5</c:v>
                </c:pt>
                <c:pt idx="3885">
                  <c:v>20.5</c:v>
                </c:pt>
                <c:pt idx="3886">
                  <c:v>16</c:v>
                </c:pt>
                <c:pt idx="3887">
                  <c:v>13.222222222222221</c:v>
                </c:pt>
                <c:pt idx="3888">
                  <c:v>19</c:v>
                </c:pt>
                <c:pt idx="3889">
                  <c:v>17.5</c:v>
                </c:pt>
                <c:pt idx="3890">
                  <c:v>15.444444444444443</c:v>
                </c:pt>
                <c:pt idx="3891">
                  <c:v>19.5</c:v>
                </c:pt>
                <c:pt idx="3892">
                  <c:v>7.25</c:v>
                </c:pt>
                <c:pt idx="3893">
                  <c:v>16.75</c:v>
                </c:pt>
                <c:pt idx="3894">
                  <c:v>15.444444444444443</c:v>
                </c:pt>
                <c:pt idx="3895">
                  <c:v>17.5</c:v>
                </c:pt>
                <c:pt idx="3896">
                  <c:v>19</c:v>
                </c:pt>
                <c:pt idx="3897">
                  <c:v>19.75</c:v>
                </c:pt>
                <c:pt idx="3898">
                  <c:v>17.5</c:v>
                </c:pt>
                <c:pt idx="3899">
                  <c:v>14.888888888888886</c:v>
                </c:pt>
                <c:pt idx="3900">
                  <c:v>16</c:v>
                </c:pt>
                <c:pt idx="3901">
                  <c:v>19.083333333333329</c:v>
                </c:pt>
                <c:pt idx="3902">
                  <c:v>10.25</c:v>
                </c:pt>
                <c:pt idx="3903">
                  <c:v>8</c:v>
                </c:pt>
                <c:pt idx="3904">
                  <c:v>15.75</c:v>
                </c:pt>
                <c:pt idx="3905">
                  <c:v>20.75</c:v>
                </c:pt>
                <c:pt idx="3906">
                  <c:v>16</c:v>
                </c:pt>
                <c:pt idx="3907">
                  <c:v>14.888888888888886</c:v>
                </c:pt>
                <c:pt idx="3908">
                  <c:v>22</c:v>
                </c:pt>
                <c:pt idx="3909">
                  <c:v>14.888888888888886</c:v>
                </c:pt>
                <c:pt idx="3910">
                  <c:v>16</c:v>
                </c:pt>
                <c:pt idx="3911">
                  <c:v>11</c:v>
                </c:pt>
                <c:pt idx="3912">
                  <c:v>14.888888888888886</c:v>
                </c:pt>
                <c:pt idx="3913">
                  <c:v>11.555555555555557</c:v>
                </c:pt>
                <c:pt idx="3914">
                  <c:v>10.25</c:v>
                </c:pt>
                <c:pt idx="3915">
                  <c:v>22</c:v>
                </c:pt>
                <c:pt idx="3916">
                  <c:v>12.666666666666664</c:v>
                </c:pt>
                <c:pt idx="3917">
                  <c:v>21.25</c:v>
                </c:pt>
                <c:pt idx="3918">
                  <c:v>12.111111111111114</c:v>
                </c:pt>
                <c:pt idx="3919">
                  <c:v>11.555555555555557</c:v>
                </c:pt>
                <c:pt idx="3920">
                  <c:v>14.333333333333329</c:v>
                </c:pt>
                <c:pt idx="3921">
                  <c:v>18.25</c:v>
                </c:pt>
                <c:pt idx="3922">
                  <c:v>21.583333333333329</c:v>
                </c:pt>
                <c:pt idx="3923">
                  <c:v>21.25</c:v>
                </c:pt>
                <c:pt idx="3924">
                  <c:v>14.333333333333329</c:v>
                </c:pt>
                <c:pt idx="3925">
                  <c:v>13.222222222222221</c:v>
                </c:pt>
                <c:pt idx="3926">
                  <c:v>16.75</c:v>
                </c:pt>
                <c:pt idx="3927">
                  <c:v>10.25</c:v>
                </c:pt>
                <c:pt idx="3928">
                  <c:v>19</c:v>
                </c:pt>
                <c:pt idx="3929">
                  <c:v>12.666666666666664</c:v>
                </c:pt>
                <c:pt idx="3930">
                  <c:v>18.25</c:v>
                </c:pt>
                <c:pt idx="3931">
                  <c:v>13.777777777777779</c:v>
                </c:pt>
                <c:pt idx="3932">
                  <c:v>16</c:v>
                </c:pt>
                <c:pt idx="3933">
                  <c:v>5.4615384615384599</c:v>
                </c:pt>
                <c:pt idx="3934">
                  <c:v>15.444444444444443</c:v>
                </c:pt>
                <c:pt idx="3935">
                  <c:v>16</c:v>
                </c:pt>
                <c:pt idx="3936">
                  <c:v>11.555555555555557</c:v>
                </c:pt>
                <c:pt idx="3937">
                  <c:v>13.222222222222221</c:v>
                </c:pt>
                <c:pt idx="3938">
                  <c:v>19.75</c:v>
                </c:pt>
                <c:pt idx="3939">
                  <c:v>14.333333333333329</c:v>
                </c:pt>
                <c:pt idx="3940">
                  <c:v>11</c:v>
                </c:pt>
                <c:pt idx="3941">
                  <c:v>14.333333333333329</c:v>
                </c:pt>
                <c:pt idx="3942">
                  <c:v>17.5</c:v>
                </c:pt>
                <c:pt idx="3943">
                  <c:v>13.222222222222221</c:v>
                </c:pt>
                <c:pt idx="3944">
                  <c:v>21.166666666666671</c:v>
                </c:pt>
                <c:pt idx="3945">
                  <c:v>19.5</c:v>
                </c:pt>
                <c:pt idx="3946">
                  <c:v>12.111111111111114</c:v>
                </c:pt>
                <c:pt idx="3947">
                  <c:v>7.25</c:v>
                </c:pt>
                <c:pt idx="3948">
                  <c:v>19.75</c:v>
                </c:pt>
                <c:pt idx="3949">
                  <c:v>5.75</c:v>
                </c:pt>
                <c:pt idx="3950">
                  <c:v>13.222222222222221</c:v>
                </c:pt>
                <c:pt idx="3951">
                  <c:v>11.555555555555557</c:v>
                </c:pt>
                <c:pt idx="3952">
                  <c:v>14.333333333333329</c:v>
                </c:pt>
                <c:pt idx="3953">
                  <c:v>20.5</c:v>
                </c:pt>
                <c:pt idx="3954">
                  <c:v>11</c:v>
                </c:pt>
                <c:pt idx="3955">
                  <c:v>16.75</c:v>
                </c:pt>
                <c:pt idx="3956">
                  <c:v>13.777777777777779</c:v>
                </c:pt>
                <c:pt idx="3957">
                  <c:v>7.25</c:v>
                </c:pt>
                <c:pt idx="3958">
                  <c:v>20.75</c:v>
                </c:pt>
                <c:pt idx="3959">
                  <c:v>13.777777777777779</c:v>
                </c:pt>
                <c:pt idx="3960">
                  <c:v>20.5</c:v>
                </c:pt>
                <c:pt idx="3961">
                  <c:v>16.166666666666671</c:v>
                </c:pt>
                <c:pt idx="3962">
                  <c:v>17.5</c:v>
                </c:pt>
                <c:pt idx="3963">
                  <c:v>12.111111111111114</c:v>
                </c:pt>
                <c:pt idx="3964">
                  <c:v>14.888888888888886</c:v>
                </c:pt>
                <c:pt idx="3965">
                  <c:v>7.25</c:v>
                </c:pt>
                <c:pt idx="3966">
                  <c:v>14.888888888888886</c:v>
                </c:pt>
                <c:pt idx="3967">
                  <c:v>15.444444444444443</c:v>
                </c:pt>
                <c:pt idx="3968">
                  <c:v>21.583333333333329</c:v>
                </c:pt>
                <c:pt idx="3969">
                  <c:v>21.25</c:v>
                </c:pt>
                <c:pt idx="3970">
                  <c:v>11</c:v>
                </c:pt>
                <c:pt idx="3971">
                  <c:v>15.444444444444443</c:v>
                </c:pt>
                <c:pt idx="3972">
                  <c:v>20.5</c:v>
                </c:pt>
                <c:pt idx="3973">
                  <c:v>19</c:v>
                </c:pt>
                <c:pt idx="3974">
                  <c:v>19</c:v>
                </c:pt>
                <c:pt idx="3975">
                  <c:v>18.25</c:v>
                </c:pt>
                <c:pt idx="3976">
                  <c:v>16</c:v>
                </c:pt>
                <c:pt idx="3977">
                  <c:v>20.75</c:v>
                </c:pt>
                <c:pt idx="3978">
                  <c:v>18.25</c:v>
                </c:pt>
                <c:pt idx="3979">
                  <c:v>20.333333333333329</c:v>
                </c:pt>
                <c:pt idx="3980">
                  <c:v>16.75</c:v>
                </c:pt>
                <c:pt idx="3981">
                  <c:v>19.75</c:v>
                </c:pt>
                <c:pt idx="3982">
                  <c:v>14.888888888888886</c:v>
                </c:pt>
                <c:pt idx="3983">
                  <c:v>13.777777777777779</c:v>
                </c:pt>
                <c:pt idx="3984">
                  <c:v>10.25</c:v>
                </c:pt>
                <c:pt idx="3985">
                  <c:v>12.111111111111114</c:v>
                </c:pt>
                <c:pt idx="3986">
                  <c:v>12.666666666666664</c:v>
                </c:pt>
                <c:pt idx="3987">
                  <c:v>11</c:v>
                </c:pt>
                <c:pt idx="3988">
                  <c:v>14.888888888888886</c:v>
                </c:pt>
                <c:pt idx="3989">
                  <c:v>20.75</c:v>
                </c:pt>
                <c:pt idx="3990">
                  <c:v>10.25</c:v>
                </c:pt>
                <c:pt idx="3991">
                  <c:v>8</c:v>
                </c:pt>
                <c:pt idx="3992">
                  <c:v>19.75</c:v>
                </c:pt>
                <c:pt idx="3993">
                  <c:v>14.888888888888886</c:v>
                </c:pt>
                <c:pt idx="3994">
                  <c:v>21.25</c:v>
                </c:pt>
                <c:pt idx="3995">
                  <c:v>16</c:v>
                </c:pt>
                <c:pt idx="3996">
                  <c:v>22</c:v>
                </c:pt>
                <c:pt idx="3997">
                  <c:v>21.583333333333329</c:v>
                </c:pt>
                <c:pt idx="3998">
                  <c:v>17.5</c:v>
                </c:pt>
                <c:pt idx="3999">
                  <c:v>16</c:v>
                </c:pt>
                <c:pt idx="4000">
                  <c:v>13.222222222222221</c:v>
                </c:pt>
                <c:pt idx="4001">
                  <c:v>10.25</c:v>
                </c:pt>
                <c:pt idx="4002">
                  <c:v>7.25</c:v>
                </c:pt>
                <c:pt idx="4003">
                  <c:v>16.75</c:v>
                </c:pt>
                <c:pt idx="4004">
                  <c:v>16</c:v>
                </c:pt>
                <c:pt idx="4005">
                  <c:v>21.25</c:v>
                </c:pt>
                <c:pt idx="4006">
                  <c:v>5</c:v>
                </c:pt>
                <c:pt idx="4007">
                  <c:v>14.333333333333329</c:v>
                </c:pt>
                <c:pt idx="4008">
                  <c:v>14.333333333333329</c:v>
                </c:pt>
                <c:pt idx="4009">
                  <c:v>14.333333333333329</c:v>
                </c:pt>
                <c:pt idx="4010">
                  <c:v>16.75</c:v>
                </c:pt>
                <c:pt idx="4011">
                  <c:v>8.75</c:v>
                </c:pt>
                <c:pt idx="4012">
                  <c:v>11</c:v>
                </c:pt>
                <c:pt idx="4013">
                  <c:v>22</c:v>
                </c:pt>
                <c:pt idx="4014">
                  <c:v>13.777777777777779</c:v>
                </c:pt>
                <c:pt idx="4015">
                  <c:v>16</c:v>
                </c:pt>
                <c:pt idx="4016">
                  <c:v>16</c:v>
                </c:pt>
                <c:pt idx="4017">
                  <c:v>18.25</c:v>
                </c:pt>
                <c:pt idx="4018">
                  <c:v>14.888888888888886</c:v>
                </c:pt>
                <c:pt idx="4019">
                  <c:v>13.777777777777779</c:v>
                </c:pt>
                <c:pt idx="4020">
                  <c:v>12.666666666666664</c:v>
                </c:pt>
                <c:pt idx="4021">
                  <c:v>8.75</c:v>
                </c:pt>
                <c:pt idx="4022">
                  <c:v>17.5</c:v>
                </c:pt>
                <c:pt idx="4023">
                  <c:v>14.333333333333329</c:v>
                </c:pt>
                <c:pt idx="4024">
                  <c:v>13.777777777777779</c:v>
                </c:pt>
                <c:pt idx="4025">
                  <c:v>11.555555555555557</c:v>
                </c:pt>
                <c:pt idx="4026">
                  <c:v>19.75</c:v>
                </c:pt>
                <c:pt idx="4027">
                  <c:v>12.111111111111114</c:v>
                </c:pt>
                <c:pt idx="4028">
                  <c:v>14.083333333333329</c:v>
                </c:pt>
                <c:pt idx="4029">
                  <c:v>21.25</c:v>
                </c:pt>
                <c:pt idx="4030">
                  <c:v>11</c:v>
                </c:pt>
                <c:pt idx="4031">
                  <c:v>21.166666666666671</c:v>
                </c:pt>
                <c:pt idx="4032">
                  <c:v>5.75</c:v>
                </c:pt>
                <c:pt idx="4033">
                  <c:v>15.444444444444443</c:v>
                </c:pt>
                <c:pt idx="4034">
                  <c:v>12.666666666666664</c:v>
                </c:pt>
                <c:pt idx="4035">
                  <c:v>20.5</c:v>
                </c:pt>
                <c:pt idx="4036">
                  <c:v>13.222222222222221</c:v>
                </c:pt>
                <c:pt idx="4037">
                  <c:v>15.444444444444443</c:v>
                </c:pt>
                <c:pt idx="4038">
                  <c:v>17.833333333333329</c:v>
                </c:pt>
                <c:pt idx="4039">
                  <c:v>21.166666666666671</c:v>
                </c:pt>
                <c:pt idx="4040">
                  <c:v>21.166666666666671</c:v>
                </c:pt>
                <c:pt idx="4041">
                  <c:v>8.75</c:v>
                </c:pt>
                <c:pt idx="4042">
                  <c:v>11</c:v>
                </c:pt>
                <c:pt idx="4043">
                  <c:v>13.222222222222221</c:v>
                </c:pt>
                <c:pt idx="4044">
                  <c:v>20.5</c:v>
                </c:pt>
                <c:pt idx="4045">
                  <c:v>11</c:v>
                </c:pt>
                <c:pt idx="4046">
                  <c:v>14.888888888888886</c:v>
                </c:pt>
                <c:pt idx="4047">
                  <c:v>19.5</c:v>
                </c:pt>
                <c:pt idx="4048">
                  <c:v>13.777777777777779</c:v>
                </c:pt>
                <c:pt idx="4049">
                  <c:v>13.777777777777779</c:v>
                </c:pt>
                <c:pt idx="4050">
                  <c:v>18.25</c:v>
                </c:pt>
                <c:pt idx="4051">
                  <c:v>11.555555555555557</c:v>
                </c:pt>
                <c:pt idx="4052">
                  <c:v>12.111111111111114</c:v>
                </c:pt>
                <c:pt idx="4053">
                  <c:v>13.25</c:v>
                </c:pt>
                <c:pt idx="4054">
                  <c:v>20.5</c:v>
                </c:pt>
                <c:pt idx="4055">
                  <c:v>20.5</c:v>
                </c:pt>
                <c:pt idx="4056">
                  <c:v>21.583333333333329</c:v>
                </c:pt>
                <c:pt idx="4057">
                  <c:v>17.5</c:v>
                </c:pt>
                <c:pt idx="4058">
                  <c:v>12.666666666666664</c:v>
                </c:pt>
                <c:pt idx="4059">
                  <c:v>19</c:v>
                </c:pt>
                <c:pt idx="4060">
                  <c:v>11.555555555555557</c:v>
                </c:pt>
                <c:pt idx="4061">
                  <c:v>11.555555555555557</c:v>
                </c:pt>
                <c:pt idx="4062">
                  <c:v>12.111111111111114</c:v>
                </c:pt>
                <c:pt idx="4063">
                  <c:v>13.777777777777779</c:v>
                </c:pt>
                <c:pt idx="4064">
                  <c:v>9.5</c:v>
                </c:pt>
                <c:pt idx="4065">
                  <c:v>14.888888888888886</c:v>
                </c:pt>
                <c:pt idx="4066">
                  <c:v>12.666666666666664</c:v>
                </c:pt>
                <c:pt idx="4067">
                  <c:v>20.5</c:v>
                </c:pt>
                <c:pt idx="4068">
                  <c:v>15.444444444444443</c:v>
                </c:pt>
                <c:pt idx="4069">
                  <c:v>16</c:v>
                </c:pt>
                <c:pt idx="4070">
                  <c:v>21.25</c:v>
                </c:pt>
                <c:pt idx="4071">
                  <c:v>7.25</c:v>
                </c:pt>
                <c:pt idx="4072">
                  <c:v>16</c:v>
                </c:pt>
                <c:pt idx="4073">
                  <c:v>13.222222222222221</c:v>
                </c:pt>
                <c:pt idx="4074">
                  <c:v>20.75</c:v>
                </c:pt>
                <c:pt idx="4075">
                  <c:v>20.5</c:v>
                </c:pt>
                <c:pt idx="4076">
                  <c:v>13.777777777777779</c:v>
                </c:pt>
                <c:pt idx="4077">
                  <c:v>21.166666666666671</c:v>
                </c:pt>
                <c:pt idx="4078">
                  <c:v>16</c:v>
                </c:pt>
                <c:pt idx="4079">
                  <c:v>20.5</c:v>
                </c:pt>
                <c:pt idx="4080">
                  <c:v>13.777777777777779</c:v>
                </c:pt>
                <c:pt idx="4081">
                  <c:v>15.444444444444443</c:v>
                </c:pt>
                <c:pt idx="4082">
                  <c:v>13.777777777777779</c:v>
                </c:pt>
                <c:pt idx="4083">
                  <c:v>12.666666666666664</c:v>
                </c:pt>
                <c:pt idx="4084">
                  <c:v>15.333333333333329</c:v>
                </c:pt>
                <c:pt idx="4085">
                  <c:v>14.333333333333329</c:v>
                </c:pt>
                <c:pt idx="4086">
                  <c:v>10.25</c:v>
                </c:pt>
                <c:pt idx="4087">
                  <c:v>10.25</c:v>
                </c:pt>
                <c:pt idx="4088">
                  <c:v>21.25</c:v>
                </c:pt>
                <c:pt idx="4089">
                  <c:v>14.888888888888886</c:v>
                </c:pt>
                <c:pt idx="4090">
                  <c:v>15.444444444444443</c:v>
                </c:pt>
                <c:pt idx="4091">
                  <c:v>8.75</c:v>
                </c:pt>
                <c:pt idx="4092">
                  <c:v>14.888888888888886</c:v>
                </c:pt>
                <c:pt idx="4093">
                  <c:v>17.5</c:v>
                </c:pt>
                <c:pt idx="4094">
                  <c:v>22</c:v>
                </c:pt>
                <c:pt idx="4095">
                  <c:v>13.222222222222221</c:v>
                </c:pt>
                <c:pt idx="4096">
                  <c:v>14.333333333333329</c:v>
                </c:pt>
                <c:pt idx="4097">
                  <c:v>19.75</c:v>
                </c:pt>
                <c:pt idx="4098">
                  <c:v>19.75</c:v>
                </c:pt>
                <c:pt idx="4099">
                  <c:v>13.222222222222221</c:v>
                </c:pt>
                <c:pt idx="4100">
                  <c:v>7.25</c:v>
                </c:pt>
                <c:pt idx="4101">
                  <c:v>8.75</c:v>
                </c:pt>
                <c:pt idx="4102">
                  <c:v>19.75</c:v>
                </c:pt>
                <c:pt idx="4103">
                  <c:v>20.5</c:v>
                </c:pt>
                <c:pt idx="4104">
                  <c:v>7.25</c:v>
                </c:pt>
                <c:pt idx="4105">
                  <c:v>16</c:v>
                </c:pt>
                <c:pt idx="4106">
                  <c:v>21.25</c:v>
                </c:pt>
                <c:pt idx="4107">
                  <c:v>16.75</c:v>
                </c:pt>
                <c:pt idx="4108">
                  <c:v>12.111111111111114</c:v>
                </c:pt>
                <c:pt idx="4109">
                  <c:v>10.25</c:v>
                </c:pt>
                <c:pt idx="4110">
                  <c:v>19.5</c:v>
                </c:pt>
                <c:pt idx="4111">
                  <c:v>15.444444444444443</c:v>
                </c:pt>
                <c:pt idx="4112">
                  <c:v>20.5</c:v>
                </c:pt>
                <c:pt idx="4113">
                  <c:v>20.75</c:v>
                </c:pt>
                <c:pt idx="4114">
                  <c:v>9.5</c:v>
                </c:pt>
                <c:pt idx="4115">
                  <c:v>16.75</c:v>
                </c:pt>
                <c:pt idx="4116">
                  <c:v>19</c:v>
                </c:pt>
                <c:pt idx="4117">
                  <c:v>12.666666666666664</c:v>
                </c:pt>
                <c:pt idx="4118">
                  <c:v>15.444444444444443</c:v>
                </c:pt>
                <c:pt idx="4119">
                  <c:v>21.25</c:v>
                </c:pt>
                <c:pt idx="4120">
                  <c:v>21.25</c:v>
                </c:pt>
                <c:pt idx="4121">
                  <c:v>21.583333333333329</c:v>
                </c:pt>
                <c:pt idx="4122">
                  <c:v>14.333333333333329</c:v>
                </c:pt>
                <c:pt idx="4123">
                  <c:v>21.25</c:v>
                </c:pt>
                <c:pt idx="4124">
                  <c:v>11</c:v>
                </c:pt>
                <c:pt idx="4125">
                  <c:v>9.5</c:v>
                </c:pt>
                <c:pt idx="4126">
                  <c:v>13.777777777777779</c:v>
                </c:pt>
                <c:pt idx="4127">
                  <c:v>16.583333333333329</c:v>
                </c:pt>
                <c:pt idx="4128">
                  <c:v>21.25</c:v>
                </c:pt>
                <c:pt idx="4129">
                  <c:v>21.583333333333329</c:v>
                </c:pt>
                <c:pt idx="4130">
                  <c:v>16</c:v>
                </c:pt>
                <c:pt idx="4131">
                  <c:v>13.777777777777779</c:v>
                </c:pt>
                <c:pt idx="4132">
                  <c:v>20.5</c:v>
                </c:pt>
                <c:pt idx="4133">
                  <c:v>14.333333333333329</c:v>
                </c:pt>
                <c:pt idx="4134">
                  <c:v>11.555555555555557</c:v>
                </c:pt>
                <c:pt idx="4135">
                  <c:v>19.083333333333329</c:v>
                </c:pt>
                <c:pt idx="4136">
                  <c:v>11.555555555555557</c:v>
                </c:pt>
                <c:pt idx="4137">
                  <c:v>12.666666666666664</c:v>
                </c:pt>
                <c:pt idx="4138">
                  <c:v>19.5</c:v>
                </c:pt>
                <c:pt idx="4139">
                  <c:v>19.75</c:v>
                </c:pt>
                <c:pt idx="4140">
                  <c:v>19.75</c:v>
                </c:pt>
                <c:pt idx="4141">
                  <c:v>16</c:v>
                </c:pt>
                <c:pt idx="4142">
                  <c:v>14.888888888888886</c:v>
                </c:pt>
                <c:pt idx="4143">
                  <c:v>20.75</c:v>
                </c:pt>
                <c:pt idx="4144">
                  <c:v>13.777777777777779</c:v>
                </c:pt>
                <c:pt idx="4145">
                  <c:v>12.666666666666664</c:v>
                </c:pt>
                <c:pt idx="4146">
                  <c:v>13.777777777777779</c:v>
                </c:pt>
                <c:pt idx="4147">
                  <c:v>20.5</c:v>
                </c:pt>
                <c:pt idx="4148">
                  <c:v>20.5</c:v>
                </c:pt>
                <c:pt idx="4149">
                  <c:v>22</c:v>
                </c:pt>
                <c:pt idx="4150">
                  <c:v>11</c:v>
                </c:pt>
                <c:pt idx="4151">
                  <c:v>12.111111111111114</c:v>
                </c:pt>
                <c:pt idx="4152">
                  <c:v>13.777777777777779</c:v>
                </c:pt>
                <c:pt idx="4153">
                  <c:v>19.75</c:v>
                </c:pt>
                <c:pt idx="4154">
                  <c:v>18.25</c:v>
                </c:pt>
                <c:pt idx="4155">
                  <c:v>9.5</c:v>
                </c:pt>
                <c:pt idx="4156">
                  <c:v>20.75</c:v>
                </c:pt>
                <c:pt idx="4157">
                  <c:v>20.333333333333329</c:v>
                </c:pt>
                <c:pt idx="4158">
                  <c:v>11</c:v>
                </c:pt>
                <c:pt idx="4159">
                  <c:v>19</c:v>
                </c:pt>
                <c:pt idx="4160">
                  <c:v>22</c:v>
                </c:pt>
                <c:pt idx="4161">
                  <c:v>11.555555555555557</c:v>
                </c:pt>
                <c:pt idx="4162">
                  <c:v>14.333333333333329</c:v>
                </c:pt>
                <c:pt idx="4163">
                  <c:v>16</c:v>
                </c:pt>
                <c:pt idx="4164">
                  <c:v>13.777777777777779</c:v>
                </c:pt>
                <c:pt idx="4165">
                  <c:v>8.75</c:v>
                </c:pt>
                <c:pt idx="4166">
                  <c:v>20.5</c:v>
                </c:pt>
                <c:pt idx="4167">
                  <c:v>15.444444444444443</c:v>
                </c:pt>
                <c:pt idx="4168">
                  <c:v>19</c:v>
                </c:pt>
                <c:pt idx="4169">
                  <c:v>14.333333333333329</c:v>
                </c:pt>
                <c:pt idx="4170">
                  <c:v>19.75</c:v>
                </c:pt>
                <c:pt idx="4171">
                  <c:v>11.555555555555557</c:v>
                </c:pt>
                <c:pt idx="4172">
                  <c:v>19.75</c:v>
                </c:pt>
                <c:pt idx="4173">
                  <c:v>9.5</c:v>
                </c:pt>
                <c:pt idx="4174">
                  <c:v>9.5</c:v>
                </c:pt>
                <c:pt idx="4175">
                  <c:v>13.777777777777779</c:v>
                </c:pt>
                <c:pt idx="4176">
                  <c:v>16</c:v>
                </c:pt>
                <c:pt idx="4177">
                  <c:v>16</c:v>
                </c:pt>
                <c:pt idx="4178">
                  <c:v>19.5</c:v>
                </c:pt>
                <c:pt idx="4179">
                  <c:v>20.75</c:v>
                </c:pt>
                <c:pt idx="4180">
                  <c:v>20.5</c:v>
                </c:pt>
                <c:pt idx="4181">
                  <c:v>12.666666666666664</c:v>
                </c:pt>
                <c:pt idx="4182">
                  <c:v>11</c:v>
                </c:pt>
                <c:pt idx="4183">
                  <c:v>7.25</c:v>
                </c:pt>
                <c:pt idx="4184">
                  <c:v>14.333333333333329</c:v>
                </c:pt>
                <c:pt idx="4185">
                  <c:v>22</c:v>
                </c:pt>
                <c:pt idx="4186">
                  <c:v>14.888888888888886</c:v>
                </c:pt>
                <c:pt idx="4187">
                  <c:v>17.5</c:v>
                </c:pt>
                <c:pt idx="4188">
                  <c:v>13.777777777777779</c:v>
                </c:pt>
                <c:pt idx="4189">
                  <c:v>13.777777777777779</c:v>
                </c:pt>
                <c:pt idx="4190">
                  <c:v>18.666666666666671</c:v>
                </c:pt>
                <c:pt idx="4191">
                  <c:v>21.25</c:v>
                </c:pt>
                <c:pt idx="4192">
                  <c:v>21.25</c:v>
                </c:pt>
                <c:pt idx="4193">
                  <c:v>20.5</c:v>
                </c:pt>
                <c:pt idx="4194">
                  <c:v>14.888888888888886</c:v>
                </c:pt>
                <c:pt idx="4195">
                  <c:v>12.111111111111114</c:v>
                </c:pt>
                <c:pt idx="4196">
                  <c:v>16</c:v>
                </c:pt>
                <c:pt idx="4197">
                  <c:v>13.777777777777779</c:v>
                </c:pt>
                <c:pt idx="4198">
                  <c:v>11</c:v>
                </c:pt>
                <c:pt idx="4199">
                  <c:v>19</c:v>
                </c:pt>
                <c:pt idx="4200">
                  <c:v>14.888888888888886</c:v>
                </c:pt>
                <c:pt idx="4201">
                  <c:v>22</c:v>
                </c:pt>
                <c:pt idx="4202">
                  <c:v>12.666666666666664</c:v>
                </c:pt>
                <c:pt idx="4203">
                  <c:v>16</c:v>
                </c:pt>
                <c:pt idx="4204">
                  <c:v>14.888888888888886</c:v>
                </c:pt>
                <c:pt idx="4205">
                  <c:v>14.888888888888886</c:v>
                </c:pt>
                <c:pt idx="4206">
                  <c:v>12.111111111111114</c:v>
                </c:pt>
                <c:pt idx="4207">
                  <c:v>16.75</c:v>
                </c:pt>
                <c:pt idx="4208">
                  <c:v>19</c:v>
                </c:pt>
                <c:pt idx="4209">
                  <c:v>14.333333333333329</c:v>
                </c:pt>
                <c:pt idx="4210">
                  <c:v>11.555555555555557</c:v>
                </c:pt>
                <c:pt idx="4211">
                  <c:v>22</c:v>
                </c:pt>
                <c:pt idx="4212">
                  <c:v>21.25</c:v>
                </c:pt>
                <c:pt idx="4213">
                  <c:v>12.666666666666664</c:v>
                </c:pt>
                <c:pt idx="4214">
                  <c:v>17.416666666666671</c:v>
                </c:pt>
                <c:pt idx="4215">
                  <c:v>13.777777777777779</c:v>
                </c:pt>
                <c:pt idx="4216">
                  <c:v>18.25</c:v>
                </c:pt>
                <c:pt idx="4217">
                  <c:v>21.25</c:v>
                </c:pt>
                <c:pt idx="4218">
                  <c:v>20.5</c:v>
                </c:pt>
                <c:pt idx="4219">
                  <c:v>19.5</c:v>
                </c:pt>
                <c:pt idx="4220">
                  <c:v>22</c:v>
                </c:pt>
                <c:pt idx="4221">
                  <c:v>22</c:v>
                </c:pt>
                <c:pt idx="4222">
                  <c:v>21.25</c:v>
                </c:pt>
                <c:pt idx="4223">
                  <c:v>13.777777777777779</c:v>
                </c:pt>
                <c:pt idx="4224">
                  <c:v>13.222222222222221</c:v>
                </c:pt>
                <c:pt idx="4225">
                  <c:v>21.25</c:v>
                </c:pt>
                <c:pt idx="4226">
                  <c:v>14.333333333333329</c:v>
                </c:pt>
                <c:pt idx="4227">
                  <c:v>21.25</c:v>
                </c:pt>
                <c:pt idx="4228">
                  <c:v>15.444444444444443</c:v>
                </c:pt>
                <c:pt idx="4229">
                  <c:v>16.75</c:v>
                </c:pt>
                <c:pt idx="4230">
                  <c:v>19.75</c:v>
                </c:pt>
                <c:pt idx="4231">
                  <c:v>21.166666666666671</c:v>
                </c:pt>
                <c:pt idx="4232">
                  <c:v>5</c:v>
                </c:pt>
                <c:pt idx="4233">
                  <c:v>16.75</c:v>
                </c:pt>
                <c:pt idx="4234">
                  <c:v>19.75</c:v>
                </c:pt>
                <c:pt idx="4235">
                  <c:v>9.5</c:v>
                </c:pt>
                <c:pt idx="4236">
                  <c:v>13.222222222222221</c:v>
                </c:pt>
                <c:pt idx="4237">
                  <c:v>22</c:v>
                </c:pt>
                <c:pt idx="4238">
                  <c:v>5.2307692307692335</c:v>
                </c:pt>
                <c:pt idx="4239">
                  <c:v>16</c:v>
                </c:pt>
                <c:pt idx="4240">
                  <c:v>18.25</c:v>
                </c:pt>
                <c:pt idx="4241">
                  <c:v>22</c:v>
                </c:pt>
                <c:pt idx="4242">
                  <c:v>19.75</c:v>
                </c:pt>
                <c:pt idx="4243">
                  <c:v>17.5</c:v>
                </c:pt>
                <c:pt idx="4244">
                  <c:v>16</c:v>
                </c:pt>
                <c:pt idx="4245">
                  <c:v>7.25</c:v>
                </c:pt>
                <c:pt idx="4246">
                  <c:v>14.333333333333329</c:v>
                </c:pt>
                <c:pt idx="4247">
                  <c:v>13.777777777777779</c:v>
                </c:pt>
                <c:pt idx="4248">
                  <c:v>18.25</c:v>
                </c:pt>
                <c:pt idx="4249">
                  <c:v>11</c:v>
                </c:pt>
                <c:pt idx="4250">
                  <c:v>12.111111111111114</c:v>
                </c:pt>
                <c:pt idx="4251">
                  <c:v>17.5</c:v>
                </c:pt>
                <c:pt idx="4252">
                  <c:v>19</c:v>
                </c:pt>
                <c:pt idx="4253">
                  <c:v>13.222222222222221</c:v>
                </c:pt>
                <c:pt idx="4254">
                  <c:v>21.583333333333329</c:v>
                </c:pt>
                <c:pt idx="4255">
                  <c:v>13.222222222222221</c:v>
                </c:pt>
                <c:pt idx="4256">
                  <c:v>12.666666666666664</c:v>
                </c:pt>
                <c:pt idx="4257">
                  <c:v>15.444444444444443</c:v>
                </c:pt>
                <c:pt idx="4258">
                  <c:v>19</c:v>
                </c:pt>
                <c:pt idx="4259">
                  <c:v>19</c:v>
                </c:pt>
                <c:pt idx="4260">
                  <c:v>11</c:v>
                </c:pt>
                <c:pt idx="4261">
                  <c:v>13.777777777777779</c:v>
                </c:pt>
                <c:pt idx="4262">
                  <c:v>20.333333333333329</c:v>
                </c:pt>
                <c:pt idx="4263">
                  <c:v>19.083333333333329</c:v>
                </c:pt>
                <c:pt idx="4264">
                  <c:v>19.916666666666671</c:v>
                </c:pt>
                <c:pt idx="4265">
                  <c:v>14.888888888888886</c:v>
                </c:pt>
                <c:pt idx="4266">
                  <c:v>13.777777777777779</c:v>
                </c:pt>
                <c:pt idx="4267">
                  <c:v>17.5</c:v>
                </c:pt>
                <c:pt idx="4268">
                  <c:v>19.916666666666671</c:v>
                </c:pt>
                <c:pt idx="4269">
                  <c:v>15.444444444444443</c:v>
                </c:pt>
                <c:pt idx="4270">
                  <c:v>16</c:v>
                </c:pt>
                <c:pt idx="4271">
                  <c:v>7.25</c:v>
                </c:pt>
                <c:pt idx="4272">
                  <c:v>17.5</c:v>
                </c:pt>
                <c:pt idx="4273">
                  <c:v>22</c:v>
                </c:pt>
                <c:pt idx="4274">
                  <c:v>14.888888888888886</c:v>
                </c:pt>
                <c:pt idx="4275">
                  <c:v>19.083333333333329</c:v>
                </c:pt>
                <c:pt idx="4276">
                  <c:v>9.5</c:v>
                </c:pt>
                <c:pt idx="4277">
                  <c:v>18.25</c:v>
                </c:pt>
                <c:pt idx="4278">
                  <c:v>17.5</c:v>
                </c:pt>
                <c:pt idx="4279">
                  <c:v>12.666666666666664</c:v>
                </c:pt>
                <c:pt idx="4280">
                  <c:v>12.111111111111114</c:v>
                </c:pt>
                <c:pt idx="4281">
                  <c:v>13.777777777777779</c:v>
                </c:pt>
                <c:pt idx="4282">
                  <c:v>16</c:v>
                </c:pt>
                <c:pt idx="4283">
                  <c:v>21.583333333333329</c:v>
                </c:pt>
                <c:pt idx="4284">
                  <c:v>7.25</c:v>
                </c:pt>
                <c:pt idx="4285">
                  <c:v>22</c:v>
                </c:pt>
                <c:pt idx="4286">
                  <c:v>18.666666666666671</c:v>
                </c:pt>
                <c:pt idx="4287">
                  <c:v>16</c:v>
                </c:pt>
                <c:pt idx="4288">
                  <c:v>16</c:v>
                </c:pt>
                <c:pt idx="4289">
                  <c:v>16</c:v>
                </c:pt>
                <c:pt idx="4290">
                  <c:v>14.333333333333329</c:v>
                </c:pt>
                <c:pt idx="4291">
                  <c:v>8</c:v>
                </c:pt>
                <c:pt idx="4292">
                  <c:v>19.75</c:v>
                </c:pt>
                <c:pt idx="4293">
                  <c:v>14.888888888888886</c:v>
                </c:pt>
                <c:pt idx="4294">
                  <c:v>19.916666666666671</c:v>
                </c:pt>
                <c:pt idx="4295">
                  <c:v>18.25</c:v>
                </c:pt>
                <c:pt idx="4296">
                  <c:v>21.25</c:v>
                </c:pt>
                <c:pt idx="4297">
                  <c:v>7.0769230769230802</c:v>
                </c:pt>
                <c:pt idx="4298">
                  <c:v>21.25</c:v>
                </c:pt>
                <c:pt idx="4299">
                  <c:v>14.333333333333329</c:v>
                </c:pt>
                <c:pt idx="4300">
                  <c:v>22</c:v>
                </c:pt>
                <c:pt idx="4301">
                  <c:v>19.75</c:v>
                </c:pt>
                <c:pt idx="4302">
                  <c:v>16</c:v>
                </c:pt>
                <c:pt idx="4303">
                  <c:v>16</c:v>
                </c:pt>
                <c:pt idx="4304">
                  <c:v>14.333333333333329</c:v>
                </c:pt>
                <c:pt idx="4305">
                  <c:v>18.25</c:v>
                </c:pt>
                <c:pt idx="4306">
                  <c:v>19.083333333333329</c:v>
                </c:pt>
                <c:pt idx="4307">
                  <c:v>18.25</c:v>
                </c:pt>
                <c:pt idx="4308">
                  <c:v>18.25</c:v>
                </c:pt>
                <c:pt idx="4309">
                  <c:v>21.583333333333329</c:v>
                </c:pt>
                <c:pt idx="4310">
                  <c:v>12.666666666666664</c:v>
                </c:pt>
                <c:pt idx="4311">
                  <c:v>16</c:v>
                </c:pt>
                <c:pt idx="4312">
                  <c:v>16</c:v>
                </c:pt>
                <c:pt idx="4313">
                  <c:v>18.25</c:v>
                </c:pt>
                <c:pt idx="4314">
                  <c:v>14.333333333333329</c:v>
                </c:pt>
                <c:pt idx="4315">
                  <c:v>16</c:v>
                </c:pt>
                <c:pt idx="4316">
                  <c:v>10.25</c:v>
                </c:pt>
                <c:pt idx="4317">
                  <c:v>18.666666666666671</c:v>
                </c:pt>
                <c:pt idx="4318">
                  <c:v>16</c:v>
                </c:pt>
                <c:pt idx="4319">
                  <c:v>20.75</c:v>
                </c:pt>
                <c:pt idx="4320">
                  <c:v>14.888888888888886</c:v>
                </c:pt>
                <c:pt idx="4321">
                  <c:v>6.3846153846153868</c:v>
                </c:pt>
                <c:pt idx="4322">
                  <c:v>19.75</c:v>
                </c:pt>
                <c:pt idx="4323">
                  <c:v>17.5</c:v>
                </c:pt>
                <c:pt idx="4324">
                  <c:v>15.444444444444443</c:v>
                </c:pt>
                <c:pt idx="4325">
                  <c:v>19</c:v>
                </c:pt>
                <c:pt idx="4326">
                  <c:v>8.75</c:v>
                </c:pt>
                <c:pt idx="4327">
                  <c:v>12.666666666666664</c:v>
                </c:pt>
                <c:pt idx="4328">
                  <c:v>14.888888888888886</c:v>
                </c:pt>
                <c:pt idx="4329">
                  <c:v>16.75</c:v>
                </c:pt>
                <c:pt idx="4330">
                  <c:v>5</c:v>
                </c:pt>
                <c:pt idx="4331">
                  <c:v>17.416666666666671</c:v>
                </c:pt>
                <c:pt idx="4332">
                  <c:v>14.888888888888886</c:v>
                </c:pt>
                <c:pt idx="4333">
                  <c:v>12.111111111111114</c:v>
                </c:pt>
                <c:pt idx="4334">
                  <c:v>11.555555555555557</c:v>
                </c:pt>
                <c:pt idx="4335">
                  <c:v>16</c:v>
                </c:pt>
                <c:pt idx="4336">
                  <c:v>20.5</c:v>
                </c:pt>
                <c:pt idx="4337">
                  <c:v>12.111111111111114</c:v>
                </c:pt>
                <c:pt idx="4338">
                  <c:v>21.166666666666671</c:v>
                </c:pt>
                <c:pt idx="4339">
                  <c:v>14.888888888888886</c:v>
                </c:pt>
                <c:pt idx="4340">
                  <c:v>19</c:v>
                </c:pt>
                <c:pt idx="4341">
                  <c:v>19.916666666666671</c:v>
                </c:pt>
                <c:pt idx="4342">
                  <c:v>16</c:v>
                </c:pt>
                <c:pt idx="4343">
                  <c:v>20.333333333333329</c:v>
                </c:pt>
                <c:pt idx="4344">
                  <c:v>17.416666666666671</c:v>
                </c:pt>
                <c:pt idx="4345">
                  <c:v>16.75</c:v>
                </c:pt>
                <c:pt idx="4346">
                  <c:v>15.444444444444443</c:v>
                </c:pt>
                <c:pt idx="4347">
                  <c:v>13.777777777777779</c:v>
                </c:pt>
                <c:pt idx="4348">
                  <c:v>16.583333333333329</c:v>
                </c:pt>
                <c:pt idx="4349">
                  <c:v>18.666666666666671</c:v>
                </c:pt>
                <c:pt idx="4350">
                  <c:v>17.5</c:v>
                </c:pt>
                <c:pt idx="4351">
                  <c:v>12.111111111111114</c:v>
                </c:pt>
                <c:pt idx="4352">
                  <c:v>13.222222222222221</c:v>
                </c:pt>
                <c:pt idx="4353">
                  <c:v>11</c:v>
                </c:pt>
                <c:pt idx="4354">
                  <c:v>19</c:v>
                </c:pt>
                <c:pt idx="4355">
                  <c:v>5</c:v>
                </c:pt>
                <c:pt idx="4356">
                  <c:v>13.777777777777779</c:v>
                </c:pt>
                <c:pt idx="4357">
                  <c:v>13.222222222222221</c:v>
                </c:pt>
                <c:pt idx="4358">
                  <c:v>16</c:v>
                </c:pt>
                <c:pt idx="4359">
                  <c:v>14.888888888888886</c:v>
                </c:pt>
                <c:pt idx="4360">
                  <c:v>18.25</c:v>
                </c:pt>
                <c:pt idx="4361">
                  <c:v>18.666666666666671</c:v>
                </c:pt>
                <c:pt idx="4362">
                  <c:v>13.222222222222221</c:v>
                </c:pt>
                <c:pt idx="4363">
                  <c:v>19.75</c:v>
                </c:pt>
                <c:pt idx="4364">
                  <c:v>10.25</c:v>
                </c:pt>
                <c:pt idx="4365">
                  <c:v>15.444444444444443</c:v>
                </c:pt>
                <c:pt idx="4366">
                  <c:v>16</c:v>
                </c:pt>
                <c:pt idx="4367">
                  <c:v>19</c:v>
                </c:pt>
                <c:pt idx="4368">
                  <c:v>20.5</c:v>
                </c:pt>
                <c:pt idx="4369">
                  <c:v>19.75</c:v>
                </c:pt>
                <c:pt idx="4370">
                  <c:v>12.111111111111114</c:v>
                </c:pt>
                <c:pt idx="4371">
                  <c:v>13.222222222222221</c:v>
                </c:pt>
                <c:pt idx="4372">
                  <c:v>17.5</c:v>
                </c:pt>
                <c:pt idx="4373">
                  <c:v>21.25</c:v>
                </c:pt>
                <c:pt idx="4374">
                  <c:v>8.75</c:v>
                </c:pt>
                <c:pt idx="4375">
                  <c:v>18.25</c:v>
                </c:pt>
                <c:pt idx="4376">
                  <c:v>15.444444444444443</c:v>
                </c:pt>
                <c:pt idx="4377">
                  <c:v>16</c:v>
                </c:pt>
                <c:pt idx="4378">
                  <c:v>12.666666666666664</c:v>
                </c:pt>
                <c:pt idx="4379">
                  <c:v>10.25</c:v>
                </c:pt>
                <c:pt idx="4380">
                  <c:v>19.75</c:v>
                </c:pt>
                <c:pt idx="4381">
                  <c:v>16</c:v>
                </c:pt>
                <c:pt idx="4382">
                  <c:v>12.666666666666664</c:v>
                </c:pt>
                <c:pt idx="4383">
                  <c:v>19</c:v>
                </c:pt>
                <c:pt idx="4384">
                  <c:v>18.666666666666671</c:v>
                </c:pt>
                <c:pt idx="4385">
                  <c:v>16</c:v>
                </c:pt>
                <c:pt idx="4386">
                  <c:v>19.75</c:v>
                </c:pt>
                <c:pt idx="4387">
                  <c:v>22</c:v>
                </c:pt>
                <c:pt idx="4388">
                  <c:v>16.75</c:v>
                </c:pt>
                <c:pt idx="4389">
                  <c:v>7.25</c:v>
                </c:pt>
                <c:pt idx="4390">
                  <c:v>8.75</c:v>
                </c:pt>
                <c:pt idx="4391">
                  <c:v>5.9230769230769198</c:v>
                </c:pt>
                <c:pt idx="4392">
                  <c:v>13.777777777777779</c:v>
                </c:pt>
                <c:pt idx="4393">
                  <c:v>16</c:v>
                </c:pt>
                <c:pt idx="4394">
                  <c:v>17.5</c:v>
                </c:pt>
                <c:pt idx="4395">
                  <c:v>13.222222222222221</c:v>
                </c:pt>
                <c:pt idx="4396">
                  <c:v>22</c:v>
                </c:pt>
                <c:pt idx="4397">
                  <c:v>20.75</c:v>
                </c:pt>
                <c:pt idx="4398">
                  <c:v>16.75</c:v>
                </c:pt>
                <c:pt idx="4399">
                  <c:v>15.444444444444443</c:v>
                </c:pt>
                <c:pt idx="4400">
                  <c:v>12.111111111111114</c:v>
                </c:pt>
                <c:pt idx="4401">
                  <c:v>17.833333333333329</c:v>
                </c:pt>
                <c:pt idx="4402">
                  <c:v>18.666666666666671</c:v>
                </c:pt>
                <c:pt idx="4403">
                  <c:v>16</c:v>
                </c:pt>
                <c:pt idx="4404">
                  <c:v>17.5</c:v>
                </c:pt>
                <c:pt idx="4405">
                  <c:v>18.25</c:v>
                </c:pt>
                <c:pt idx="4406">
                  <c:v>18.666666666666671</c:v>
                </c:pt>
                <c:pt idx="4407">
                  <c:v>13.777777777777779</c:v>
                </c:pt>
                <c:pt idx="4408">
                  <c:v>16</c:v>
                </c:pt>
                <c:pt idx="4409">
                  <c:v>21.25</c:v>
                </c:pt>
                <c:pt idx="4410">
                  <c:v>17.5</c:v>
                </c:pt>
                <c:pt idx="4411">
                  <c:v>22</c:v>
                </c:pt>
                <c:pt idx="4412">
                  <c:v>19.916666666666671</c:v>
                </c:pt>
                <c:pt idx="4413">
                  <c:v>8</c:v>
                </c:pt>
                <c:pt idx="4414">
                  <c:v>12.111111111111114</c:v>
                </c:pt>
                <c:pt idx="4415">
                  <c:v>20.5</c:v>
                </c:pt>
                <c:pt idx="4416">
                  <c:v>11</c:v>
                </c:pt>
                <c:pt idx="4417">
                  <c:v>19</c:v>
                </c:pt>
                <c:pt idx="4418">
                  <c:v>16</c:v>
                </c:pt>
                <c:pt idx="4419">
                  <c:v>14.333333333333329</c:v>
                </c:pt>
                <c:pt idx="4420">
                  <c:v>12.666666666666664</c:v>
                </c:pt>
                <c:pt idx="4421">
                  <c:v>16</c:v>
                </c:pt>
                <c:pt idx="4422">
                  <c:v>19.916666666666671</c:v>
                </c:pt>
                <c:pt idx="4423">
                  <c:v>19.75</c:v>
                </c:pt>
                <c:pt idx="4424">
                  <c:v>11</c:v>
                </c:pt>
                <c:pt idx="4425">
                  <c:v>16</c:v>
                </c:pt>
                <c:pt idx="4426">
                  <c:v>11</c:v>
                </c:pt>
                <c:pt idx="4427">
                  <c:v>19</c:v>
                </c:pt>
                <c:pt idx="4428">
                  <c:v>14.888888888888886</c:v>
                </c:pt>
                <c:pt idx="4429">
                  <c:v>22</c:v>
                </c:pt>
                <c:pt idx="4430">
                  <c:v>18.25</c:v>
                </c:pt>
                <c:pt idx="4431">
                  <c:v>8.75</c:v>
                </c:pt>
                <c:pt idx="4432">
                  <c:v>22</c:v>
                </c:pt>
                <c:pt idx="4433">
                  <c:v>14.888888888888886</c:v>
                </c:pt>
                <c:pt idx="4434">
                  <c:v>14.333333333333329</c:v>
                </c:pt>
                <c:pt idx="4435">
                  <c:v>16</c:v>
                </c:pt>
                <c:pt idx="4436">
                  <c:v>16.75</c:v>
                </c:pt>
                <c:pt idx="4437">
                  <c:v>13.222222222222221</c:v>
                </c:pt>
                <c:pt idx="4438">
                  <c:v>20.5</c:v>
                </c:pt>
                <c:pt idx="4439">
                  <c:v>14.888888888888886</c:v>
                </c:pt>
                <c:pt idx="4440">
                  <c:v>16</c:v>
                </c:pt>
                <c:pt idx="4441">
                  <c:v>14.333333333333329</c:v>
                </c:pt>
                <c:pt idx="4442">
                  <c:v>6.5</c:v>
                </c:pt>
                <c:pt idx="4443">
                  <c:v>12.111111111111114</c:v>
                </c:pt>
                <c:pt idx="4444">
                  <c:v>12.111111111111114</c:v>
                </c:pt>
                <c:pt idx="4445">
                  <c:v>14.333333333333329</c:v>
                </c:pt>
                <c:pt idx="4446">
                  <c:v>14.333333333333329</c:v>
                </c:pt>
                <c:pt idx="4447">
                  <c:v>9.5</c:v>
                </c:pt>
                <c:pt idx="4448">
                  <c:v>17.5</c:v>
                </c:pt>
                <c:pt idx="4449">
                  <c:v>13.222222222222221</c:v>
                </c:pt>
                <c:pt idx="4450">
                  <c:v>14.888888888888886</c:v>
                </c:pt>
                <c:pt idx="4451">
                  <c:v>22</c:v>
                </c:pt>
                <c:pt idx="4452">
                  <c:v>11</c:v>
                </c:pt>
                <c:pt idx="4453">
                  <c:v>16</c:v>
                </c:pt>
                <c:pt idx="4454">
                  <c:v>19.083333333333329</c:v>
                </c:pt>
                <c:pt idx="4455">
                  <c:v>17.5</c:v>
                </c:pt>
                <c:pt idx="4456">
                  <c:v>18.25</c:v>
                </c:pt>
                <c:pt idx="4457">
                  <c:v>12.666666666666664</c:v>
                </c:pt>
                <c:pt idx="4458">
                  <c:v>11.555555555555557</c:v>
                </c:pt>
                <c:pt idx="4459">
                  <c:v>11</c:v>
                </c:pt>
                <c:pt idx="4460">
                  <c:v>20.5</c:v>
                </c:pt>
                <c:pt idx="4461">
                  <c:v>11</c:v>
                </c:pt>
                <c:pt idx="4462">
                  <c:v>14.333333333333329</c:v>
                </c:pt>
                <c:pt idx="4463">
                  <c:v>16</c:v>
                </c:pt>
                <c:pt idx="4464">
                  <c:v>14.333333333333329</c:v>
                </c:pt>
                <c:pt idx="4465">
                  <c:v>19.75</c:v>
                </c:pt>
                <c:pt idx="4466">
                  <c:v>16</c:v>
                </c:pt>
                <c:pt idx="4467">
                  <c:v>11.555555555555557</c:v>
                </c:pt>
                <c:pt idx="4468">
                  <c:v>12.666666666666664</c:v>
                </c:pt>
                <c:pt idx="4469">
                  <c:v>20.5</c:v>
                </c:pt>
                <c:pt idx="4470">
                  <c:v>16</c:v>
                </c:pt>
                <c:pt idx="4471">
                  <c:v>16</c:v>
                </c:pt>
                <c:pt idx="4472">
                  <c:v>11</c:v>
                </c:pt>
                <c:pt idx="4473">
                  <c:v>12.666666666666664</c:v>
                </c:pt>
                <c:pt idx="4474">
                  <c:v>15.444444444444443</c:v>
                </c:pt>
                <c:pt idx="4475">
                  <c:v>16</c:v>
                </c:pt>
                <c:pt idx="4476">
                  <c:v>16</c:v>
                </c:pt>
                <c:pt idx="4477">
                  <c:v>20.333333333333329</c:v>
                </c:pt>
                <c:pt idx="4478">
                  <c:v>18.25</c:v>
                </c:pt>
                <c:pt idx="4479">
                  <c:v>22</c:v>
                </c:pt>
                <c:pt idx="4480">
                  <c:v>14.888888888888886</c:v>
                </c:pt>
                <c:pt idx="4481">
                  <c:v>16.75</c:v>
                </c:pt>
                <c:pt idx="4482">
                  <c:v>12.111111111111114</c:v>
                </c:pt>
                <c:pt idx="4483">
                  <c:v>14.916666666666671</c:v>
                </c:pt>
                <c:pt idx="4484">
                  <c:v>11</c:v>
                </c:pt>
                <c:pt idx="4485">
                  <c:v>15.444444444444443</c:v>
                </c:pt>
                <c:pt idx="4486">
                  <c:v>15.444444444444443</c:v>
                </c:pt>
                <c:pt idx="4487">
                  <c:v>21.583333333333329</c:v>
                </c:pt>
                <c:pt idx="4488">
                  <c:v>21.166666666666671</c:v>
                </c:pt>
                <c:pt idx="4489">
                  <c:v>14.333333333333329</c:v>
                </c:pt>
                <c:pt idx="4490">
                  <c:v>9.5</c:v>
                </c:pt>
                <c:pt idx="4491">
                  <c:v>22</c:v>
                </c:pt>
                <c:pt idx="4492">
                  <c:v>16.75</c:v>
                </c:pt>
                <c:pt idx="4493">
                  <c:v>16.75</c:v>
                </c:pt>
                <c:pt idx="4494">
                  <c:v>11.555555555555557</c:v>
                </c:pt>
                <c:pt idx="4495">
                  <c:v>17</c:v>
                </c:pt>
                <c:pt idx="4496">
                  <c:v>19.083333333333329</c:v>
                </c:pt>
                <c:pt idx="4497">
                  <c:v>20.5</c:v>
                </c:pt>
                <c:pt idx="4498">
                  <c:v>13.222222222222221</c:v>
                </c:pt>
                <c:pt idx="4499">
                  <c:v>20.5</c:v>
                </c:pt>
                <c:pt idx="4500">
                  <c:v>12.111111111111114</c:v>
                </c:pt>
                <c:pt idx="4501">
                  <c:v>19</c:v>
                </c:pt>
                <c:pt idx="4502">
                  <c:v>16</c:v>
                </c:pt>
                <c:pt idx="4503">
                  <c:v>19.083333333333329</c:v>
                </c:pt>
                <c:pt idx="4504">
                  <c:v>7.25</c:v>
                </c:pt>
                <c:pt idx="4505">
                  <c:v>17.5</c:v>
                </c:pt>
                <c:pt idx="4506">
                  <c:v>13.222222222222221</c:v>
                </c:pt>
                <c:pt idx="4507">
                  <c:v>16.75</c:v>
                </c:pt>
                <c:pt idx="4508">
                  <c:v>9.5</c:v>
                </c:pt>
                <c:pt idx="4509">
                  <c:v>8</c:v>
                </c:pt>
                <c:pt idx="4510">
                  <c:v>17.833333333333329</c:v>
                </c:pt>
                <c:pt idx="4511">
                  <c:v>13.222222222222221</c:v>
                </c:pt>
                <c:pt idx="4512">
                  <c:v>19</c:v>
                </c:pt>
                <c:pt idx="4513">
                  <c:v>20.5</c:v>
                </c:pt>
                <c:pt idx="4514">
                  <c:v>20.5</c:v>
                </c:pt>
                <c:pt idx="4515">
                  <c:v>13.222222222222221</c:v>
                </c:pt>
                <c:pt idx="4516">
                  <c:v>13.222222222222221</c:v>
                </c:pt>
                <c:pt idx="4517">
                  <c:v>11</c:v>
                </c:pt>
                <c:pt idx="4518">
                  <c:v>19.083333333333329</c:v>
                </c:pt>
                <c:pt idx="4519">
                  <c:v>11</c:v>
                </c:pt>
                <c:pt idx="4520">
                  <c:v>19</c:v>
                </c:pt>
                <c:pt idx="4521">
                  <c:v>21.166666666666671</c:v>
                </c:pt>
                <c:pt idx="4522">
                  <c:v>13.222222222222221</c:v>
                </c:pt>
                <c:pt idx="4523">
                  <c:v>13.777777777777779</c:v>
                </c:pt>
                <c:pt idx="4524">
                  <c:v>21.166666666666671</c:v>
                </c:pt>
                <c:pt idx="4525">
                  <c:v>15.333333333333329</c:v>
                </c:pt>
                <c:pt idx="4526">
                  <c:v>14.888888888888886</c:v>
                </c:pt>
                <c:pt idx="4527">
                  <c:v>14.888888888888886</c:v>
                </c:pt>
                <c:pt idx="4528">
                  <c:v>16</c:v>
                </c:pt>
                <c:pt idx="4529">
                  <c:v>17.5</c:v>
                </c:pt>
                <c:pt idx="4530">
                  <c:v>21.583333333333329</c:v>
                </c:pt>
                <c:pt idx="4531">
                  <c:v>20.5</c:v>
                </c:pt>
                <c:pt idx="4532">
                  <c:v>22</c:v>
                </c:pt>
                <c:pt idx="4533">
                  <c:v>17.5</c:v>
                </c:pt>
                <c:pt idx="4534">
                  <c:v>16.75</c:v>
                </c:pt>
                <c:pt idx="4535">
                  <c:v>17.5</c:v>
                </c:pt>
                <c:pt idx="4536">
                  <c:v>20.5</c:v>
                </c:pt>
                <c:pt idx="4537">
                  <c:v>22</c:v>
                </c:pt>
                <c:pt idx="4538">
                  <c:v>16.75</c:v>
                </c:pt>
                <c:pt idx="4539">
                  <c:v>14.888888888888886</c:v>
                </c:pt>
                <c:pt idx="4540">
                  <c:v>19</c:v>
                </c:pt>
                <c:pt idx="4541">
                  <c:v>12.666666666666664</c:v>
                </c:pt>
                <c:pt idx="4542">
                  <c:v>14.333333333333329</c:v>
                </c:pt>
                <c:pt idx="4543">
                  <c:v>18.25</c:v>
                </c:pt>
                <c:pt idx="4544">
                  <c:v>8.75</c:v>
                </c:pt>
                <c:pt idx="4545">
                  <c:v>21.166666666666671</c:v>
                </c:pt>
                <c:pt idx="4546">
                  <c:v>20.75</c:v>
                </c:pt>
                <c:pt idx="4547">
                  <c:v>20.333333333333329</c:v>
                </c:pt>
                <c:pt idx="4548">
                  <c:v>22</c:v>
                </c:pt>
                <c:pt idx="4549">
                  <c:v>21.25</c:v>
                </c:pt>
                <c:pt idx="4550">
                  <c:v>14.333333333333329</c:v>
                </c:pt>
                <c:pt idx="4551">
                  <c:v>16.75</c:v>
                </c:pt>
                <c:pt idx="4552">
                  <c:v>18.25</c:v>
                </c:pt>
                <c:pt idx="4553">
                  <c:v>20.5</c:v>
                </c:pt>
                <c:pt idx="4554">
                  <c:v>13.222222222222221</c:v>
                </c:pt>
                <c:pt idx="4555">
                  <c:v>18.25</c:v>
                </c:pt>
                <c:pt idx="4556">
                  <c:v>22</c:v>
                </c:pt>
                <c:pt idx="4557">
                  <c:v>15.444444444444443</c:v>
                </c:pt>
                <c:pt idx="4558">
                  <c:v>7.25</c:v>
                </c:pt>
                <c:pt idx="4559">
                  <c:v>13.222222222222221</c:v>
                </c:pt>
                <c:pt idx="4560">
                  <c:v>19.75</c:v>
                </c:pt>
                <c:pt idx="4561">
                  <c:v>22</c:v>
                </c:pt>
                <c:pt idx="4562">
                  <c:v>17.5</c:v>
                </c:pt>
                <c:pt idx="4563">
                  <c:v>8</c:v>
                </c:pt>
                <c:pt idx="4564">
                  <c:v>12.111111111111114</c:v>
                </c:pt>
                <c:pt idx="4565">
                  <c:v>14.333333333333329</c:v>
                </c:pt>
                <c:pt idx="4566">
                  <c:v>15.444444444444443</c:v>
                </c:pt>
                <c:pt idx="4567">
                  <c:v>7.25</c:v>
                </c:pt>
                <c:pt idx="4568">
                  <c:v>22</c:v>
                </c:pt>
                <c:pt idx="4569">
                  <c:v>16</c:v>
                </c:pt>
                <c:pt idx="4570">
                  <c:v>11.555555555555557</c:v>
                </c:pt>
                <c:pt idx="4571">
                  <c:v>17.5</c:v>
                </c:pt>
                <c:pt idx="4572">
                  <c:v>8</c:v>
                </c:pt>
                <c:pt idx="4573">
                  <c:v>16.75</c:v>
                </c:pt>
                <c:pt idx="4574">
                  <c:v>16.75</c:v>
                </c:pt>
                <c:pt idx="4575">
                  <c:v>16</c:v>
                </c:pt>
                <c:pt idx="4576">
                  <c:v>12.666666666666664</c:v>
                </c:pt>
                <c:pt idx="4577">
                  <c:v>21.25</c:v>
                </c:pt>
                <c:pt idx="4578">
                  <c:v>5.75</c:v>
                </c:pt>
                <c:pt idx="4579">
                  <c:v>16</c:v>
                </c:pt>
                <c:pt idx="4580">
                  <c:v>21.25</c:v>
                </c:pt>
                <c:pt idx="4581">
                  <c:v>22</c:v>
                </c:pt>
                <c:pt idx="4582">
                  <c:v>9.5</c:v>
                </c:pt>
                <c:pt idx="4583">
                  <c:v>19.083333333333329</c:v>
                </c:pt>
                <c:pt idx="4584">
                  <c:v>21.25</c:v>
                </c:pt>
                <c:pt idx="4585">
                  <c:v>19</c:v>
                </c:pt>
                <c:pt idx="4586">
                  <c:v>15.444444444444443</c:v>
                </c:pt>
                <c:pt idx="4587">
                  <c:v>11</c:v>
                </c:pt>
                <c:pt idx="4588">
                  <c:v>20.5</c:v>
                </c:pt>
                <c:pt idx="4589">
                  <c:v>14.888888888888886</c:v>
                </c:pt>
                <c:pt idx="4590">
                  <c:v>15.444444444444443</c:v>
                </c:pt>
                <c:pt idx="4591">
                  <c:v>20.333333333333329</c:v>
                </c:pt>
                <c:pt idx="4592">
                  <c:v>18.666666666666671</c:v>
                </c:pt>
                <c:pt idx="4593">
                  <c:v>16.75</c:v>
                </c:pt>
                <c:pt idx="4594">
                  <c:v>20.75</c:v>
                </c:pt>
                <c:pt idx="4595">
                  <c:v>16</c:v>
                </c:pt>
                <c:pt idx="4596">
                  <c:v>19.916666666666671</c:v>
                </c:pt>
                <c:pt idx="4597">
                  <c:v>20.5</c:v>
                </c:pt>
                <c:pt idx="4598">
                  <c:v>17.5</c:v>
                </c:pt>
                <c:pt idx="4599">
                  <c:v>21.583333333333329</c:v>
                </c:pt>
                <c:pt idx="4600">
                  <c:v>16</c:v>
                </c:pt>
                <c:pt idx="4601">
                  <c:v>10.25</c:v>
                </c:pt>
                <c:pt idx="4602">
                  <c:v>19</c:v>
                </c:pt>
                <c:pt idx="4603">
                  <c:v>19.75</c:v>
                </c:pt>
                <c:pt idx="4604">
                  <c:v>16.75</c:v>
                </c:pt>
                <c:pt idx="4605">
                  <c:v>19.916666666666671</c:v>
                </c:pt>
                <c:pt idx="4606">
                  <c:v>18.25</c:v>
                </c:pt>
                <c:pt idx="4607">
                  <c:v>11</c:v>
                </c:pt>
                <c:pt idx="4608">
                  <c:v>11</c:v>
                </c:pt>
                <c:pt idx="4609">
                  <c:v>21.583333333333329</c:v>
                </c:pt>
                <c:pt idx="4610">
                  <c:v>5</c:v>
                </c:pt>
                <c:pt idx="4611">
                  <c:v>17.5</c:v>
                </c:pt>
                <c:pt idx="4612">
                  <c:v>12.111111111111114</c:v>
                </c:pt>
                <c:pt idx="4613">
                  <c:v>13.222222222222221</c:v>
                </c:pt>
                <c:pt idx="4614">
                  <c:v>8.75</c:v>
                </c:pt>
                <c:pt idx="4615">
                  <c:v>9.5</c:v>
                </c:pt>
                <c:pt idx="4616">
                  <c:v>11.555555555555557</c:v>
                </c:pt>
                <c:pt idx="4617">
                  <c:v>16.75</c:v>
                </c:pt>
                <c:pt idx="4618">
                  <c:v>22</c:v>
                </c:pt>
                <c:pt idx="4619">
                  <c:v>21.583333333333329</c:v>
                </c:pt>
                <c:pt idx="4620">
                  <c:v>16</c:v>
                </c:pt>
                <c:pt idx="4621">
                  <c:v>14.888888888888886</c:v>
                </c:pt>
                <c:pt idx="4622">
                  <c:v>14.888888888888886</c:v>
                </c:pt>
                <c:pt idx="4623">
                  <c:v>21.25</c:v>
                </c:pt>
                <c:pt idx="4624">
                  <c:v>20.5</c:v>
                </c:pt>
                <c:pt idx="4625">
                  <c:v>13.222222222222221</c:v>
                </c:pt>
                <c:pt idx="4626">
                  <c:v>22</c:v>
                </c:pt>
                <c:pt idx="4627">
                  <c:v>17.5</c:v>
                </c:pt>
                <c:pt idx="4628">
                  <c:v>14.333333333333329</c:v>
                </c:pt>
                <c:pt idx="4629">
                  <c:v>19.5</c:v>
                </c:pt>
                <c:pt idx="4630">
                  <c:v>17.833333333333329</c:v>
                </c:pt>
                <c:pt idx="4631">
                  <c:v>21.166666666666671</c:v>
                </c:pt>
                <c:pt idx="4632">
                  <c:v>16</c:v>
                </c:pt>
                <c:pt idx="4633">
                  <c:v>21.25</c:v>
                </c:pt>
                <c:pt idx="4634">
                  <c:v>19</c:v>
                </c:pt>
                <c:pt idx="4635">
                  <c:v>12.111111111111114</c:v>
                </c:pt>
                <c:pt idx="4636">
                  <c:v>16</c:v>
                </c:pt>
                <c:pt idx="4637">
                  <c:v>16</c:v>
                </c:pt>
                <c:pt idx="4638">
                  <c:v>19</c:v>
                </c:pt>
                <c:pt idx="4639">
                  <c:v>16</c:v>
                </c:pt>
                <c:pt idx="4640">
                  <c:v>13.222222222222221</c:v>
                </c:pt>
                <c:pt idx="4641">
                  <c:v>5.75</c:v>
                </c:pt>
                <c:pt idx="4642">
                  <c:v>15.444444444444443</c:v>
                </c:pt>
                <c:pt idx="4643">
                  <c:v>17.5</c:v>
                </c:pt>
                <c:pt idx="4644">
                  <c:v>11</c:v>
                </c:pt>
                <c:pt idx="4645">
                  <c:v>8</c:v>
                </c:pt>
                <c:pt idx="4646">
                  <c:v>5</c:v>
                </c:pt>
                <c:pt idx="4647">
                  <c:v>22</c:v>
                </c:pt>
                <c:pt idx="4648">
                  <c:v>16</c:v>
                </c:pt>
                <c:pt idx="4649">
                  <c:v>5</c:v>
                </c:pt>
                <c:pt idx="4650">
                  <c:v>14.888888888888886</c:v>
                </c:pt>
                <c:pt idx="4651">
                  <c:v>14.333333333333329</c:v>
                </c:pt>
                <c:pt idx="4652">
                  <c:v>22</c:v>
                </c:pt>
                <c:pt idx="4653">
                  <c:v>14.333333333333329</c:v>
                </c:pt>
                <c:pt idx="4654">
                  <c:v>14.333333333333329</c:v>
                </c:pt>
                <c:pt idx="4655">
                  <c:v>20.5</c:v>
                </c:pt>
                <c:pt idx="4656">
                  <c:v>16.75</c:v>
                </c:pt>
                <c:pt idx="4657">
                  <c:v>18.666666666666671</c:v>
                </c:pt>
                <c:pt idx="4658">
                  <c:v>22</c:v>
                </c:pt>
                <c:pt idx="4659">
                  <c:v>12.666666666666664</c:v>
                </c:pt>
                <c:pt idx="4660">
                  <c:v>20.333333333333329</c:v>
                </c:pt>
                <c:pt idx="4661">
                  <c:v>19</c:v>
                </c:pt>
                <c:pt idx="4662">
                  <c:v>20.5</c:v>
                </c:pt>
                <c:pt idx="4663">
                  <c:v>20.333333333333329</c:v>
                </c:pt>
                <c:pt idx="4664">
                  <c:v>16.75</c:v>
                </c:pt>
                <c:pt idx="4665">
                  <c:v>19</c:v>
                </c:pt>
                <c:pt idx="4666">
                  <c:v>15.444444444444443</c:v>
                </c:pt>
                <c:pt idx="4667">
                  <c:v>19</c:v>
                </c:pt>
                <c:pt idx="4668">
                  <c:v>21.25</c:v>
                </c:pt>
                <c:pt idx="4669">
                  <c:v>11</c:v>
                </c:pt>
                <c:pt idx="4670">
                  <c:v>12.111111111111114</c:v>
                </c:pt>
                <c:pt idx="4671">
                  <c:v>13.222222222222221</c:v>
                </c:pt>
                <c:pt idx="4672">
                  <c:v>15.444444444444443</c:v>
                </c:pt>
                <c:pt idx="4673">
                  <c:v>18.666666666666671</c:v>
                </c:pt>
                <c:pt idx="4674">
                  <c:v>11</c:v>
                </c:pt>
                <c:pt idx="4675">
                  <c:v>21.25</c:v>
                </c:pt>
                <c:pt idx="4676">
                  <c:v>13.777777777777779</c:v>
                </c:pt>
                <c:pt idx="4677">
                  <c:v>8.75</c:v>
                </c:pt>
                <c:pt idx="4678">
                  <c:v>5</c:v>
                </c:pt>
                <c:pt idx="4679">
                  <c:v>9.5</c:v>
                </c:pt>
                <c:pt idx="4680">
                  <c:v>11.555555555555557</c:v>
                </c:pt>
                <c:pt idx="4681">
                  <c:v>15.444444444444443</c:v>
                </c:pt>
                <c:pt idx="4682">
                  <c:v>12.666666666666664</c:v>
                </c:pt>
                <c:pt idx="4683">
                  <c:v>11</c:v>
                </c:pt>
                <c:pt idx="4684">
                  <c:v>13.777777777777779</c:v>
                </c:pt>
                <c:pt idx="4685">
                  <c:v>17.5</c:v>
                </c:pt>
                <c:pt idx="4686">
                  <c:v>11.555555555555557</c:v>
                </c:pt>
                <c:pt idx="4687">
                  <c:v>16.75</c:v>
                </c:pt>
                <c:pt idx="4688">
                  <c:v>16</c:v>
                </c:pt>
                <c:pt idx="4689">
                  <c:v>13.222222222222221</c:v>
                </c:pt>
                <c:pt idx="4690">
                  <c:v>16</c:v>
                </c:pt>
                <c:pt idx="4691">
                  <c:v>14.333333333333329</c:v>
                </c:pt>
                <c:pt idx="4692">
                  <c:v>12.111111111111114</c:v>
                </c:pt>
                <c:pt idx="4693">
                  <c:v>21.25</c:v>
                </c:pt>
                <c:pt idx="4694">
                  <c:v>6.5</c:v>
                </c:pt>
                <c:pt idx="4695">
                  <c:v>19</c:v>
                </c:pt>
                <c:pt idx="4696">
                  <c:v>13.222222222222221</c:v>
                </c:pt>
                <c:pt idx="4697">
                  <c:v>11</c:v>
                </c:pt>
                <c:pt idx="4698">
                  <c:v>20.5</c:v>
                </c:pt>
                <c:pt idx="4699">
                  <c:v>19</c:v>
                </c:pt>
                <c:pt idx="4700">
                  <c:v>11</c:v>
                </c:pt>
                <c:pt idx="4701">
                  <c:v>19.083333333333329</c:v>
                </c:pt>
                <c:pt idx="4702">
                  <c:v>14.888888888888886</c:v>
                </c:pt>
                <c:pt idx="4703">
                  <c:v>22</c:v>
                </c:pt>
                <c:pt idx="4704">
                  <c:v>17.5</c:v>
                </c:pt>
                <c:pt idx="4705">
                  <c:v>11</c:v>
                </c:pt>
                <c:pt idx="4706">
                  <c:v>12.666666666666664</c:v>
                </c:pt>
                <c:pt idx="4707">
                  <c:v>13.222222222222221</c:v>
                </c:pt>
                <c:pt idx="4708">
                  <c:v>12.666666666666664</c:v>
                </c:pt>
                <c:pt idx="4709">
                  <c:v>12.111111111111114</c:v>
                </c:pt>
                <c:pt idx="4710">
                  <c:v>19.75</c:v>
                </c:pt>
                <c:pt idx="4711">
                  <c:v>13.222222222222221</c:v>
                </c:pt>
                <c:pt idx="4712">
                  <c:v>5</c:v>
                </c:pt>
                <c:pt idx="4713">
                  <c:v>11</c:v>
                </c:pt>
                <c:pt idx="4714">
                  <c:v>11</c:v>
                </c:pt>
                <c:pt idx="4715">
                  <c:v>15.444444444444443</c:v>
                </c:pt>
                <c:pt idx="4716">
                  <c:v>5</c:v>
                </c:pt>
                <c:pt idx="4717">
                  <c:v>12.111111111111114</c:v>
                </c:pt>
                <c:pt idx="4718">
                  <c:v>22</c:v>
                </c:pt>
                <c:pt idx="4719">
                  <c:v>11.555555555555557</c:v>
                </c:pt>
                <c:pt idx="4720">
                  <c:v>18.25</c:v>
                </c:pt>
                <c:pt idx="4721">
                  <c:v>12.111111111111114</c:v>
                </c:pt>
                <c:pt idx="4722">
                  <c:v>12.666666666666664</c:v>
                </c:pt>
                <c:pt idx="4723">
                  <c:v>13.777777777777779</c:v>
                </c:pt>
                <c:pt idx="4724">
                  <c:v>19.75</c:v>
                </c:pt>
                <c:pt idx="4725">
                  <c:v>19.75</c:v>
                </c:pt>
                <c:pt idx="4726">
                  <c:v>12.111111111111114</c:v>
                </c:pt>
                <c:pt idx="4727">
                  <c:v>21.166666666666671</c:v>
                </c:pt>
                <c:pt idx="4728">
                  <c:v>13.777777777777779</c:v>
                </c:pt>
                <c:pt idx="4729">
                  <c:v>13.222222222222221</c:v>
                </c:pt>
                <c:pt idx="4730">
                  <c:v>16</c:v>
                </c:pt>
                <c:pt idx="4731">
                  <c:v>8.75</c:v>
                </c:pt>
                <c:pt idx="4732">
                  <c:v>19</c:v>
                </c:pt>
                <c:pt idx="4733">
                  <c:v>12.111111111111114</c:v>
                </c:pt>
                <c:pt idx="4734">
                  <c:v>21.25</c:v>
                </c:pt>
                <c:pt idx="4735">
                  <c:v>5</c:v>
                </c:pt>
                <c:pt idx="4736">
                  <c:v>19.75</c:v>
                </c:pt>
                <c:pt idx="4737">
                  <c:v>13.222222222222221</c:v>
                </c:pt>
                <c:pt idx="4738">
                  <c:v>14.888888888888886</c:v>
                </c:pt>
                <c:pt idx="4739">
                  <c:v>16.75</c:v>
                </c:pt>
                <c:pt idx="4740">
                  <c:v>12.666666666666664</c:v>
                </c:pt>
                <c:pt idx="4741">
                  <c:v>14.888888888888886</c:v>
                </c:pt>
                <c:pt idx="4742">
                  <c:v>19.5</c:v>
                </c:pt>
                <c:pt idx="4743">
                  <c:v>19.5</c:v>
                </c:pt>
                <c:pt idx="4744">
                  <c:v>16</c:v>
                </c:pt>
                <c:pt idx="4745">
                  <c:v>11.555555555555557</c:v>
                </c:pt>
                <c:pt idx="4746">
                  <c:v>22</c:v>
                </c:pt>
                <c:pt idx="4747">
                  <c:v>12.111111111111114</c:v>
                </c:pt>
                <c:pt idx="4748">
                  <c:v>5.75</c:v>
                </c:pt>
                <c:pt idx="4749">
                  <c:v>16</c:v>
                </c:pt>
                <c:pt idx="4750">
                  <c:v>17.5</c:v>
                </c:pt>
                <c:pt idx="4751">
                  <c:v>18.666666666666671</c:v>
                </c:pt>
                <c:pt idx="4752">
                  <c:v>14.916666666666671</c:v>
                </c:pt>
                <c:pt idx="4753">
                  <c:v>20.5</c:v>
                </c:pt>
                <c:pt idx="4754">
                  <c:v>14.333333333333329</c:v>
                </c:pt>
                <c:pt idx="4755">
                  <c:v>21.583333333333329</c:v>
                </c:pt>
                <c:pt idx="4756">
                  <c:v>14.888888888888886</c:v>
                </c:pt>
                <c:pt idx="4757">
                  <c:v>17.5</c:v>
                </c:pt>
                <c:pt idx="4758">
                  <c:v>5</c:v>
                </c:pt>
                <c:pt idx="4759">
                  <c:v>19.916666666666671</c:v>
                </c:pt>
                <c:pt idx="4760">
                  <c:v>12.111111111111114</c:v>
                </c:pt>
                <c:pt idx="4761">
                  <c:v>13.777777777777779</c:v>
                </c:pt>
                <c:pt idx="4762">
                  <c:v>20.75</c:v>
                </c:pt>
                <c:pt idx="4763">
                  <c:v>22</c:v>
                </c:pt>
                <c:pt idx="4764">
                  <c:v>16.75</c:v>
                </c:pt>
                <c:pt idx="4765">
                  <c:v>5.4615384615384599</c:v>
                </c:pt>
                <c:pt idx="4766">
                  <c:v>19.75</c:v>
                </c:pt>
                <c:pt idx="4767">
                  <c:v>17.5</c:v>
                </c:pt>
                <c:pt idx="4768">
                  <c:v>21.166666666666671</c:v>
                </c:pt>
                <c:pt idx="4769">
                  <c:v>8.75</c:v>
                </c:pt>
                <c:pt idx="4770">
                  <c:v>13.222222222222221</c:v>
                </c:pt>
                <c:pt idx="4771">
                  <c:v>17.833333333333329</c:v>
                </c:pt>
                <c:pt idx="4772">
                  <c:v>14.888888888888886</c:v>
                </c:pt>
                <c:pt idx="4773">
                  <c:v>18.25</c:v>
                </c:pt>
                <c:pt idx="4774">
                  <c:v>18.25</c:v>
                </c:pt>
                <c:pt idx="4775">
                  <c:v>22</c:v>
                </c:pt>
                <c:pt idx="4776">
                  <c:v>13.777777777777779</c:v>
                </c:pt>
                <c:pt idx="4777">
                  <c:v>5.75</c:v>
                </c:pt>
                <c:pt idx="4778">
                  <c:v>5.2307692307692335</c:v>
                </c:pt>
                <c:pt idx="4779">
                  <c:v>18.25</c:v>
                </c:pt>
                <c:pt idx="4780">
                  <c:v>11.555555555555557</c:v>
                </c:pt>
                <c:pt idx="4781">
                  <c:v>5.75</c:v>
                </c:pt>
                <c:pt idx="4782">
                  <c:v>12.666666666666664</c:v>
                </c:pt>
                <c:pt idx="4783">
                  <c:v>21.166666666666671</c:v>
                </c:pt>
                <c:pt idx="4784">
                  <c:v>12.111111111111114</c:v>
                </c:pt>
                <c:pt idx="4785">
                  <c:v>19</c:v>
                </c:pt>
                <c:pt idx="4786">
                  <c:v>16</c:v>
                </c:pt>
                <c:pt idx="4787">
                  <c:v>14.888888888888886</c:v>
                </c:pt>
                <c:pt idx="4788">
                  <c:v>16</c:v>
                </c:pt>
                <c:pt idx="4789">
                  <c:v>16</c:v>
                </c:pt>
                <c:pt idx="4790">
                  <c:v>11.555555555555557</c:v>
                </c:pt>
                <c:pt idx="4791">
                  <c:v>17.5</c:v>
                </c:pt>
                <c:pt idx="4792">
                  <c:v>19.916666666666671</c:v>
                </c:pt>
                <c:pt idx="4793">
                  <c:v>16</c:v>
                </c:pt>
                <c:pt idx="4794">
                  <c:v>17.5</c:v>
                </c:pt>
                <c:pt idx="4795">
                  <c:v>11</c:v>
                </c:pt>
                <c:pt idx="4796">
                  <c:v>15.444444444444443</c:v>
                </c:pt>
                <c:pt idx="4797">
                  <c:v>22</c:v>
                </c:pt>
                <c:pt idx="4798">
                  <c:v>16.75</c:v>
                </c:pt>
                <c:pt idx="4799">
                  <c:v>18.25</c:v>
                </c:pt>
                <c:pt idx="4800">
                  <c:v>16</c:v>
                </c:pt>
                <c:pt idx="4801">
                  <c:v>16.75</c:v>
                </c:pt>
                <c:pt idx="4802">
                  <c:v>8</c:v>
                </c:pt>
                <c:pt idx="4803">
                  <c:v>12.666666666666664</c:v>
                </c:pt>
                <c:pt idx="4804">
                  <c:v>11.555555555555557</c:v>
                </c:pt>
                <c:pt idx="4805">
                  <c:v>14.888888888888886</c:v>
                </c:pt>
                <c:pt idx="4806">
                  <c:v>13.777777777777779</c:v>
                </c:pt>
                <c:pt idx="4807">
                  <c:v>16.75</c:v>
                </c:pt>
                <c:pt idx="4808">
                  <c:v>13.777777777777779</c:v>
                </c:pt>
                <c:pt idx="4809">
                  <c:v>19</c:v>
                </c:pt>
                <c:pt idx="4810">
                  <c:v>13.777777777777779</c:v>
                </c:pt>
                <c:pt idx="4811">
                  <c:v>10.25</c:v>
                </c:pt>
                <c:pt idx="4812">
                  <c:v>19.5</c:v>
                </c:pt>
                <c:pt idx="4813">
                  <c:v>7.25</c:v>
                </c:pt>
                <c:pt idx="4814">
                  <c:v>20.333333333333329</c:v>
                </c:pt>
                <c:pt idx="4815">
                  <c:v>18.25</c:v>
                </c:pt>
                <c:pt idx="4816">
                  <c:v>17.5</c:v>
                </c:pt>
                <c:pt idx="4817">
                  <c:v>22</c:v>
                </c:pt>
                <c:pt idx="4818">
                  <c:v>19</c:v>
                </c:pt>
                <c:pt idx="4819">
                  <c:v>21.166666666666671</c:v>
                </c:pt>
                <c:pt idx="4820">
                  <c:v>13.222222222222221</c:v>
                </c:pt>
                <c:pt idx="4821">
                  <c:v>11</c:v>
                </c:pt>
                <c:pt idx="4822">
                  <c:v>15.444444444444443</c:v>
                </c:pt>
                <c:pt idx="4823">
                  <c:v>13.777777777777779</c:v>
                </c:pt>
                <c:pt idx="4824">
                  <c:v>19</c:v>
                </c:pt>
                <c:pt idx="4825">
                  <c:v>18.25</c:v>
                </c:pt>
                <c:pt idx="4826">
                  <c:v>12.111111111111114</c:v>
                </c:pt>
                <c:pt idx="4827">
                  <c:v>12.666666666666664</c:v>
                </c:pt>
                <c:pt idx="4828">
                  <c:v>14.333333333333329</c:v>
                </c:pt>
                <c:pt idx="4829">
                  <c:v>17.5</c:v>
                </c:pt>
                <c:pt idx="4830">
                  <c:v>12.666666666666664</c:v>
                </c:pt>
                <c:pt idx="4831">
                  <c:v>14.888888888888886</c:v>
                </c:pt>
                <c:pt idx="4832">
                  <c:v>19</c:v>
                </c:pt>
                <c:pt idx="4833">
                  <c:v>12.666666666666664</c:v>
                </c:pt>
                <c:pt idx="4834">
                  <c:v>21.25</c:v>
                </c:pt>
                <c:pt idx="4835">
                  <c:v>19</c:v>
                </c:pt>
                <c:pt idx="4836">
                  <c:v>14.888888888888886</c:v>
                </c:pt>
                <c:pt idx="4837">
                  <c:v>19.75</c:v>
                </c:pt>
                <c:pt idx="4838">
                  <c:v>21.25</c:v>
                </c:pt>
                <c:pt idx="4839">
                  <c:v>19.75</c:v>
                </c:pt>
                <c:pt idx="4840">
                  <c:v>21.166666666666671</c:v>
                </c:pt>
                <c:pt idx="4841">
                  <c:v>17.5</c:v>
                </c:pt>
                <c:pt idx="4842">
                  <c:v>16.75</c:v>
                </c:pt>
                <c:pt idx="4843">
                  <c:v>16</c:v>
                </c:pt>
                <c:pt idx="4844">
                  <c:v>11.555555555555557</c:v>
                </c:pt>
                <c:pt idx="4845">
                  <c:v>19</c:v>
                </c:pt>
                <c:pt idx="4846">
                  <c:v>12.666666666666664</c:v>
                </c:pt>
                <c:pt idx="4847">
                  <c:v>7.25</c:v>
                </c:pt>
                <c:pt idx="4848">
                  <c:v>13.222222222222221</c:v>
                </c:pt>
                <c:pt idx="4849">
                  <c:v>19</c:v>
                </c:pt>
                <c:pt idx="4850">
                  <c:v>22</c:v>
                </c:pt>
                <c:pt idx="4851">
                  <c:v>14.333333333333329</c:v>
                </c:pt>
                <c:pt idx="4852">
                  <c:v>16</c:v>
                </c:pt>
                <c:pt idx="4853">
                  <c:v>19.75</c:v>
                </c:pt>
                <c:pt idx="4854">
                  <c:v>14.333333333333329</c:v>
                </c:pt>
                <c:pt idx="4855">
                  <c:v>22</c:v>
                </c:pt>
                <c:pt idx="4856">
                  <c:v>11</c:v>
                </c:pt>
                <c:pt idx="4857">
                  <c:v>16</c:v>
                </c:pt>
                <c:pt idx="4858">
                  <c:v>15.444444444444443</c:v>
                </c:pt>
                <c:pt idx="4859">
                  <c:v>21.583333333333329</c:v>
                </c:pt>
                <c:pt idx="4860">
                  <c:v>12.111111111111114</c:v>
                </c:pt>
                <c:pt idx="4861">
                  <c:v>15.444444444444443</c:v>
                </c:pt>
                <c:pt idx="4862">
                  <c:v>19.916666666666671</c:v>
                </c:pt>
                <c:pt idx="4863">
                  <c:v>14.888888888888886</c:v>
                </c:pt>
                <c:pt idx="4864">
                  <c:v>22</c:v>
                </c:pt>
                <c:pt idx="4865">
                  <c:v>18.25</c:v>
                </c:pt>
                <c:pt idx="4866">
                  <c:v>13.222222222222221</c:v>
                </c:pt>
                <c:pt idx="4867">
                  <c:v>16</c:v>
                </c:pt>
                <c:pt idx="4868">
                  <c:v>22</c:v>
                </c:pt>
                <c:pt idx="4869">
                  <c:v>8</c:v>
                </c:pt>
                <c:pt idx="4870">
                  <c:v>18.25</c:v>
                </c:pt>
                <c:pt idx="4871">
                  <c:v>19</c:v>
                </c:pt>
                <c:pt idx="4872">
                  <c:v>13.222222222222221</c:v>
                </c:pt>
                <c:pt idx="4873">
                  <c:v>16</c:v>
                </c:pt>
                <c:pt idx="4874">
                  <c:v>11.555555555555557</c:v>
                </c:pt>
                <c:pt idx="4875">
                  <c:v>13.222222222222221</c:v>
                </c:pt>
                <c:pt idx="4876">
                  <c:v>17.416666666666671</c:v>
                </c:pt>
                <c:pt idx="4877">
                  <c:v>16</c:v>
                </c:pt>
                <c:pt idx="4878">
                  <c:v>13.222222222222221</c:v>
                </c:pt>
                <c:pt idx="4879">
                  <c:v>16.75</c:v>
                </c:pt>
                <c:pt idx="4880">
                  <c:v>15.444444444444443</c:v>
                </c:pt>
                <c:pt idx="4881">
                  <c:v>12.666666666666664</c:v>
                </c:pt>
                <c:pt idx="4882">
                  <c:v>17.5</c:v>
                </c:pt>
                <c:pt idx="4883">
                  <c:v>11</c:v>
                </c:pt>
                <c:pt idx="4884">
                  <c:v>21.583333333333329</c:v>
                </c:pt>
                <c:pt idx="4885">
                  <c:v>19.083333333333329</c:v>
                </c:pt>
                <c:pt idx="4886">
                  <c:v>15.444444444444443</c:v>
                </c:pt>
                <c:pt idx="4887">
                  <c:v>21.25</c:v>
                </c:pt>
                <c:pt idx="4888">
                  <c:v>22</c:v>
                </c:pt>
                <c:pt idx="4889">
                  <c:v>12.666666666666664</c:v>
                </c:pt>
                <c:pt idx="4890">
                  <c:v>19.5</c:v>
                </c:pt>
                <c:pt idx="4891">
                  <c:v>12.666666666666664</c:v>
                </c:pt>
                <c:pt idx="4892">
                  <c:v>20.333333333333329</c:v>
                </c:pt>
                <c:pt idx="4893">
                  <c:v>10.25</c:v>
                </c:pt>
                <c:pt idx="4894">
                  <c:v>11</c:v>
                </c:pt>
                <c:pt idx="4895">
                  <c:v>19.916666666666671</c:v>
                </c:pt>
                <c:pt idx="4896">
                  <c:v>16.75</c:v>
                </c:pt>
                <c:pt idx="4897">
                  <c:v>16.75</c:v>
                </c:pt>
                <c:pt idx="4898">
                  <c:v>16</c:v>
                </c:pt>
                <c:pt idx="4899">
                  <c:v>19.75</c:v>
                </c:pt>
                <c:pt idx="4900">
                  <c:v>16</c:v>
                </c:pt>
                <c:pt idx="4901">
                  <c:v>14.333333333333329</c:v>
                </c:pt>
                <c:pt idx="4902">
                  <c:v>18.25</c:v>
                </c:pt>
                <c:pt idx="4903">
                  <c:v>22</c:v>
                </c:pt>
                <c:pt idx="4904">
                  <c:v>13.222222222222221</c:v>
                </c:pt>
                <c:pt idx="4905">
                  <c:v>15.444444444444443</c:v>
                </c:pt>
                <c:pt idx="4906">
                  <c:v>10.25</c:v>
                </c:pt>
                <c:pt idx="4907">
                  <c:v>11.555555555555557</c:v>
                </c:pt>
                <c:pt idx="4908">
                  <c:v>9.5</c:v>
                </c:pt>
                <c:pt idx="4909">
                  <c:v>15.444444444444443</c:v>
                </c:pt>
                <c:pt idx="4910">
                  <c:v>12.416666666666671</c:v>
                </c:pt>
                <c:pt idx="4911">
                  <c:v>16</c:v>
                </c:pt>
                <c:pt idx="4912">
                  <c:v>8.75</c:v>
                </c:pt>
                <c:pt idx="4913">
                  <c:v>19</c:v>
                </c:pt>
                <c:pt idx="4914">
                  <c:v>12.111111111111114</c:v>
                </c:pt>
                <c:pt idx="4915">
                  <c:v>15.444444444444443</c:v>
                </c:pt>
                <c:pt idx="4916">
                  <c:v>19</c:v>
                </c:pt>
                <c:pt idx="4917">
                  <c:v>20.75</c:v>
                </c:pt>
                <c:pt idx="4918">
                  <c:v>17.5</c:v>
                </c:pt>
                <c:pt idx="4919">
                  <c:v>8</c:v>
                </c:pt>
                <c:pt idx="4920">
                  <c:v>12.111111111111114</c:v>
                </c:pt>
                <c:pt idx="4921">
                  <c:v>19.083333333333329</c:v>
                </c:pt>
                <c:pt idx="4922">
                  <c:v>14.888888888888886</c:v>
                </c:pt>
                <c:pt idx="4923">
                  <c:v>12.111111111111114</c:v>
                </c:pt>
                <c:pt idx="4924">
                  <c:v>20.75</c:v>
                </c:pt>
                <c:pt idx="4925">
                  <c:v>19.75</c:v>
                </c:pt>
                <c:pt idx="4926">
                  <c:v>18.25</c:v>
                </c:pt>
                <c:pt idx="4927">
                  <c:v>13.777777777777779</c:v>
                </c:pt>
                <c:pt idx="4928">
                  <c:v>16.75</c:v>
                </c:pt>
                <c:pt idx="4929">
                  <c:v>11</c:v>
                </c:pt>
                <c:pt idx="4930">
                  <c:v>12.666666666666664</c:v>
                </c:pt>
                <c:pt idx="4931">
                  <c:v>19</c:v>
                </c:pt>
                <c:pt idx="4932">
                  <c:v>18.25</c:v>
                </c:pt>
                <c:pt idx="4933">
                  <c:v>18.25</c:v>
                </c:pt>
                <c:pt idx="4934">
                  <c:v>11</c:v>
                </c:pt>
                <c:pt idx="4935">
                  <c:v>12.111111111111114</c:v>
                </c:pt>
                <c:pt idx="4936">
                  <c:v>11</c:v>
                </c:pt>
                <c:pt idx="4937">
                  <c:v>19</c:v>
                </c:pt>
                <c:pt idx="4938">
                  <c:v>17.5</c:v>
                </c:pt>
                <c:pt idx="4939">
                  <c:v>20.75</c:v>
                </c:pt>
                <c:pt idx="4940">
                  <c:v>16.166666666666671</c:v>
                </c:pt>
                <c:pt idx="4941">
                  <c:v>11</c:v>
                </c:pt>
                <c:pt idx="4942">
                  <c:v>12.111111111111114</c:v>
                </c:pt>
                <c:pt idx="4943">
                  <c:v>13.777777777777779</c:v>
                </c:pt>
                <c:pt idx="4944">
                  <c:v>11.555555555555557</c:v>
                </c:pt>
                <c:pt idx="4945">
                  <c:v>19.75</c:v>
                </c:pt>
                <c:pt idx="4946">
                  <c:v>16</c:v>
                </c:pt>
                <c:pt idx="4947">
                  <c:v>9.5</c:v>
                </c:pt>
                <c:pt idx="4948">
                  <c:v>5.75</c:v>
                </c:pt>
                <c:pt idx="4949">
                  <c:v>11</c:v>
                </c:pt>
                <c:pt idx="4950">
                  <c:v>18.25</c:v>
                </c:pt>
                <c:pt idx="4951">
                  <c:v>21.583333333333329</c:v>
                </c:pt>
                <c:pt idx="4952">
                  <c:v>12.666666666666664</c:v>
                </c:pt>
                <c:pt idx="4953">
                  <c:v>20.5</c:v>
                </c:pt>
                <c:pt idx="4954">
                  <c:v>18.25</c:v>
                </c:pt>
                <c:pt idx="4955">
                  <c:v>14.333333333333329</c:v>
                </c:pt>
                <c:pt idx="4956">
                  <c:v>15.444444444444443</c:v>
                </c:pt>
                <c:pt idx="4957">
                  <c:v>8</c:v>
                </c:pt>
                <c:pt idx="4958">
                  <c:v>19.083333333333329</c:v>
                </c:pt>
                <c:pt idx="4959">
                  <c:v>11.555555555555557</c:v>
                </c:pt>
                <c:pt idx="4960">
                  <c:v>14.333333333333329</c:v>
                </c:pt>
                <c:pt idx="4961">
                  <c:v>14.333333333333329</c:v>
                </c:pt>
                <c:pt idx="4962">
                  <c:v>17.5</c:v>
                </c:pt>
                <c:pt idx="4963">
                  <c:v>19.75</c:v>
                </c:pt>
                <c:pt idx="4964">
                  <c:v>8.75</c:v>
                </c:pt>
                <c:pt idx="4965">
                  <c:v>6.5</c:v>
                </c:pt>
                <c:pt idx="4966">
                  <c:v>11</c:v>
                </c:pt>
                <c:pt idx="4967">
                  <c:v>17.5</c:v>
                </c:pt>
                <c:pt idx="4968">
                  <c:v>19</c:v>
                </c:pt>
                <c:pt idx="4969">
                  <c:v>16</c:v>
                </c:pt>
                <c:pt idx="4970">
                  <c:v>14.888888888888886</c:v>
                </c:pt>
                <c:pt idx="4971">
                  <c:v>11</c:v>
                </c:pt>
                <c:pt idx="4972">
                  <c:v>21.583333333333329</c:v>
                </c:pt>
                <c:pt idx="4973">
                  <c:v>22</c:v>
                </c:pt>
                <c:pt idx="4974">
                  <c:v>22</c:v>
                </c:pt>
                <c:pt idx="4975">
                  <c:v>21.25</c:v>
                </c:pt>
                <c:pt idx="4976">
                  <c:v>13.777777777777779</c:v>
                </c:pt>
                <c:pt idx="4977">
                  <c:v>17.5</c:v>
                </c:pt>
                <c:pt idx="4978">
                  <c:v>19.75</c:v>
                </c:pt>
                <c:pt idx="4979">
                  <c:v>20.5</c:v>
                </c:pt>
                <c:pt idx="4980">
                  <c:v>21.25</c:v>
                </c:pt>
                <c:pt idx="4981">
                  <c:v>12.111111111111114</c:v>
                </c:pt>
                <c:pt idx="4982">
                  <c:v>16.75</c:v>
                </c:pt>
                <c:pt idx="4983">
                  <c:v>11.555555555555557</c:v>
                </c:pt>
                <c:pt idx="4984">
                  <c:v>22</c:v>
                </c:pt>
                <c:pt idx="4985">
                  <c:v>16.583333333333329</c:v>
                </c:pt>
                <c:pt idx="4986">
                  <c:v>18.25</c:v>
                </c:pt>
                <c:pt idx="4987">
                  <c:v>22</c:v>
                </c:pt>
                <c:pt idx="4988">
                  <c:v>16</c:v>
                </c:pt>
                <c:pt idx="4989">
                  <c:v>16</c:v>
                </c:pt>
                <c:pt idx="4990">
                  <c:v>16</c:v>
                </c:pt>
                <c:pt idx="4991">
                  <c:v>17.5</c:v>
                </c:pt>
                <c:pt idx="4992">
                  <c:v>12.111111111111114</c:v>
                </c:pt>
                <c:pt idx="4993">
                  <c:v>19.75</c:v>
                </c:pt>
                <c:pt idx="4994">
                  <c:v>14.333333333333329</c:v>
                </c:pt>
                <c:pt idx="4995">
                  <c:v>12.111111111111114</c:v>
                </c:pt>
                <c:pt idx="4996">
                  <c:v>16</c:v>
                </c:pt>
                <c:pt idx="4997">
                  <c:v>12.111111111111114</c:v>
                </c:pt>
                <c:pt idx="4998">
                  <c:v>16</c:v>
                </c:pt>
                <c:pt idx="4999">
                  <c:v>21.25</c:v>
                </c:pt>
                <c:pt idx="5000">
                  <c:v>19.5</c:v>
                </c:pt>
                <c:pt idx="5001">
                  <c:v>21.166666666666671</c:v>
                </c:pt>
                <c:pt idx="5002">
                  <c:v>17.833333333333329</c:v>
                </c:pt>
                <c:pt idx="5003">
                  <c:v>12.111111111111114</c:v>
                </c:pt>
                <c:pt idx="5004">
                  <c:v>13.777777777777779</c:v>
                </c:pt>
                <c:pt idx="5005">
                  <c:v>21.25</c:v>
                </c:pt>
                <c:pt idx="5006">
                  <c:v>8.75</c:v>
                </c:pt>
                <c:pt idx="5007">
                  <c:v>11</c:v>
                </c:pt>
                <c:pt idx="5008">
                  <c:v>19</c:v>
                </c:pt>
                <c:pt idx="5009">
                  <c:v>15.444444444444443</c:v>
                </c:pt>
                <c:pt idx="5010">
                  <c:v>18.25</c:v>
                </c:pt>
                <c:pt idx="5011">
                  <c:v>21.25</c:v>
                </c:pt>
                <c:pt idx="5012">
                  <c:v>5</c:v>
                </c:pt>
                <c:pt idx="5013">
                  <c:v>19.75</c:v>
                </c:pt>
                <c:pt idx="5014">
                  <c:v>21.25</c:v>
                </c:pt>
                <c:pt idx="5015">
                  <c:v>20.5</c:v>
                </c:pt>
                <c:pt idx="5016">
                  <c:v>21.583333333333329</c:v>
                </c:pt>
                <c:pt idx="5017">
                  <c:v>20.333333333333329</c:v>
                </c:pt>
                <c:pt idx="5018">
                  <c:v>21.583333333333329</c:v>
                </c:pt>
                <c:pt idx="5019">
                  <c:v>16</c:v>
                </c:pt>
                <c:pt idx="5020">
                  <c:v>13.222222222222221</c:v>
                </c:pt>
                <c:pt idx="5021">
                  <c:v>17.5</c:v>
                </c:pt>
                <c:pt idx="5022">
                  <c:v>22</c:v>
                </c:pt>
                <c:pt idx="5023">
                  <c:v>8.75</c:v>
                </c:pt>
                <c:pt idx="5024">
                  <c:v>16</c:v>
                </c:pt>
                <c:pt idx="5025">
                  <c:v>6.5</c:v>
                </c:pt>
                <c:pt idx="5026">
                  <c:v>13.222222222222221</c:v>
                </c:pt>
                <c:pt idx="5027">
                  <c:v>18.25</c:v>
                </c:pt>
                <c:pt idx="5028">
                  <c:v>20.75</c:v>
                </c:pt>
                <c:pt idx="5029">
                  <c:v>15.444444444444443</c:v>
                </c:pt>
                <c:pt idx="5030">
                  <c:v>12.666666666666664</c:v>
                </c:pt>
                <c:pt idx="5031">
                  <c:v>19</c:v>
                </c:pt>
                <c:pt idx="5032">
                  <c:v>17.5</c:v>
                </c:pt>
                <c:pt idx="5033">
                  <c:v>12.666666666666664</c:v>
                </c:pt>
                <c:pt idx="5034">
                  <c:v>19.75</c:v>
                </c:pt>
                <c:pt idx="5035">
                  <c:v>16</c:v>
                </c:pt>
                <c:pt idx="5036">
                  <c:v>13.222222222222221</c:v>
                </c:pt>
                <c:pt idx="5037">
                  <c:v>21.166666666666671</c:v>
                </c:pt>
                <c:pt idx="5038">
                  <c:v>11.555555555555557</c:v>
                </c:pt>
                <c:pt idx="5039">
                  <c:v>17.416666666666671</c:v>
                </c:pt>
                <c:pt idx="5040">
                  <c:v>7.25</c:v>
                </c:pt>
                <c:pt idx="5041">
                  <c:v>15.444444444444443</c:v>
                </c:pt>
                <c:pt idx="5042">
                  <c:v>20.5</c:v>
                </c:pt>
                <c:pt idx="5043">
                  <c:v>21.583333333333329</c:v>
                </c:pt>
                <c:pt idx="5044">
                  <c:v>16</c:v>
                </c:pt>
                <c:pt idx="5045">
                  <c:v>16</c:v>
                </c:pt>
                <c:pt idx="5046">
                  <c:v>11</c:v>
                </c:pt>
                <c:pt idx="5047">
                  <c:v>16</c:v>
                </c:pt>
                <c:pt idx="5048">
                  <c:v>16</c:v>
                </c:pt>
                <c:pt idx="5049">
                  <c:v>22</c:v>
                </c:pt>
                <c:pt idx="5050">
                  <c:v>20.5</c:v>
                </c:pt>
                <c:pt idx="5051">
                  <c:v>18.25</c:v>
                </c:pt>
                <c:pt idx="5052">
                  <c:v>21.583333333333329</c:v>
                </c:pt>
                <c:pt idx="5053">
                  <c:v>14.333333333333329</c:v>
                </c:pt>
                <c:pt idx="5054">
                  <c:v>19</c:v>
                </c:pt>
                <c:pt idx="5055">
                  <c:v>10.25</c:v>
                </c:pt>
                <c:pt idx="5056">
                  <c:v>17.5</c:v>
                </c:pt>
                <c:pt idx="5057">
                  <c:v>22</c:v>
                </c:pt>
                <c:pt idx="5058">
                  <c:v>13.777777777777779</c:v>
                </c:pt>
                <c:pt idx="5059">
                  <c:v>19.916666666666671</c:v>
                </c:pt>
                <c:pt idx="5060">
                  <c:v>12.111111111111114</c:v>
                </c:pt>
                <c:pt idx="5061">
                  <c:v>16</c:v>
                </c:pt>
                <c:pt idx="5062">
                  <c:v>12.111111111111114</c:v>
                </c:pt>
                <c:pt idx="5063">
                  <c:v>13.777777777777779</c:v>
                </c:pt>
                <c:pt idx="5064">
                  <c:v>18.25</c:v>
                </c:pt>
                <c:pt idx="5065">
                  <c:v>19.75</c:v>
                </c:pt>
                <c:pt idx="5066">
                  <c:v>17.5</c:v>
                </c:pt>
                <c:pt idx="5067">
                  <c:v>12.111111111111114</c:v>
                </c:pt>
                <c:pt idx="5068">
                  <c:v>19.5</c:v>
                </c:pt>
                <c:pt idx="5069">
                  <c:v>14.333333333333329</c:v>
                </c:pt>
                <c:pt idx="5070">
                  <c:v>19.75</c:v>
                </c:pt>
                <c:pt idx="5071">
                  <c:v>18.25</c:v>
                </c:pt>
                <c:pt idx="5072">
                  <c:v>13.222222222222221</c:v>
                </c:pt>
                <c:pt idx="5073">
                  <c:v>14.333333333333329</c:v>
                </c:pt>
                <c:pt idx="5074">
                  <c:v>19.916666666666671</c:v>
                </c:pt>
                <c:pt idx="5075">
                  <c:v>16</c:v>
                </c:pt>
                <c:pt idx="5076">
                  <c:v>16</c:v>
                </c:pt>
                <c:pt idx="5077">
                  <c:v>19.75</c:v>
                </c:pt>
                <c:pt idx="5078">
                  <c:v>11</c:v>
                </c:pt>
                <c:pt idx="5079">
                  <c:v>15.444444444444443</c:v>
                </c:pt>
                <c:pt idx="5080">
                  <c:v>18.25</c:v>
                </c:pt>
                <c:pt idx="5081">
                  <c:v>5</c:v>
                </c:pt>
                <c:pt idx="5082">
                  <c:v>20.5</c:v>
                </c:pt>
                <c:pt idx="5083">
                  <c:v>15.444444444444443</c:v>
                </c:pt>
                <c:pt idx="5084">
                  <c:v>21.583333333333329</c:v>
                </c:pt>
                <c:pt idx="5085">
                  <c:v>21.583333333333329</c:v>
                </c:pt>
                <c:pt idx="5086">
                  <c:v>19.916666666666671</c:v>
                </c:pt>
                <c:pt idx="5087">
                  <c:v>13.222222222222221</c:v>
                </c:pt>
                <c:pt idx="5088">
                  <c:v>14.888888888888886</c:v>
                </c:pt>
                <c:pt idx="5089">
                  <c:v>7.25</c:v>
                </c:pt>
                <c:pt idx="5090">
                  <c:v>12.111111111111114</c:v>
                </c:pt>
                <c:pt idx="5091">
                  <c:v>19</c:v>
                </c:pt>
                <c:pt idx="5092">
                  <c:v>21.166666666666671</c:v>
                </c:pt>
                <c:pt idx="5093">
                  <c:v>21.583333333333329</c:v>
                </c:pt>
                <c:pt idx="5094">
                  <c:v>13.777777777777779</c:v>
                </c:pt>
                <c:pt idx="5095">
                  <c:v>11</c:v>
                </c:pt>
                <c:pt idx="5096">
                  <c:v>19.75</c:v>
                </c:pt>
                <c:pt idx="5097">
                  <c:v>20.5</c:v>
                </c:pt>
                <c:pt idx="5098">
                  <c:v>20.333333333333329</c:v>
                </c:pt>
                <c:pt idx="5099">
                  <c:v>5.4615384615384599</c:v>
                </c:pt>
                <c:pt idx="5100">
                  <c:v>19</c:v>
                </c:pt>
                <c:pt idx="5101">
                  <c:v>14.333333333333329</c:v>
                </c:pt>
                <c:pt idx="5102">
                  <c:v>6.5</c:v>
                </c:pt>
                <c:pt idx="5103">
                  <c:v>20.75</c:v>
                </c:pt>
                <c:pt idx="5104">
                  <c:v>21.166666666666671</c:v>
                </c:pt>
                <c:pt idx="5105">
                  <c:v>16</c:v>
                </c:pt>
                <c:pt idx="5106">
                  <c:v>16</c:v>
                </c:pt>
                <c:pt idx="5107">
                  <c:v>21.25</c:v>
                </c:pt>
                <c:pt idx="5108">
                  <c:v>6.5</c:v>
                </c:pt>
                <c:pt idx="5109">
                  <c:v>19</c:v>
                </c:pt>
                <c:pt idx="5110">
                  <c:v>22</c:v>
                </c:pt>
                <c:pt idx="5111">
                  <c:v>14.888888888888886</c:v>
                </c:pt>
                <c:pt idx="5112">
                  <c:v>21.25</c:v>
                </c:pt>
                <c:pt idx="5113">
                  <c:v>14.888888888888886</c:v>
                </c:pt>
                <c:pt idx="5114">
                  <c:v>10.25</c:v>
                </c:pt>
                <c:pt idx="5115">
                  <c:v>16.75</c:v>
                </c:pt>
                <c:pt idx="5116">
                  <c:v>8</c:v>
                </c:pt>
                <c:pt idx="5117">
                  <c:v>20.5</c:v>
                </c:pt>
                <c:pt idx="5118">
                  <c:v>22</c:v>
                </c:pt>
                <c:pt idx="5119">
                  <c:v>21.583333333333329</c:v>
                </c:pt>
                <c:pt idx="5120">
                  <c:v>8.75</c:v>
                </c:pt>
                <c:pt idx="5121">
                  <c:v>15.75</c:v>
                </c:pt>
                <c:pt idx="5122">
                  <c:v>22</c:v>
                </c:pt>
                <c:pt idx="5123">
                  <c:v>13.222222222222221</c:v>
                </c:pt>
                <c:pt idx="5124">
                  <c:v>15.444444444444443</c:v>
                </c:pt>
                <c:pt idx="5125">
                  <c:v>17.5</c:v>
                </c:pt>
                <c:pt idx="5126">
                  <c:v>18.666666666666671</c:v>
                </c:pt>
                <c:pt idx="5127">
                  <c:v>22</c:v>
                </c:pt>
                <c:pt idx="5128">
                  <c:v>6.1538461538461533</c:v>
                </c:pt>
                <c:pt idx="5129">
                  <c:v>19.75</c:v>
                </c:pt>
                <c:pt idx="5130">
                  <c:v>11</c:v>
                </c:pt>
                <c:pt idx="5131">
                  <c:v>21.25</c:v>
                </c:pt>
                <c:pt idx="5132">
                  <c:v>15.444444444444443</c:v>
                </c:pt>
                <c:pt idx="5133">
                  <c:v>5</c:v>
                </c:pt>
                <c:pt idx="5134">
                  <c:v>21.583333333333329</c:v>
                </c:pt>
                <c:pt idx="5135">
                  <c:v>19</c:v>
                </c:pt>
                <c:pt idx="5136">
                  <c:v>13.777777777777779</c:v>
                </c:pt>
                <c:pt idx="5137">
                  <c:v>11.555555555555557</c:v>
                </c:pt>
                <c:pt idx="5138">
                  <c:v>16</c:v>
                </c:pt>
                <c:pt idx="5139">
                  <c:v>10.25</c:v>
                </c:pt>
                <c:pt idx="5140">
                  <c:v>13.777777777777779</c:v>
                </c:pt>
                <c:pt idx="5141">
                  <c:v>14.888888888888886</c:v>
                </c:pt>
                <c:pt idx="5142">
                  <c:v>13.777777777777779</c:v>
                </c:pt>
                <c:pt idx="5143">
                  <c:v>11.555555555555557</c:v>
                </c:pt>
                <c:pt idx="5144">
                  <c:v>14.333333333333329</c:v>
                </c:pt>
                <c:pt idx="5145">
                  <c:v>16</c:v>
                </c:pt>
                <c:pt idx="5146">
                  <c:v>22</c:v>
                </c:pt>
                <c:pt idx="5147">
                  <c:v>8</c:v>
                </c:pt>
                <c:pt idx="5148">
                  <c:v>15.444444444444443</c:v>
                </c:pt>
                <c:pt idx="5149">
                  <c:v>16</c:v>
                </c:pt>
                <c:pt idx="5150">
                  <c:v>18.25</c:v>
                </c:pt>
                <c:pt idx="5151">
                  <c:v>13.777777777777779</c:v>
                </c:pt>
                <c:pt idx="5152">
                  <c:v>12.666666666666664</c:v>
                </c:pt>
                <c:pt idx="5153">
                  <c:v>14.888888888888886</c:v>
                </c:pt>
                <c:pt idx="5154">
                  <c:v>11.555555555555557</c:v>
                </c:pt>
                <c:pt idx="5155">
                  <c:v>19.75</c:v>
                </c:pt>
                <c:pt idx="5156">
                  <c:v>14.333333333333329</c:v>
                </c:pt>
                <c:pt idx="5157">
                  <c:v>16</c:v>
                </c:pt>
                <c:pt idx="5158">
                  <c:v>10.25</c:v>
                </c:pt>
                <c:pt idx="5159">
                  <c:v>13.222222222222221</c:v>
                </c:pt>
                <c:pt idx="5160">
                  <c:v>16</c:v>
                </c:pt>
                <c:pt idx="5161">
                  <c:v>12.666666666666664</c:v>
                </c:pt>
                <c:pt idx="5162">
                  <c:v>18.666666666666671</c:v>
                </c:pt>
                <c:pt idx="5163">
                  <c:v>21.25</c:v>
                </c:pt>
                <c:pt idx="5164">
                  <c:v>16.75</c:v>
                </c:pt>
                <c:pt idx="5165">
                  <c:v>11</c:v>
                </c:pt>
                <c:pt idx="5166">
                  <c:v>13.222222222222221</c:v>
                </c:pt>
                <c:pt idx="5167">
                  <c:v>12.666666666666664</c:v>
                </c:pt>
                <c:pt idx="5168">
                  <c:v>11</c:v>
                </c:pt>
                <c:pt idx="5169">
                  <c:v>10.25</c:v>
                </c:pt>
                <c:pt idx="5170">
                  <c:v>12.666666666666664</c:v>
                </c:pt>
                <c:pt idx="5171">
                  <c:v>19.75</c:v>
                </c:pt>
                <c:pt idx="5172">
                  <c:v>20.75</c:v>
                </c:pt>
                <c:pt idx="5173">
                  <c:v>19</c:v>
                </c:pt>
                <c:pt idx="5174">
                  <c:v>5</c:v>
                </c:pt>
                <c:pt idx="5175">
                  <c:v>22</c:v>
                </c:pt>
                <c:pt idx="5176">
                  <c:v>12.111111111111114</c:v>
                </c:pt>
                <c:pt idx="5177">
                  <c:v>11</c:v>
                </c:pt>
                <c:pt idx="5178">
                  <c:v>14.333333333333329</c:v>
                </c:pt>
                <c:pt idx="5179">
                  <c:v>16</c:v>
                </c:pt>
                <c:pt idx="5180">
                  <c:v>15.444444444444443</c:v>
                </c:pt>
                <c:pt idx="5181">
                  <c:v>20.333333333333329</c:v>
                </c:pt>
                <c:pt idx="5182">
                  <c:v>19.916666666666671</c:v>
                </c:pt>
                <c:pt idx="5183">
                  <c:v>14.333333333333329</c:v>
                </c:pt>
                <c:pt idx="5184">
                  <c:v>8.75</c:v>
                </c:pt>
                <c:pt idx="5185">
                  <c:v>21.25</c:v>
                </c:pt>
                <c:pt idx="5186">
                  <c:v>21.583333333333329</c:v>
                </c:pt>
                <c:pt idx="5187">
                  <c:v>11.555555555555557</c:v>
                </c:pt>
                <c:pt idx="5188">
                  <c:v>14.333333333333329</c:v>
                </c:pt>
                <c:pt idx="5189">
                  <c:v>22</c:v>
                </c:pt>
                <c:pt idx="5190">
                  <c:v>20.333333333333329</c:v>
                </c:pt>
                <c:pt idx="5191">
                  <c:v>21.25</c:v>
                </c:pt>
                <c:pt idx="5192">
                  <c:v>20.75</c:v>
                </c:pt>
                <c:pt idx="5193">
                  <c:v>11</c:v>
                </c:pt>
                <c:pt idx="5194">
                  <c:v>18.25</c:v>
                </c:pt>
                <c:pt idx="5195">
                  <c:v>21.25</c:v>
                </c:pt>
                <c:pt idx="5196">
                  <c:v>16</c:v>
                </c:pt>
                <c:pt idx="5197">
                  <c:v>13.777777777777779</c:v>
                </c:pt>
                <c:pt idx="5198">
                  <c:v>18.666666666666671</c:v>
                </c:pt>
                <c:pt idx="5199">
                  <c:v>22</c:v>
                </c:pt>
                <c:pt idx="5200">
                  <c:v>12.666666666666664</c:v>
                </c:pt>
                <c:pt idx="5201">
                  <c:v>13.777777777777779</c:v>
                </c:pt>
                <c:pt idx="5202">
                  <c:v>14.333333333333329</c:v>
                </c:pt>
                <c:pt idx="5203">
                  <c:v>12.666666666666664</c:v>
                </c:pt>
                <c:pt idx="5204">
                  <c:v>20.5</c:v>
                </c:pt>
                <c:pt idx="5205">
                  <c:v>5.2307692307692335</c:v>
                </c:pt>
                <c:pt idx="5206">
                  <c:v>9.5</c:v>
                </c:pt>
                <c:pt idx="5207">
                  <c:v>11</c:v>
                </c:pt>
                <c:pt idx="5208">
                  <c:v>18.25</c:v>
                </c:pt>
                <c:pt idx="5209">
                  <c:v>5.75</c:v>
                </c:pt>
                <c:pt idx="5210">
                  <c:v>20.5</c:v>
                </c:pt>
                <c:pt idx="5211">
                  <c:v>14.888888888888886</c:v>
                </c:pt>
                <c:pt idx="5212">
                  <c:v>16.75</c:v>
                </c:pt>
                <c:pt idx="5213">
                  <c:v>14.333333333333329</c:v>
                </c:pt>
                <c:pt idx="5214">
                  <c:v>22</c:v>
                </c:pt>
                <c:pt idx="5215">
                  <c:v>20.75</c:v>
                </c:pt>
                <c:pt idx="5216">
                  <c:v>11.555555555555557</c:v>
                </c:pt>
                <c:pt idx="5217">
                  <c:v>21.583333333333329</c:v>
                </c:pt>
                <c:pt idx="5218">
                  <c:v>16</c:v>
                </c:pt>
                <c:pt idx="5219">
                  <c:v>19.083333333333329</c:v>
                </c:pt>
                <c:pt idx="5220">
                  <c:v>18.25</c:v>
                </c:pt>
                <c:pt idx="5221">
                  <c:v>5</c:v>
                </c:pt>
                <c:pt idx="5222">
                  <c:v>13.777777777777779</c:v>
                </c:pt>
                <c:pt idx="5223">
                  <c:v>13.222222222222221</c:v>
                </c:pt>
                <c:pt idx="5224">
                  <c:v>20.75</c:v>
                </c:pt>
                <c:pt idx="5225">
                  <c:v>16</c:v>
                </c:pt>
                <c:pt idx="5226">
                  <c:v>17</c:v>
                </c:pt>
                <c:pt idx="5227">
                  <c:v>20.333333333333329</c:v>
                </c:pt>
                <c:pt idx="5228">
                  <c:v>20.5</c:v>
                </c:pt>
                <c:pt idx="5229">
                  <c:v>17.5</c:v>
                </c:pt>
                <c:pt idx="5230">
                  <c:v>11.555555555555557</c:v>
                </c:pt>
                <c:pt idx="5231">
                  <c:v>21.25</c:v>
                </c:pt>
                <c:pt idx="5232">
                  <c:v>19.916666666666671</c:v>
                </c:pt>
                <c:pt idx="5233">
                  <c:v>16</c:v>
                </c:pt>
                <c:pt idx="5234">
                  <c:v>12.111111111111114</c:v>
                </c:pt>
                <c:pt idx="5235">
                  <c:v>14.333333333333329</c:v>
                </c:pt>
                <c:pt idx="5236">
                  <c:v>18.666666666666671</c:v>
                </c:pt>
                <c:pt idx="5237">
                  <c:v>16.75</c:v>
                </c:pt>
                <c:pt idx="5238">
                  <c:v>12.111111111111114</c:v>
                </c:pt>
                <c:pt idx="5239">
                  <c:v>11</c:v>
                </c:pt>
                <c:pt idx="5240">
                  <c:v>16.75</c:v>
                </c:pt>
                <c:pt idx="5241">
                  <c:v>16.75</c:v>
                </c:pt>
                <c:pt idx="5242">
                  <c:v>13.222222222222221</c:v>
                </c:pt>
                <c:pt idx="5243">
                  <c:v>14.888888888888886</c:v>
                </c:pt>
                <c:pt idx="5244">
                  <c:v>16</c:v>
                </c:pt>
                <c:pt idx="5245">
                  <c:v>19.5</c:v>
                </c:pt>
                <c:pt idx="5246">
                  <c:v>12.666666666666664</c:v>
                </c:pt>
                <c:pt idx="5247">
                  <c:v>9.5</c:v>
                </c:pt>
                <c:pt idx="5248">
                  <c:v>16</c:v>
                </c:pt>
                <c:pt idx="5249">
                  <c:v>16.75</c:v>
                </c:pt>
                <c:pt idx="5250">
                  <c:v>9.5</c:v>
                </c:pt>
                <c:pt idx="5251">
                  <c:v>16</c:v>
                </c:pt>
                <c:pt idx="5252">
                  <c:v>17.5</c:v>
                </c:pt>
                <c:pt idx="5253">
                  <c:v>21.25</c:v>
                </c:pt>
                <c:pt idx="5254">
                  <c:v>21.583333333333329</c:v>
                </c:pt>
                <c:pt idx="5255">
                  <c:v>17</c:v>
                </c:pt>
                <c:pt idx="5256">
                  <c:v>22</c:v>
                </c:pt>
                <c:pt idx="5257">
                  <c:v>5.2307692307692335</c:v>
                </c:pt>
                <c:pt idx="5258">
                  <c:v>21.25</c:v>
                </c:pt>
                <c:pt idx="5259">
                  <c:v>10.25</c:v>
                </c:pt>
                <c:pt idx="5260">
                  <c:v>21.583333333333329</c:v>
                </c:pt>
                <c:pt idx="5261">
                  <c:v>17.833333333333329</c:v>
                </c:pt>
                <c:pt idx="5262">
                  <c:v>19.75</c:v>
                </c:pt>
                <c:pt idx="5263">
                  <c:v>21.25</c:v>
                </c:pt>
                <c:pt idx="5264">
                  <c:v>14.333333333333329</c:v>
                </c:pt>
                <c:pt idx="5265">
                  <c:v>21.25</c:v>
                </c:pt>
                <c:pt idx="5266">
                  <c:v>13.777777777777779</c:v>
                </c:pt>
                <c:pt idx="5267">
                  <c:v>11</c:v>
                </c:pt>
                <c:pt idx="5268">
                  <c:v>9.5</c:v>
                </c:pt>
                <c:pt idx="5269">
                  <c:v>21.166666666666671</c:v>
                </c:pt>
                <c:pt idx="5270">
                  <c:v>22</c:v>
                </c:pt>
                <c:pt idx="5271">
                  <c:v>14.888888888888886</c:v>
                </c:pt>
                <c:pt idx="5272">
                  <c:v>13.222222222222221</c:v>
                </c:pt>
                <c:pt idx="5273">
                  <c:v>19.75</c:v>
                </c:pt>
                <c:pt idx="5274">
                  <c:v>20.5</c:v>
                </c:pt>
                <c:pt idx="5275">
                  <c:v>11</c:v>
                </c:pt>
                <c:pt idx="5276">
                  <c:v>14.083333333333329</c:v>
                </c:pt>
                <c:pt idx="5277">
                  <c:v>12.666666666666664</c:v>
                </c:pt>
                <c:pt idx="5278">
                  <c:v>22</c:v>
                </c:pt>
                <c:pt idx="5279">
                  <c:v>22</c:v>
                </c:pt>
                <c:pt idx="5280">
                  <c:v>21.25</c:v>
                </c:pt>
                <c:pt idx="5281">
                  <c:v>21.25</c:v>
                </c:pt>
                <c:pt idx="5282">
                  <c:v>5</c:v>
                </c:pt>
                <c:pt idx="5283">
                  <c:v>6.5</c:v>
                </c:pt>
                <c:pt idx="5284">
                  <c:v>16</c:v>
                </c:pt>
                <c:pt idx="5285">
                  <c:v>18.25</c:v>
                </c:pt>
                <c:pt idx="5286">
                  <c:v>21.583333333333329</c:v>
                </c:pt>
                <c:pt idx="5287">
                  <c:v>19.75</c:v>
                </c:pt>
                <c:pt idx="5288">
                  <c:v>12.111111111111114</c:v>
                </c:pt>
                <c:pt idx="5289">
                  <c:v>22</c:v>
                </c:pt>
                <c:pt idx="5290">
                  <c:v>16.75</c:v>
                </c:pt>
                <c:pt idx="5291">
                  <c:v>13.777777777777779</c:v>
                </c:pt>
                <c:pt idx="5292">
                  <c:v>13.777777777777779</c:v>
                </c:pt>
                <c:pt idx="5293">
                  <c:v>16.75</c:v>
                </c:pt>
                <c:pt idx="5294">
                  <c:v>16.75</c:v>
                </c:pt>
                <c:pt idx="5295">
                  <c:v>21.583333333333329</c:v>
                </c:pt>
                <c:pt idx="5296">
                  <c:v>16.75</c:v>
                </c:pt>
                <c:pt idx="5297">
                  <c:v>16</c:v>
                </c:pt>
                <c:pt idx="5298">
                  <c:v>16</c:v>
                </c:pt>
                <c:pt idx="5299">
                  <c:v>13.222222222222221</c:v>
                </c:pt>
                <c:pt idx="5300">
                  <c:v>11</c:v>
                </c:pt>
                <c:pt idx="5301">
                  <c:v>19.083333333333329</c:v>
                </c:pt>
                <c:pt idx="5302">
                  <c:v>16.75</c:v>
                </c:pt>
                <c:pt idx="5303">
                  <c:v>15.444444444444443</c:v>
                </c:pt>
                <c:pt idx="5304">
                  <c:v>11</c:v>
                </c:pt>
                <c:pt idx="5305">
                  <c:v>14.333333333333329</c:v>
                </c:pt>
                <c:pt idx="5306">
                  <c:v>18.25</c:v>
                </c:pt>
                <c:pt idx="5307">
                  <c:v>14.333333333333329</c:v>
                </c:pt>
                <c:pt idx="5308">
                  <c:v>13.777777777777779</c:v>
                </c:pt>
                <c:pt idx="5309">
                  <c:v>19</c:v>
                </c:pt>
                <c:pt idx="5310">
                  <c:v>13.222222222222221</c:v>
                </c:pt>
                <c:pt idx="5311">
                  <c:v>20.5</c:v>
                </c:pt>
                <c:pt idx="5312">
                  <c:v>19</c:v>
                </c:pt>
                <c:pt idx="5313">
                  <c:v>13.222222222222221</c:v>
                </c:pt>
                <c:pt idx="5314">
                  <c:v>19.083333333333329</c:v>
                </c:pt>
                <c:pt idx="5315">
                  <c:v>18.25</c:v>
                </c:pt>
                <c:pt idx="5316">
                  <c:v>12.666666666666664</c:v>
                </c:pt>
                <c:pt idx="5317">
                  <c:v>14.333333333333329</c:v>
                </c:pt>
                <c:pt idx="5318">
                  <c:v>15.444444444444443</c:v>
                </c:pt>
                <c:pt idx="5319">
                  <c:v>16</c:v>
                </c:pt>
                <c:pt idx="5320">
                  <c:v>13.777777777777779</c:v>
                </c:pt>
                <c:pt idx="5321">
                  <c:v>14.888888888888886</c:v>
                </c:pt>
                <c:pt idx="5322">
                  <c:v>16</c:v>
                </c:pt>
                <c:pt idx="5323">
                  <c:v>22</c:v>
                </c:pt>
                <c:pt idx="5324">
                  <c:v>22</c:v>
                </c:pt>
                <c:pt idx="5325">
                  <c:v>19.916666666666671</c:v>
                </c:pt>
                <c:pt idx="5326">
                  <c:v>20.5</c:v>
                </c:pt>
                <c:pt idx="5327">
                  <c:v>19</c:v>
                </c:pt>
                <c:pt idx="5328">
                  <c:v>18.25</c:v>
                </c:pt>
                <c:pt idx="5329">
                  <c:v>15.444444444444443</c:v>
                </c:pt>
                <c:pt idx="5330">
                  <c:v>13.777777777777779</c:v>
                </c:pt>
                <c:pt idx="5331">
                  <c:v>15.444444444444443</c:v>
                </c:pt>
                <c:pt idx="5332">
                  <c:v>22</c:v>
                </c:pt>
                <c:pt idx="5333">
                  <c:v>16</c:v>
                </c:pt>
                <c:pt idx="5334">
                  <c:v>12.111111111111114</c:v>
                </c:pt>
                <c:pt idx="5335">
                  <c:v>11.555555555555557</c:v>
                </c:pt>
                <c:pt idx="5336">
                  <c:v>21.166666666666671</c:v>
                </c:pt>
                <c:pt idx="5337">
                  <c:v>15.444444444444443</c:v>
                </c:pt>
                <c:pt idx="5338">
                  <c:v>17.5</c:v>
                </c:pt>
                <c:pt idx="5339">
                  <c:v>18.25</c:v>
                </c:pt>
                <c:pt idx="5340">
                  <c:v>21.25</c:v>
                </c:pt>
                <c:pt idx="5341">
                  <c:v>20.5</c:v>
                </c:pt>
                <c:pt idx="5342">
                  <c:v>10.25</c:v>
                </c:pt>
                <c:pt idx="5343">
                  <c:v>5.6923076923076934</c:v>
                </c:pt>
                <c:pt idx="5344">
                  <c:v>19.75</c:v>
                </c:pt>
                <c:pt idx="5345">
                  <c:v>17.5</c:v>
                </c:pt>
                <c:pt idx="5346">
                  <c:v>18.666666666666671</c:v>
                </c:pt>
                <c:pt idx="5347">
                  <c:v>12.111111111111114</c:v>
                </c:pt>
                <c:pt idx="5348">
                  <c:v>16</c:v>
                </c:pt>
                <c:pt idx="5349">
                  <c:v>12.666666666666664</c:v>
                </c:pt>
                <c:pt idx="5350">
                  <c:v>18.25</c:v>
                </c:pt>
                <c:pt idx="5351">
                  <c:v>21.583333333333329</c:v>
                </c:pt>
                <c:pt idx="5352">
                  <c:v>16</c:v>
                </c:pt>
                <c:pt idx="5353">
                  <c:v>16</c:v>
                </c:pt>
                <c:pt idx="5354">
                  <c:v>16</c:v>
                </c:pt>
                <c:pt idx="5355">
                  <c:v>12.111111111111114</c:v>
                </c:pt>
                <c:pt idx="5356">
                  <c:v>17.5</c:v>
                </c:pt>
                <c:pt idx="5357">
                  <c:v>21.25</c:v>
                </c:pt>
                <c:pt idx="5358">
                  <c:v>21.166666666666671</c:v>
                </c:pt>
                <c:pt idx="5359">
                  <c:v>5</c:v>
                </c:pt>
                <c:pt idx="5360">
                  <c:v>22</c:v>
                </c:pt>
                <c:pt idx="5361">
                  <c:v>19</c:v>
                </c:pt>
                <c:pt idx="5362">
                  <c:v>20.75</c:v>
                </c:pt>
                <c:pt idx="5363">
                  <c:v>17.5</c:v>
                </c:pt>
                <c:pt idx="5364">
                  <c:v>20.333333333333329</c:v>
                </c:pt>
                <c:pt idx="5365">
                  <c:v>19.75</c:v>
                </c:pt>
                <c:pt idx="5366">
                  <c:v>5</c:v>
                </c:pt>
                <c:pt idx="5367">
                  <c:v>19</c:v>
                </c:pt>
                <c:pt idx="5368">
                  <c:v>22</c:v>
                </c:pt>
                <c:pt idx="5369">
                  <c:v>22</c:v>
                </c:pt>
                <c:pt idx="5370">
                  <c:v>21.25</c:v>
                </c:pt>
                <c:pt idx="5371">
                  <c:v>11</c:v>
                </c:pt>
                <c:pt idx="5372">
                  <c:v>12.666666666666664</c:v>
                </c:pt>
                <c:pt idx="5373">
                  <c:v>13.222222222222221</c:v>
                </c:pt>
                <c:pt idx="5374">
                  <c:v>13.777777777777779</c:v>
                </c:pt>
                <c:pt idx="5375">
                  <c:v>13.777777777777779</c:v>
                </c:pt>
                <c:pt idx="5376">
                  <c:v>15.444444444444443</c:v>
                </c:pt>
                <c:pt idx="5377">
                  <c:v>16</c:v>
                </c:pt>
                <c:pt idx="5378">
                  <c:v>21.166666666666671</c:v>
                </c:pt>
                <c:pt idx="5379">
                  <c:v>19</c:v>
                </c:pt>
                <c:pt idx="5380">
                  <c:v>22</c:v>
                </c:pt>
                <c:pt idx="5381">
                  <c:v>10.25</c:v>
                </c:pt>
                <c:pt idx="5382">
                  <c:v>11.555555555555557</c:v>
                </c:pt>
                <c:pt idx="5383">
                  <c:v>18.666666666666671</c:v>
                </c:pt>
                <c:pt idx="5384">
                  <c:v>17.5</c:v>
                </c:pt>
                <c:pt idx="5385">
                  <c:v>11</c:v>
                </c:pt>
                <c:pt idx="5386">
                  <c:v>21.583333333333329</c:v>
                </c:pt>
                <c:pt idx="5387">
                  <c:v>15.444444444444443</c:v>
                </c:pt>
                <c:pt idx="5388">
                  <c:v>21.25</c:v>
                </c:pt>
                <c:pt idx="5389">
                  <c:v>20.333333333333329</c:v>
                </c:pt>
                <c:pt idx="5390">
                  <c:v>11</c:v>
                </c:pt>
                <c:pt idx="5391">
                  <c:v>16.75</c:v>
                </c:pt>
                <c:pt idx="5392">
                  <c:v>8</c:v>
                </c:pt>
                <c:pt idx="5393">
                  <c:v>19.916666666666671</c:v>
                </c:pt>
                <c:pt idx="5394">
                  <c:v>16.75</c:v>
                </c:pt>
                <c:pt idx="5395">
                  <c:v>19.75</c:v>
                </c:pt>
                <c:pt idx="5396">
                  <c:v>17.5</c:v>
                </c:pt>
                <c:pt idx="5397">
                  <c:v>11.555555555555557</c:v>
                </c:pt>
                <c:pt idx="5398">
                  <c:v>12.666666666666664</c:v>
                </c:pt>
                <c:pt idx="5399">
                  <c:v>19.5</c:v>
                </c:pt>
                <c:pt idx="5400">
                  <c:v>11</c:v>
                </c:pt>
                <c:pt idx="5401">
                  <c:v>12.666666666666664</c:v>
                </c:pt>
                <c:pt idx="5402">
                  <c:v>11</c:v>
                </c:pt>
                <c:pt idx="5403">
                  <c:v>12.666666666666664</c:v>
                </c:pt>
                <c:pt idx="5404">
                  <c:v>14.333333333333329</c:v>
                </c:pt>
                <c:pt idx="5405">
                  <c:v>21.166666666666671</c:v>
                </c:pt>
                <c:pt idx="5406">
                  <c:v>13.777777777777779</c:v>
                </c:pt>
                <c:pt idx="5407">
                  <c:v>12.111111111111114</c:v>
                </c:pt>
                <c:pt idx="5408">
                  <c:v>14.888888888888886</c:v>
                </c:pt>
                <c:pt idx="5409">
                  <c:v>21.166666666666671</c:v>
                </c:pt>
                <c:pt idx="5410">
                  <c:v>14.333333333333329</c:v>
                </c:pt>
                <c:pt idx="5411">
                  <c:v>20.5</c:v>
                </c:pt>
                <c:pt idx="5412">
                  <c:v>20.5</c:v>
                </c:pt>
                <c:pt idx="5413">
                  <c:v>8.75</c:v>
                </c:pt>
                <c:pt idx="5414">
                  <c:v>16</c:v>
                </c:pt>
                <c:pt idx="5415">
                  <c:v>17.416666666666671</c:v>
                </c:pt>
                <c:pt idx="5416">
                  <c:v>19.5</c:v>
                </c:pt>
                <c:pt idx="5417">
                  <c:v>18.25</c:v>
                </c:pt>
                <c:pt idx="5418">
                  <c:v>14.333333333333329</c:v>
                </c:pt>
                <c:pt idx="5419">
                  <c:v>20.75</c:v>
                </c:pt>
                <c:pt idx="5420">
                  <c:v>9.5</c:v>
                </c:pt>
                <c:pt idx="5421">
                  <c:v>16</c:v>
                </c:pt>
                <c:pt idx="5422">
                  <c:v>17.5</c:v>
                </c:pt>
                <c:pt idx="5423">
                  <c:v>11</c:v>
                </c:pt>
                <c:pt idx="5424">
                  <c:v>16</c:v>
                </c:pt>
                <c:pt idx="5425">
                  <c:v>15.333333333333329</c:v>
                </c:pt>
                <c:pt idx="5426">
                  <c:v>6.5</c:v>
                </c:pt>
                <c:pt idx="5427">
                  <c:v>18.25</c:v>
                </c:pt>
                <c:pt idx="5428">
                  <c:v>9.5</c:v>
                </c:pt>
                <c:pt idx="5429">
                  <c:v>17.5</c:v>
                </c:pt>
                <c:pt idx="5430">
                  <c:v>12.111111111111114</c:v>
                </c:pt>
                <c:pt idx="5431">
                  <c:v>12.666666666666664</c:v>
                </c:pt>
                <c:pt idx="5432">
                  <c:v>21.583333333333329</c:v>
                </c:pt>
                <c:pt idx="5433">
                  <c:v>18.25</c:v>
                </c:pt>
                <c:pt idx="5434">
                  <c:v>13.777777777777779</c:v>
                </c:pt>
                <c:pt idx="5435">
                  <c:v>19</c:v>
                </c:pt>
                <c:pt idx="5436">
                  <c:v>16</c:v>
                </c:pt>
                <c:pt idx="5437">
                  <c:v>18.25</c:v>
                </c:pt>
                <c:pt idx="5438">
                  <c:v>21.583333333333329</c:v>
                </c:pt>
                <c:pt idx="5439">
                  <c:v>17.5</c:v>
                </c:pt>
                <c:pt idx="5440">
                  <c:v>17.5</c:v>
                </c:pt>
                <c:pt idx="5441">
                  <c:v>9.5</c:v>
                </c:pt>
                <c:pt idx="5442">
                  <c:v>5</c:v>
                </c:pt>
                <c:pt idx="5443">
                  <c:v>16.75</c:v>
                </c:pt>
                <c:pt idx="5444">
                  <c:v>6.1538461538461533</c:v>
                </c:pt>
                <c:pt idx="5445">
                  <c:v>16</c:v>
                </c:pt>
                <c:pt idx="5446">
                  <c:v>17.833333333333329</c:v>
                </c:pt>
                <c:pt idx="5447">
                  <c:v>13.222222222222221</c:v>
                </c:pt>
                <c:pt idx="5448">
                  <c:v>8</c:v>
                </c:pt>
                <c:pt idx="5449">
                  <c:v>21.25</c:v>
                </c:pt>
                <c:pt idx="5450">
                  <c:v>14.333333333333329</c:v>
                </c:pt>
                <c:pt idx="5451">
                  <c:v>21.583333333333329</c:v>
                </c:pt>
                <c:pt idx="5452">
                  <c:v>10.25</c:v>
                </c:pt>
                <c:pt idx="5453">
                  <c:v>21.583333333333329</c:v>
                </c:pt>
                <c:pt idx="5454">
                  <c:v>14.333333333333329</c:v>
                </c:pt>
                <c:pt idx="5455">
                  <c:v>18.25</c:v>
                </c:pt>
                <c:pt idx="5456">
                  <c:v>21.25</c:v>
                </c:pt>
                <c:pt idx="5457">
                  <c:v>14.888888888888886</c:v>
                </c:pt>
                <c:pt idx="5458">
                  <c:v>21.25</c:v>
                </c:pt>
                <c:pt idx="5459">
                  <c:v>16.75</c:v>
                </c:pt>
                <c:pt idx="5460">
                  <c:v>21.166666666666671</c:v>
                </c:pt>
                <c:pt idx="5461">
                  <c:v>20.5</c:v>
                </c:pt>
                <c:pt idx="5462">
                  <c:v>16</c:v>
                </c:pt>
                <c:pt idx="5463">
                  <c:v>19.916666666666671</c:v>
                </c:pt>
                <c:pt idx="5464">
                  <c:v>16.75</c:v>
                </c:pt>
                <c:pt idx="5465">
                  <c:v>11</c:v>
                </c:pt>
                <c:pt idx="5466">
                  <c:v>14.888888888888886</c:v>
                </c:pt>
                <c:pt idx="5467">
                  <c:v>12.666666666666664</c:v>
                </c:pt>
                <c:pt idx="5468">
                  <c:v>15.444444444444443</c:v>
                </c:pt>
                <c:pt idx="5469">
                  <c:v>20.75</c:v>
                </c:pt>
                <c:pt idx="5470">
                  <c:v>12.666666666666664</c:v>
                </c:pt>
                <c:pt idx="5471">
                  <c:v>12.111111111111114</c:v>
                </c:pt>
                <c:pt idx="5472">
                  <c:v>19.75</c:v>
                </c:pt>
                <c:pt idx="5473">
                  <c:v>22</c:v>
                </c:pt>
                <c:pt idx="5474">
                  <c:v>14.888888888888886</c:v>
                </c:pt>
                <c:pt idx="5475">
                  <c:v>8</c:v>
                </c:pt>
                <c:pt idx="5476">
                  <c:v>20.5</c:v>
                </c:pt>
                <c:pt idx="5477">
                  <c:v>20.5</c:v>
                </c:pt>
                <c:pt idx="5478">
                  <c:v>16.75</c:v>
                </c:pt>
                <c:pt idx="5479">
                  <c:v>14.333333333333329</c:v>
                </c:pt>
                <c:pt idx="5480">
                  <c:v>20.5</c:v>
                </c:pt>
                <c:pt idx="5481">
                  <c:v>13.777777777777779</c:v>
                </c:pt>
                <c:pt idx="5482">
                  <c:v>16</c:v>
                </c:pt>
                <c:pt idx="5483">
                  <c:v>16.75</c:v>
                </c:pt>
                <c:pt idx="5484">
                  <c:v>12.111111111111114</c:v>
                </c:pt>
                <c:pt idx="5485">
                  <c:v>16</c:v>
                </c:pt>
                <c:pt idx="5486">
                  <c:v>9.5</c:v>
                </c:pt>
                <c:pt idx="5487">
                  <c:v>15.444444444444443</c:v>
                </c:pt>
                <c:pt idx="5488">
                  <c:v>22</c:v>
                </c:pt>
                <c:pt idx="5489">
                  <c:v>16</c:v>
                </c:pt>
                <c:pt idx="5490">
                  <c:v>21.25</c:v>
                </c:pt>
                <c:pt idx="5491">
                  <c:v>20.5</c:v>
                </c:pt>
                <c:pt idx="5492">
                  <c:v>15.444444444444443</c:v>
                </c:pt>
                <c:pt idx="5493">
                  <c:v>15.444444444444443</c:v>
                </c:pt>
                <c:pt idx="5494">
                  <c:v>14.888888888888886</c:v>
                </c:pt>
                <c:pt idx="5495">
                  <c:v>13.222222222222221</c:v>
                </c:pt>
                <c:pt idx="5496">
                  <c:v>20.333333333333329</c:v>
                </c:pt>
                <c:pt idx="5497">
                  <c:v>13.222222222222221</c:v>
                </c:pt>
                <c:pt idx="5498">
                  <c:v>17.416666666666671</c:v>
                </c:pt>
                <c:pt idx="5499">
                  <c:v>17.5</c:v>
                </c:pt>
                <c:pt idx="5500">
                  <c:v>19.5</c:v>
                </c:pt>
                <c:pt idx="5501">
                  <c:v>18.25</c:v>
                </c:pt>
                <c:pt idx="5502">
                  <c:v>11.555555555555557</c:v>
                </c:pt>
                <c:pt idx="5503">
                  <c:v>14.888888888888886</c:v>
                </c:pt>
                <c:pt idx="5504">
                  <c:v>13.777777777777779</c:v>
                </c:pt>
                <c:pt idx="5505">
                  <c:v>13.222222222222221</c:v>
                </c:pt>
                <c:pt idx="5506">
                  <c:v>15.444444444444443</c:v>
                </c:pt>
                <c:pt idx="5507">
                  <c:v>7.25</c:v>
                </c:pt>
                <c:pt idx="5508">
                  <c:v>18.25</c:v>
                </c:pt>
                <c:pt idx="5509">
                  <c:v>17.833333333333329</c:v>
                </c:pt>
                <c:pt idx="5510">
                  <c:v>13.222222222222221</c:v>
                </c:pt>
                <c:pt idx="5511">
                  <c:v>22</c:v>
                </c:pt>
                <c:pt idx="5512">
                  <c:v>12.666666666666664</c:v>
                </c:pt>
                <c:pt idx="5513">
                  <c:v>18.25</c:v>
                </c:pt>
                <c:pt idx="5514">
                  <c:v>10.25</c:v>
                </c:pt>
                <c:pt idx="5515">
                  <c:v>12.666666666666664</c:v>
                </c:pt>
                <c:pt idx="5516">
                  <c:v>16</c:v>
                </c:pt>
                <c:pt idx="5517">
                  <c:v>16</c:v>
                </c:pt>
                <c:pt idx="5518">
                  <c:v>11</c:v>
                </c:pt>
                <c:pt idx="5519">
                  <c:v>18.25</c:v>
                </c:pt>
                <c:pt idx="5520">
                  <c:v>13.222222222222221</c:v>
                </c:pt>
                <c:pt idx="5521">
                  <c:v>19.75</c:v>
                </c:pt>
                <c:pt idx="5522">
                  <c:v>11.555555555555557</c:v>
                </c:pt>
                <c:pt idx="5523">
                  <c:v>20.5</c:v>
                </c:pt>
                <c:pt idx="5524">
                  <c:v>19.083333333333329</c:v>
                </c:pt>
                <c:pt idx="5525">
                  <c:v>12.111111111111114</c:v>
                </c:pt>
                <c:pt idx="5526">
                  <c:v>20.75</c:v>
                </c:pt>
                <c:pt idx="5527">
                  <c:v>11</c:v>
                </c:pt>
                <c:pt idx="5528">
                  <c:v>19.75</c:v>
                </c:pt>
                <c:pt idx="5529">
                  <c:v>15.444444444444443</c:v>
                </c:pt>
                <c:pt idx="5530">
                  <c:v>22</c:v>
                </c:pt>
                <c:pt idx="5531">
                  <c:v>19.75</c:v>
                </c:pt>
                <c:pt idx="5532">
                  <c:v>22</c:v>
                </c:pt>
                <c:pt idx="5533">
                  <c:v>6.5</c:v>
                </c:pt>
                <c:pt idx="5534">
                  <c:v>21.25</c:v>
                </c:pt>
                <c:pt idx="5535">
                  <c:v>18.25</c:v>
                </c:pt>
                <c:pt idx="5536">
                  <c:v>21.25</c:v>
                </c:pt>
                <c:pt idx="5537">
                  <c:v>14.888888888888886</c:v>
                </c:pt>
                <c:pt idx="5538">
                  <c:v>14.888888888888886</c:v>
                </c:pt>
                <c:pt idx="5539">
                  <c:v>16</c:v>
                </c:pt>
                <c:pt idx="5540">
                  <c:v>17.416666666666671</c:v>
                </c:pt>
                <c:pt idx="5541">
                  <c:v>20.333333333333329</c:v>
                </c:pt>
                <c:pt idx="5542">
                  <c:v>18.25</c:v>
                </c:pt>
                <c:pt idx="5543">
                  <c:v>22</c:v>
                </c:pt>
                <c:pt idx="5544">
                  <c:v>11</c:v>
                </c:pt>
                <c:pt idx="5545">
                  <c:v>16</c:v>
                </c:pt>
                <c:pt idx="5546">
                  <c:v>16.75</c:v>
                </c:pt>
                <c:pt idx="5547">
                  <c:v>21.583333333333329</c:v>
                </c:pt>
                <c:pt idx="5548">
                  <c:v>21.25</c:v>
                </c:pt>
                <c:pt idx="5549">
                  <c:v>17.5</c:v>
                </c:pt>
                <c:pt idx="5550">
                  <c:v>14.333333333333329</c:v>
                </c:pt>
                <c:pt idx="5551">
                  <c:v>16.75</c:v>
                </c:pt>
                <c:pt idx="5552">
                  <c:v>7.25</c:v>
                </c:pt>
                <c:pt idx="5553">
                  <c:v>16</c:v>
                </c:pt>
                <c:pt idx="5554">
                  <c:v>20.75</c:v>
                </c:pt>
                <c:pt idx="5555">
                  <c:v>18.25</c:v>
                </c:pt>
                <c:pt idx="5556">
                  <c:v>11.555555555555557</c:v>
                </c:pt>
                <c:pt idx="5557">
                  <c:v>14.888888888888886</c:v>
                </c:pt>
                <c:pt idx="5558">
                  <c:v>19.75</c:v>
                </c:pt>
                <c:pt idx="5559">
                  <c:v>22</c:v>
                </c:pt>
                <c:pt idx="5560">
                  <c:v>13.777777777777779</c:v>
                </c:pt>
                <c:pt idx="5561">
                  <c:v>17.416666666666671</c:v>
                </c:pt>
                <c:pt idx="5562">
                  <c:v>20.5</c:v>
                </c:pt>
                <c:pt idx="5563">
                  <c:v>20.75</c:v>
                </c:pt>
                <c:pt idx="5564">
                  <c:v>13.777777777777779</c:v>
                </c:pt>
                <c:pt idx="5565">
                  <c:v>19.083333333333329</c:v>
                </c:pt>
                <c:pt idx="5566">
                  <c:v>16</c:v>
                </c:pt>
                <c:pt idx="5567">
                  <c:v>22</c:v>
                </c:pt>
                <c:pt idx="5568">
                  <c:v>12.111111111111114</c:v>
                </c:pt>
                <c:pt idx="5569">
                  <c:v>16</c:v>
                </c:pt>
                <c:pt idx="5570">
                  <c:v>16.75</c:v>
                </c:pt>
                <c:pt idx="5571">
                  <c:v>15.444444444444443</c:v>
                </c:pt>
                <c:pt idx="5572">
                  <c:v>18.25</c:v>
                </c:pt>
                <c:pt idx="5573">
                  <c:v>19.5</c:v>
                </c:pt>
                <c:pt idx="5574">
                  <c:v>21.583333333333329</c:v>
                </c:pt>
                <c:pt idx="5575">
                  <c:v>14.333333333333329</c:v>
                </c:pt>
                <c:pt idx="5576">
                  <c:v>12.111111111111114</c:v>
                </c:pt>
                <c:pt idx="5577">
                  <c:v>19.75</c:v>
                </c:pt>
                <c:pt idx="5578">
                  <c:v>20.333333333333329</c:v>
                </c:pt>
                <c:pt idx="5579">
                  <c:v>13.777777777777779</c:v>
                </c:pt>
                <c:pt idx="5580">
                  <c:v>15.444444444444443</c:v>
                </c:pt>
                <c:pt idx="5581">
                  <c:v>21.583333333333329</c:v>
                </c:pt>
                <c:pt idx="5582">
                  <c:v>5</c:v>
                </c:pt>
                <c:pt idx="5583">
                  <c:v>12.111111111111114</c:v>
                </c:pt>
                <c:pt idx="5584">
                  <c:v>14.888888888888886</c:v>
                </c:pt>
                <c:pt idx="5585">
                  <c:v>16</c:v>
                </c:pt>
                <c:pt idx="5586">
                  <c:v>11</c:v>
                </c:pt>
                <c:pt idx="5587">
                  <c:v>19</c:v>
                </c:pt>
                <c:pt idx="5588">
                  <c:v>16</c:v>
                </c:pt>
                <c:pt idx="5589">
                  <c:v>12.666666666666664</c:v>
                </c:pt>
                <c:pt idx="5590">
                  <c:v>13.222222222222221</c:v>
                </c:pt>
                <c:pt idx="5591">
                  <c:v>20.5</c:v>
                </c:pt>
                <c:pt idx="5592">
                  <c:v>22</c:v>
                </c:pt>
                <c:pt idx="5593">
                  <c:v>13.222222222222221</c:v>
                </c:pt>
                <c:pt idx="5594">
                  <c:v>16</c:v>
                </c:pt>
                <c:pt idx="5595">
                  <c:v>5.2307692307692335</c:v>
                </c:pt>
                <c:pt idx="5596">
                  <c:v>5</c:v>
                </c:pt>
                <c:pt idx="5597">
                  <c:v>19.916666666666671</c:v>
                </c:pt>
                <c:pt idx="5598">
                  <c:v>11.555555555555557</c:v>
                </c:pt>
                <c:pt idx="5599">
                  <c:v>18.666666666666671</c:v>
                </c:pt>
                <c:pt idx="5600">
                  <c:v>13.222222222222221</c:v>
                </c:pt>
                <c:pt idx="5601">
                  <c:v>8</c:v>
                </c:pt>
                <c:pt idx="5602">
                  <c:v>5.75</c:v>
                </c:pt>
                <c:pt idx="5603">
                  <c:v>16.75</c:v>
                </c:pt>
                <c:pt idx="5604">
                  <c:v>12.666666666666664</c:v>
                </c:pt>
                <c:pt idx="5605">
                  <c:v>17.5</c:v>
                </c:pt>
                <c:pt idx="5606">
                  <c:v>18.25</c:v>
                </c:pt>
                <c:pt idx="5607">
                  <c:v>19.5</c:v>
                </c:pt>
                <c:pt idx="5608">
                  <c:v>10.25</c:v>
                </c:pt>
                <c:pt idx="5609">
                  <c:v>17.5</c:v>
                </c:pt>
                <c:pt idx="5610">
                  <c:v>19</c:v>
                </c:pt>
                <c:pt idx="5611">
                  <c:v>22</c:v>
                </c:pt>
                <c:pt idx="5612">
                  <c:v>19.083333333333329</c:v>
                </c:pt>
                <c:pt idx="5613">
                  <c:v>16</c:v>
                </c:pt>
                <c:pt idx="5614">
                  <c:v>19.75</c:v>
                </c:pt>
                <c:pt idx="5615">
                  <c:v>19.5</c:v>
                </c:pt>
                <c:pt idx="5616">
                  <c:v>19.75</c:v>
                </c:pt>
                <c:pt idx="5617">
                  <c:v>19</c:v>
                </c:pt>
                <c:pt idx="5618">
                  <c:v>5</c:v>
                </c:pt>
                <c:pt idx="5619">
                  <c:v>18.25</c:v>
                </c:pt>
                <c:pt idx="5620">
                  <c:v>11</c:v>
                </c:pt>
                <c:pt idx="5621">
                  <c:v>16</c:v>
                </c:pt>
                <c:pt idx="5622">
                  <c:v>11.555555555555557</c:v>
                </c:pt>
                <c:pt idx="5623">
                  <c:v>11</c:v>
                </c:pt>
                <c:pt idx="5624">
                  <c:v>17.5</c:v>
                </c:pt>
                <c:pt idx="5625">
                  <c:v>18.25</c:v>
                </c:pt>
                <c:pt idx="5626">
                  <c:v>16.75</c:v>
                </c:pt>
                <c:pt idx="5627">
                  <c:v>19</c:v>
                </c:pt>
                <c:pt idx="5628">
                  <c:v>16</c:v>
                </c:pt>
                <c:pt idx="5629">
                  <c:v>19</c:v>
                </c:pt>
                <c:pt idx="5630">
                  <c:v>19.75</c:v>
                </c:pt>
                <c:pt idx="5631">
                  <c:v>20.75</c:v>
                </c:pt>
                <c:pt idx="5632">
                  <c:v>13.777777777777779</c:v>
                </c:pt>
                <c:pt idx="5633">
                  <c:v>19</c:v>
                </c:pt>
                <c:pt idx="5634">
                  <c:v>9.5</c:v>
                </c:pt>
                <c:pt idx="5635">
                  <c:v>16.75</c:v>
                </c:pt>
                <c:pt idx="5636">
                  <c:v>19</c:v>
                </c:pt>
                <c:pt idx="5637">
                  <c:v>11</c:v>
                </c:pt>
                <c:pt idx="5638">
                  <c:v>22</c:v>
                </c:pt>
                <c:pt idx="5639">
                  <c:v>22</c:v>
                </c:pt>
                <c:pt idx="5640">
                  <c:v>16.75</c:v>
                </c:pt>
                <c:pt idx="5641">
                  <c:v>21.25</c:v>
                </c:pt>
                <c:pt idx="5642">
                  <c:v>11</c:v>
                </c:pt>
                <c:pt idx="5643">
                  <c:v>14.888888888888886</c:v>
                </c:pt>
                <c:pt idx="5644">
                  <c:v>5.2307692307692335</c:v>
                </c:pt>
                <c:pt idx="5645">
                  <c:v>11.555555555555557</c:v>
                </c:pt>
                <c:pt idx="5646">
                  <c:v>17.5</c:v>
                </c:pt>
                <c:pt idx="5647">
                  <c:v>13.777777777777779</c:v>
                </c:pt>
                <c:pt idx="5648">
                  <c:v>16.75</c:v>
                </c:pt>
                <c:pt idx="5649">
                  <c:v>15.444444444444443</c:v>
                </c:pt>
                <c:pt idx="5650">
                  <c:v>22</c:v>
                </c:pt>
                <c:pt idx="5651">
                  <c:v>20.75</c:v>
                </c:pt>
                <c:pt idx="5652">
                  <c:v>20.5</c:v>
                </c:pt>
                <c:pt idx="5653">
                  <c:v>16</c:v>
                </c:pt>
                <c:pt idx="5654">
                  <c:v>17.833333333333329</c:v>
                </c:pt>
                <c:pt idx="5655">
                  <c:v>13.222222222222221</c:v>
                </c:pt>
                <c:pt idx="5656">
                  <c:v>20.5</c:v>
                </c:pt>
                <c:pt idx="5657">
                  <c:v>14.888888888888886</c:v>
                </c:pt>
                <c:pt idx="5658">
                  <c:v>22</c:v>
                </c:pt>
                <c:pt idx="5659">
                  <c:v>8.75</c:v>
                </c:pt>
                <c:pt idx="5660">
                  <c:v>12.111111111111114</c:v>
                </c:pt>
                <c:pt idx="5661">
                  <c:v>13.777777777777779</c:v>
                </c:pt>
                <c:pt idx="5662">
                  <c:v>22</c:v>
                </c:pt>
                <c:pt idx="5663">
                  <c:v>19</c:v>
                </c:pt>
                <c:pt idx="5664">
                  <c:v>20.75</c:v>
                </c:pt>
                <c:pt idx="5665">
                  <c:v>10.25</c:v>
                </c:pt>
                <c:pt idx="5666">
                  <c:v>21.25</c:v>
                </c:pt>
                <c:pt idx="5667">
                  <c:v>19</c:v>
                </c:pt>
                <c:pt idx="5668">
                  <c:v>19.75</c:v>
                </c:pt>
                <c:pt idx="5669">
                  <c:v>20.333333333333329</c:v>
                </c:pt>
                <c:pt idx="5670">
                  <c:v>19.5</c:v>
                </c:pt>
                <c:pt idx="5671">
                  <c:v>18.25</c:v>
                </c:pt>
                <c:pt idx="5672">
                  <c:v>5</c:v>
                </c:pt>
                <c:pt idx="5673">
                  <c:v>19</c:v>
                </c:pt>
                <c:pt idx="5674">
                  <c:v>21.25</c:v>
                </c:pt>
                <c:pt idx="5675">
                  <c:v>12.111111111111114</c:v>
                </c:pt>
                <c:pt idx="5676">
                  <c:v>12.666666666666664</c:v>
                </c:pt>
                <c:pt idx="5677">
                  <c:v>12.666666666666664</c:v>
                </c:pt>
                <c:pt idx="5678">
                  <c:v>16</c:v>
                </c:pt>
                <c:pt idx="5679">
                  <c:v>17.5</c:v>
                </c:pt>
                <c:pt idx="5680">
                  <c:v>13.777777777777779</c:v>
                </c:pt>
                <c:pt idx="5681">
                  <c:v>14.888888888888886</c:v>
                </c:pt>
                <c:pt idx="5682">
                  <c:v>14.333333333333329</c:v>
                </c:pt>
                <c:pt idx="5683">
                  <c:v>13.222222222222221</c:v>
                </c:pt>
                <c:pt idx="5684">
                  <c:v>11</c:v>
                </c:pt>
                <c:pt idx="5685">
                  <c:v>22</c:v>
                </c:pt>
                <c:pt idx="5686">
                  <c:v>17.5</c:v>
                </c:pt>
                <c:pt idx="5687">
                  <c:v>11.555555555555557</c:v>
                </c:pt>
                <c:pt idx="5688">
                  <c:v>18.666666666666671</c:v>
                </c:pt>
                <c:pt idx="5689">
                  <c:v>21.166666666666671</c:v>
                </c:pt>
                <c:pt idx="5690">
                  <c:v>21.25</c:v>
                </c:pt>
                <c:pt idx="5691">
                  <c:v>18.666666666666671</c:v>
                </c:pt>
                <c:pt idx="5692">
                  <c:v>15.444444444444443</c:v>
                </c:pt>
                <c:pt idx="5693">
                  <c:v>14.333333333333329</c:v>
                </c:pt>
                <c:pt idx="5694">
                  <c:v>14.888888888888886</c:v>
                </c:pt>
                <c:pt idx="5695">
                  <c:v>8</c:v>
                </c:pt>
                <c:pt idx="5696">
                  <c:v>5</c:v>
                </c:pt>
                <c:pt idx="5697">
                  <c:v>16</c:v>
                </c:pt>
                <c:pt idx="5698">
                  <c:v>20.5</c:v>
                </c:pt>
                <c:pt idx="5699">
                  <c:v>12.111111111111114</c:v>
                </c:pt>
                <c:pt idx="5700">
                  <c:v>12.111111111111114</c:v>
                </c:pt>
                <c:pt idx="5701">
                  <c:v>17.5</c:v>
                </c:pt>
                <c:pt idx="5702">
                  <c:v>12.111111111111114</c:v>
                </c:pt>
                <c:pt idx="5703">
                  <c:v>13.222222222222221</c:v>
                </c:pt>
                <c:pt idx="5704">
                  <c:v>21.25</c:v>
                </c:pt>
                <c:pt idx="5705">
                  <c:v>16</c:v>
                </c:pt>
                <c:pt idx="5706">
                  <c:v>7.25</c:v>
                </c:pt>
                <c:pt idx="5707">
                  <c:v>20.5</c:v>
                </c:pt>
                <c:pt idx="5708">
                  <c:v>21.25</c:v>
                </c:pt>
                <c:pt idx="5709">
                  <c:v>14.888888888888886</c:v>
                </c:pt>
                <c:pt idx="5710">
                  <c:v>19.75</c:v>
                </c:pt>
                <c:pt idx="5711">
                  <c:v>18.25</c:v>
                </c:pt>
                <c:pt idx="5712">
                  <c:v>14.888888888888886</c:v>
                </c:pt>
                <c:pt idx="5713">
                  <c:v>20.5</c:v>
                </c:pt>
                <c:pt idx="5714">
                  <c:v>17.5</c:v>
                </c:pt>
                <c:pt idx="5715">
                  <c:v>20.5</c:v>
                </c:pt>
                <c:pt idx="5716">
                  <c:v>22</c:v>
                </c:pt>
                <c:pt idx="5717">
                  <c:v>19.083333333333329</c:v>
                </c:pt>
                <c:pt idx="5718">
                  <c:v>16</c:v>
                </c:pt>
                <c:pt idx="5719">
                  <c:v>18.25</c:v>
                </c:pt>
                <c:pt idx="5720">
                  <c:v>12.666666666666664</c:v>
                </c:pt>
                <c:pt idx="5721">
                  <c:v>11.555555555555557</c:v>
                </c:pt>
                <c:pt idx="5722">
                  <c:v>13.222222222222221</c:v>
                </c:pt>
                <c:pt idx="5723">
                  <c:v>22</c:v>
                </c:pt>
                <c:pt idx="5724">
                  <c:v>10.25</c:v>
                </c:pt>
                <c:pt idx="5725">
                  <c:v>19.083333333333329</c:v>
                </c:pt>
                <c:pt idx="5726">
                  <c:v>11.555555555555557</c:v>
                </c:pt>
                <c:pt idx="5727">
                  <c:v>14.888888888888886</c:v>
                </c:pt>
                <c:pt idx="5728">
                  <c:v>12.111111111111114</c:v>
                </c:pt>
                <c:pt idx="5729">
                  <c:v>21.166666666666671</c:v>
                </c:pt>
                <c:pt idx="5730">
                  <c:v>19.083333333333329</c:v>
                </c:pt>
                <c:pt idx="5731">
                  <c:v>8.75</c:v>
                </c:pt>
                <c:pt idx="5732">
                  <c:v>19.5</c:v>
                </c:pt>
                <c:pt idx="5733">
                  <c:v>22</c:v>
                </c:pt>
                <c:pt idx="5734">
                  <c:v>18.25</c:v>
                </c:pt>
                <c:pt idx="5735">
                  <c:v>16</c:v>
                </c:pt>
                <c:pt idx="5736">
                  <c:v>11.555555555555557</c:v>
                </c:pt>
                <c:pt idx="5737">
                  <c:v>19.916666666666671</c:v>
                </c:pt>
                <c:pt idx="5738">
                  <c:v>14.888888888888886</c:v>
                </c:pt>
                <c:pt idx="5739">
                  <c:v>12.666666666666664</c:v>
                </c:pt>
                <c:pt idx="5740">
                  <c:v>17.5</c:v>
                </c:pt>
                <c:pt idx="5741">
                  <c:v>16</c:v>
                </c:pt>
                <c:pt idx="5742">
                  <c:v>12.666666666666664</c:v>
                </c:pt>
                <c:pt idx="5743">
                  <c:v>16.75</c:v>
                </c:pt>
                <c:pt idx="5744">
                  <c:v>20.5</c:v>
                </c:pt>
                <c:pt idx="5745">
                  <c:v>14.888888888888886</c:v>
                </c:pt>
                <c:pt idx="5746">
                  <c:v>16.75</c:v>
                </c:pt>
                <c:pt idx="5747">
                  <c:v>22</c:v>
                </c:pt>
                <c:pt idx="5748">
                  <c:v>18.25</c:v>
                </c:pt>
                <c:pt idx="5749">
                  <c:v>19</c:v>
                </c:pt>
                <c:pt idx="5750">
                  <c:v>21.583333333333329</c:v>
                </c:pt>
                <c:pt idx="5751">
                  <c:v>20.5</c:v>
                </c:pt>
                <c:pt idx="5752">
                  <c:v>21.25</c:v>
                </c:pt>
                <c:pt idx="5753">
                  <c:v>12</c:v>
                </c:pt>
                <c:pt idx="5754">
                  <c:v>11</c:v>
                </c:pt>
                <c:pt idx="5755">
                  <c:v>13.777777777777779</c:v>
                </c:pt>
                <c:pt idx="5756">
                  <c:v>19.083333333333329</c:v>
                </c:pt>
                <c:pt idx="5757">
                  <c:v>9.5</c:v>
                </c:pt>
                <c:pt idx="5758">
                  <c:v>13.777777777777779</c:v>
                </c:pt>
                <c:pt idx="5759">
                  <c:v>11</c:v>
                </c:pt>
                <c:pt idx="5760">
                  <c:v>6.5</c:v>
                </c:pt>
                <c:pt idx="5761">
                  <c:v>14.333333333333329</c:v>
                </c:pt>
                <c:pt idx="5762">
                  <c:v>18.25</c:v>
                </c:pt>
                <c:pt idx="5763">
                  <c:v>21.25</c:v>
                </c:pt>
                <c:pt idx="5764">
                  <c:v>13.222222222222221</c:v>
                </c:pt>
                <c:pt idx="5765">
                  <c:v>13.222222222222221</c:v>
                </c:pt>
                <c:pt idx="5766">
                  <c:v>16</c:v>
                </c:pt>
                <c:pt idx="5767">
                  <c:v>18.666666666666671</c:v>
                </c:pt>
                <c:pt idx="5768">
                  <c:v>16</c:v>
                </c:pt>
                <c:pt idx="5769">
                  <c:v>13.777777777777779</c:v>
                </c:pt>
                <c:pt idx="5770">
                  <c:v>18.25</c:v>
                </c:pt>
                <c:pt idx="5771">
                  <c:v>21.583333333333329</c:v>
                </c:pt>
                <c:pt idx="5772">
                  <c:v>17.5</c:v>
                </c:pt>
                <c:pt idx="5773">
                  <c:v>16</c:v>
                </c:pt>
                <c:pt idx="5774">
                  <c:v>17.5</c:v>
                </c:pt>
                <c:pt idx="5775">
                  <c:v>21.583333333333329</c:v>
                </c:pt>
                <c:pt idx="5776">
                  <c:v>19.5</c:v>
                </c:pt>
                <c:pt idx="5777">
                  <c:v>13.222222222222221</c:v>
                </c:pt>
                <c:pt idx="5778">
                  <c:v>19</c:v>
                </c:pt>
                <c:pt idx="5779">
                  <c:v>14.333333333333329</c:v>
                </c:pt>
                <c:pt idx="5780">
                  <c:v>8.75</c:v>
                </c:pt>
                <c:pt idx="5781">
                  <c:v>14.888888888888886</c:v>
                </c:pt>
                <c:pt idx="5782">
                  <c:v>14.888888888888886</c:v>
                </c:pt>
                <c:pt idx="5783">
                  <c:v>16.75</c:v>
                </c:pt>
                <c:pt idx="5784">
                  <c:v>20.5</c:v>
                </c:pt>
                <c:pt idx="5785">
                  <c:v>20.5</c:v>
                </c:pt>
                <c:pt idx="5786">
                  <c:v>17</c:v>
                </c:pt>
                <c:pt idx="5787">
                  <c:v>11.555555555555557</c:v>
                </c:pt>
                <c:pt idx="5788">
                  <c:v>16.75</c:v>
                </c:pt>
                <c:pt idx="5789">
                  <c:v>11</c:v>
                </c:pt>
                <c:pt idx="5790">
                  <c:v>16</c:v>
                </c:pt>
                <c:pt idx="5791">
                  <c:v>21.25</c:v>
                </c:pt>
                <c:pt idx="5792">
                  <c:v>19.75</c:v>
                </c:pt>
                <c:pt idx="5793">
                  <c:v>15.444444444444443</c:v>
                </c:pt>
                <c:pt idx="5794">
                  <c:v>11</c:v>
                </c:pt>
                <c:pt idx="5795">
                  <c:v>15.444444444444443</c:v>
                </c:pt>
                <c:pt idx="5796">
                  <c:v>13.222222222222221</c:v>
                </c:pt>
                <c:pt idx="5797">
                  <c:v>14.888888888888886</c:v>
                </c:pt>
                <c:pt idx="5798">
                  <c:v>17.5</c:v>
                </c:pt>
                <c:pt idx="5799">
                  <c:v>16</c:v>
                </c:pt>
                <c:pt idx="5800">
                  <c:v>18.25</c:v>
                </c:pt>
                <c:pt idx="5801">
                  <c:v>12.666666666666664</c:v>
                </c:pt>
                <c:pt idx="5802">
                  <c:v>16</c:v>
                </c:pt>
                <c:pt idx="5803">
                  <c:v>6.5</c:v>
                </c:pt>
                <c:pt idx="5804">
                  <c:v>16</c:v>
                </c:pt>
                <c:pt idx="5805">
                  <c:v>14.888888888888886</c:v>
                </c:pt>
                <c:pt idx="5806">
                  <c:v>21.583333333333329</c:v>
                </c:pt>
                <c:pt idx="5807">
                  <c:v>12.666666666666664</c:v>
                </c:pt>
                <c:pt idx="5808">
                  <c:v>19</c:v>
                </c:pt>
                <c:pt idx="5809">
                  <c:v>14.333333333333329</c:v>
                </c:pt>
                <c:pt idx="5810">
                  <c:v>16</c:v>
                </c:pt>
                <c:pt idx="5811">
                  <c:v>20.75</c:v>
                </c:pt>
                <c:pt idx="5812">
                  <c:v>22</c:v>
                </c:pt>
                <c:pt idx="5813">
                  <c:v>19.916666666666671</c:v>
                </c:pt>
                <c:pt idx="5814">
                  <c:v>9.5</c:v>
                </c:pt>
                <c:pt idx="5815">
                  <c:v>16</c:v>
                </c:pt>
                <c:pt idx="5816">
                  <c:v>21.25</c:v>
                </c:pt>
                <c:pt idx="5817">
                  <c:v>12.666666666666664</c:v>
                </c:pt>
                <c:pt idx="5818">
                  <c:v>18.25</c:v>
                </c:pt>
                <c:pt idx="5819">
                  <c:v>16.75</c:v>
                </c:pt>
                <c:pt idx="5820">
                  <c:v>11.555555555555557</c:v>
                </c:pt>
                <c:pt idx="5821">
                  <c:v>21.583333333333329</c:v>
                </c:pt>
                <c:pt idx="5822">
                  <c:v>18.25</c:v>
                </c:pt>
                <c:pt idx="5823">
                  <c:v>5.4615384615384599</c:v>
                </c:pt>
                <c:pt idx="5824">
                  <c:v>21.166666666666671</c:v>
                </c:pt>
                <c:pt idx="5825">
                  <c:v>16</c:v>
                </c:pt>
                <c:pt idx="5826">
                  <c:v>14.333333333333329</c:v>
                </c:pt>
                <c:pt idx="5827">
                  <c:v>16.75</c:v>
                </c:pt>
                <c:pt idx="5828">
                  <c:v>21.25</c:v>
                </c:pt>
                <c:pt idx="5829">
                  <c:v>20.5</c:v>
                </c:pt>
                <c:pt idx="5830">
                  <c:v>16.75</c:v>
                </c:pt>
                <c:pt idx="5831">
                  <c:v>21.25</c:v>
                </c:pt>
                <c:pt idx="5832">
                  <c:v>12.666666666666664</c:v>
                </c:pt>
                <c:pt idx="5833">
                  <c:v>16.75</c:v>
                </c:pt>
                <c:pt idx="5834">
                  <c:v>12.111111111111114</c:v>
                </c:pt>
                <c:pt idx="5835">
                  <c:v>18.25</c:v>
                </c:pt>
                <c:pt idx="5836">
                  <c:v>19.75</c:v>
                </c:pt>
                <c:pt idx="5837">
                  <c:v>20.333333333333329</c:v>
                </c:pt>
                <c:pt idx="5838">
                  <c:v>20.5</c:v>
                </c:pt>
                <c:pt idx="5839">
                  <c:v>21.583333333333329</c:v>
                </c:pt>
                <c:pt idx="5840">
                  <c:v>19</c:v>
                </c:pt>
                <c:pt idx="5841">
                  <c:v>13.777777777777779</c:v>
                </c:pt>
                <c:pt idx="5842">
                  <c:v>14.888888888888886</c:v>
                </c:pt>
                <c:pt idx="5843">
                  <c:v>21.583333333333329</c:v>
                </c:pt>
                <c:pt idx="5844">
                  <c:v>12.111111111111114</c:v>
                </c:pt>
                <c:pt idx="5845">
                  <c:v>13.222222222222221</c:v>
                </c:pt>
                <c:pt idx="5846">
                  <c:v>11</c:v>
                </c:pt>
                <c:pt idx="5847">
                  <c:v>21.583333333333329</c:v>
                </c:pt>
                <c:pt idx="5848">
                  <c:v>13.777777777777779</c:v>
                </c:pt>
                <c:pt idx="5849">
                  <c:v>16.75</c:v>
                </c:pt>
                <c:pt idx="5850">
                  <c:v>21.583333333333329</c:v>
                </c:pt>
                <c:pt idx="5851">
                  <c:v>18.25</c:v>
                </c:pt>
                <c:pt idx="5852">
                  <c:v>21.583333333333329</c:v>
                </c:pt>
                <c:pt idx="5853">
                  <c:v>22</c:v>
                </c:pt>
                <c:pt idx="5854">
                  <c:v>14.5</c:v>
                </c:pt>
                <c:pt idx="5855">
                  <c:v>16</c:v>
                </c:pt>
                <c:pt idx="5856">
                  <c:v>11.555555555555557</c:v>
                </c:pt>
                <c:pt idx="5857">
                  <c:v>13.777777777777779</c:v>
                </c:pt>
                <c:pt idx="5858">
                  <c:v>11.555555555555557</c:v>
                </c:pt>
                <c:pt idx="5859">
                  <c:v>12.111111111111114</c:v>
                </c:pt>
                <c:pt idx="5860">
                  <c:v>11.555555555555557</c:v>
                </c:pt>
                <c:pt idx="5861">
                  <c:v>18.666666666666671</c:v>
                </c:pt>
                <c:pt idx="5862">
                  <c:v>19</c:v>
                </c:pt>
                <c:pt idx="5863">
                  <c:v>10.25</c:v>
                </c:pt>
                <c:pt idx="5864">
                  <c:v>19</c:v>
                </c:pt>
                <c:pt idx="5865">
                  <c:v>18.25</c:v>
                </c:pt>
                <c:pt idx="5866">
                  <c:v>16</c:v>
                </c:pt>
                <c:pt idx="5867">
                  <c:v>14.333333333333329</c:v>
                </c:pt>
                <c:pt idx="5868">
                  <c:v>21.25</c:v>
                </c:pt>
                <c:pt idx="5869">
                  <c:v>16</c:v>
                </c:pt>
                <c:pt idx="5870">
                  <c:v>13.777777777777779</c:v>
                </c:pt>
                <c:pt idx="5871">
                  <c:v>16</c:v>
                </c:pt>
                <c:pt idx="5872">
                  <c:v>10.25</c:v>
                </c:pt>
                <c:pt idx="5873">
                  <c:v>16</c:v>
                </c:pt>
                <c:pt idx="5874">
                  <c:v>17.5</c:v>
                </c:pt>
                <c:pt idx="5875">
                  <c:v>21.166666666666671</c:v>
                </c:pt>
                <c:pt idx="5876">
                  <c:v>13.222222222222221</c:v>
                </c:pt>
                <c:pt idx="5877">
                  <c:v>19.75</c:v>
                </c:pt>
                <c:pt idx="5878">
                  <c:v>6.5</c:v>
                </c:pt>
                <c:pt idx="5879">
                  <c:v>16</c:v>
                </c:pt>
                <c:pt idx="5880">
                  <c:v>22</c:v>
                </c:pt>
                <c:pt idx="5881">
                  <c:v>21.25</c:v>
                </c:pt>
                <c:pt idx="5882">
                  <c:v>22</c:v>
                </c:pt>
                <c:pt idx="5883">
                  <c:v>22</c:v>
                </c:pt>
                <c:pt idx="5884">
                  <c:v>16</c:v>
                </c:pt>
                <c:pt idx="5885">
                  <c:v>21.166666666666671</c:v>
                </c:pt>
                <c:pt idx="5886">
                  <c:v>8.75</c:v>
                </c:pt>
                <c:pt idx="5887">
                  <c:v>8</c:v>
                </c:pt>
                <c:pt idx="5888">
                  <c:v>16</c:v>
                </c:pt>
                <c:pt idx="5889">
                  <c:v>20.5</c:v>
                </c:pt>
                <c:pt idx="5890">
                  <c:v>13.222222222222221</c:v>
                </c:pt>
                <c:pt idx="5891">
                  <c:v>16.583333333333329</c:v>
                </c:pt>
                <c:pt idx="5892">
                  <c:v>11.555555555555557</c:v>
                </c:pt>
                <c:pt idx="5893">
                  <c:v>16</c:v>
                </c:pt>
                <c:pt idx="5894">
                  <c:v>18.25</c:v>
                </c:pt>
                <c:pt idx="5895">
                  <c:v>19.916666666666671</c:v>
                </c:pt>
                <c:pt idx="5896">
                  <c:v>12.666666666666664</c:v>
                </c:pt>
                <c:pt idx="5897">
                  <c:v>22</c:v>
                </c:pt>
                <c:pt idx="5898">
                  <c:v>21.583333333333329</c:v>
                </c:pt>
                <c:pt idx="5899">
                  <c:v>16</c:v>
                </c:pt>
                <c:pt idx="5900">
                  <c:v>17.5</c:v>
                </c:pt>
                <c:pt idx="5901">
                  <c:v>19.75</c:v>
                </c:pt>
                <c:pt idx="5902">
                  <c:v>19</c:v>
                </c:pt>
                <c:pt idx="5903">
                  <c:v>16</c:v>
                </c:pt>
                <c:pt idx="5904">
                  <c:v>6.5</c:v>
                </c:pt>
                <c:pt idx="5905">
                  <c:v>16.75</c:v>
                </c:pt>
                <c:pt idx="5906">
                  <c:v>17.5</c:v>
                </c:pt>
                <c:pt idx="5907">
                  <c:v>19.916666666666671</c:v>
                </c:pt>
                <c:pt idx="5908">
                  <c:v>21.166666666666671</c:v>
                </c:pt>
                <c:pt idx="5909">
                  <c:v>14.888888888888886</c:v>
                </c:pt>
                <c:pt idx="5910">
                  <c:v>21.166666666666671</c:v>
                </c:pt>
                <c:pt idx="5911">
                  <c:v>12.111111111111114</c:v>
                </c:pt>
                <c:pt idx="5912">
                  <c:v>12.111111111111114</c:v>
                </c:pt>
                <c:pt idx="5913">
                  <c:v>11</c:v>
                </c:pt>
                <c:pt idx="5914">
                  <c:v>19.75</c:v>
                </c:pt>
                <c:pt idx="5915">
                  <c:v>20.5</c:v>
                </c:pt>
                <c:pt idx="5916">
                  <c:v>21.166666666666671</c:v>
                </c:pt>
                <c:pt idx="5917">
                  <c:v>22</c:v>
                </c:pt>
                <c:pt idx="5918">
                  <c:v>21.25</c:v>
                </c:pt>
                <c:pt idx="5919">
                  <c:v>19.5</c:v>
                </c:pt>
                <c:pt idx="5920">
                  <c:v>7.25</c:v>
                </c:pt>
                <c:pt idx="5921">
                  <c:v>22</c:v>
                </c:pt>
                <c:pt idx="5922">
                  <c:v>16</c:v>
                </c:pt>
                <c:pt idx="5923">
                  <c:v>19</c:v>
                </c:pt>
                <c:pt idx="5924">
                  <c:v>19</c:v>
                </c:pt>
                <c:pt idx="5925">
                  <c:v>19.75</c:v>
                </c:pt>
                <c:pt idx="5926">
                  <c:v>16</c:v>
                </c:pt>
                <c:pt idx="5927">
                  <c:v>13.777777777777779</c:v>
                </c:pt>
                <c:pt idx="5928">
                  <c:v>14.333333333333329</c:v>
                </c:pt>
                <c:pt idx="5929">
                  <c:v>22</c:v>
                </c:pt>
                <c:pt idx="5930">
                  <c:v>13.777777777777779</c:v>
                </c:pt>
                <c:pt idx="5931">
                  <c:v>12.666666666666664</c:v>
                </c:pt>
                <c:pt idx="5932">
                  <c:v>16</c:v>
                </c:pt>
                <c:pt idx="5933">
                  <c:v>12.111111111111114</c:v>
                </c:pt>
                <c:pt idx="5934">
                  <c:v>5.75</c:v>
                </c:pt>
                <c:pt idx="5935">
                  <c:v>11.555555555555557</c:v>
                </c:pt>
                <c:pt idx="5936">
                  <c:v>5.75</c:v>
                </c:pt>
                <c:pt idx="5937">
                  <c:v>21.583333333333329</c:v>
                </c:pt>
                <c:pt idx="5938">
                  <c:v>21.25</c:v>
                </c:pt>
                <c:pt idx="5939">
                  <c:v>14.333333333333329</c:v>
                </c:pt>
                <c:pt idx="5940">
                  <c:v>14.888888888888886</c:v>
                </c:pt>
                <c:pt idx="5941">
                  <c:v>21.25</c:v>
                </c:pt>
                <c:pt idx="5942">
                  <c:v>22</c:v>
                </c:pt>
                <c:pt idx="5943">
                  <c:v>15.444444444444443</c:v>
                </c:pt>
                <c:pt idx="5944">
                  <c:v>8</c:v>
                </c:pt>
                <c:pt idx="5945">
                  <c:v>14.888888888888886</c:v>
                </c:pt>
                <c:pt idx="5946">
                  <c:v>7.25</c:v>
                </c:pt>
                <c:pt idx="5947">
                  <c:v>16.75</c:v>
                </c:pt>
                <c:pt idx="5948">
                  <c:v>22</c:v>
                </c:pt>
                <c:pt idx="5949">
                  <c:v>21.583333333333329</c:v>
                </c:pt>
                <c:pt idx="5950">
                  <c:v>21.25</c:v>
                </c:pt>
                <c:pt idx="5951">
                  <c:v>17.5</c:v>
                </c:pt>
                <c:pt idx="5952">
                  <c:v>16</c:v>
                </c:pt>
                <c:pt idx="5953">
                  <c:v>19.916666666666671</c:v>
                </c:pt>
                <c:pt idx="5954">
                  <c:v>14.888888888888886</c:v>
                </c:pt>
                <c:pt idx="5955">
                  <c:v>5.9230769230769198</c:v>
                </c:pt>
                <c:pt idx="5956">
                  <c:v>12.111111111111114</c:v>
                </c:pt>
                <c:pt idx="5957">
                  <c:v>19.75</c:v>
                </c:pt>
                <c:pt idx="5958">
                  <c:v>21.166666666666671</c:v>
                </c:pt>
                <c:pt idx="5959">
                  <c:v>16.75</c:v>
                </c:pt>
                <c:pt idx="5960">
                  <c:v>8.75</c:v>
                </c:pt>
                <c:pt idx="5961">
                  <c:v>8.75</c:v>
                </c:pt>
                <c:pt idx="5962">
                  <c:v>15.444444444444443</c:v>
                </c:pt>
                <c:pt idx="5963">
                  <c:v>9.5</c:v>
                </c:pt>
                <c:pt idx="5964">
                  <c:v>18.25</c:v>
                </c:pt>
                <c:pt idx="5965">
                  <c:v>14.333333333333329</c:v>
                </c:pt>
                <c:pt idx="5966">
                  <c:v>11.555555555555557</c:v>
                </c:pt>
                <c:pt idx="5967">
                  <c:v>10.25</c:v>
                </c:pt>
                <c:pt idx="5968">
                  <c:v>19</c:v>
                </c:pt>
                <c:pt idx="5969">
                  <c:v>16.75</c:v>
                </c:pt>
                <c:pt idx="5970">
                  <c:v>10.25</c:v>
                </c:pt>
                <c:pt idx="5971">
                  <c:v>13.777777777777779</c:v>
                </c:pt>
                <c:pt idx="5972">
                  <c:v>13.222222222222221</c:v>
                </c:pt>
                <c:pt idx="5973">
                  <c:v>20.75</c:v>
                </c:pt>
                <c:pt idx="5974">
                  <c:v>13.222222222222221</c:v>
                </c:pt>
                <c:pt idx="5975">
                  <c:v>10.25</c:v>
                </c:pt>
                <c:pt idx="5976">
                  <c:v>19.75</c:v>
                </c:pt>
                <c:pt idx="5977">
                  <c:v>19.083333333333329</c:v>
                </c:pt>
                <c:pt idx="5978">
                  <c:v>16</c:v>
                </c:pt>
                <c:pt idx="5979">
                  <c:v>22</c:v>
                </c:pt>
                <c:pt idx="5980">
                  <c:v>16.75</c:v>
                </c:pt>
                <c:pt idx="5981">
                  <c:v>19.75</c:v>
                </c:pt>
                <c:pt idx="5982">
                  <c:v>17.5</c:v>
                </c:pt>
                <c:pt idx="5983">
                  <c:v>21.25</c:v>
                </c:pt>
                <c:pt idx="5984">
                  <c:v>22</c:v>
                </c:pt>
                <c:pt idx="5985">
                  <c:v>10.25</c:v>
                </c:pt>
                <c:pt idx="5986">
                  <c:v>8</c:v>
                </c:pt>
                <c:pt idx="5987">
                  <c:v>16.75</c:v>
                </c:pt>
                <c:pt idx="5988">
                  <c:v>16</c:v>
                </c:pt>
                <c:pt idx="5989">
                  <c:v>18.25</c:v>
                </c:pt>
                <c:pt idx="5990">
                  <c:v>15.444444444444443</c:v>
                </c:pt>
                <c:pt idx="5991">
                  <c:v>19.5</c:v>
                </c:pt>
                <c:pt idx="5992">
                  <c:v>19</c:v>
                </c:pt>
                <c:pt idx="5993">
                  <c:v>16</c:v>
                </c:pt>
                <c:pt idx="5994">
                  <c:v>16.75</c:v>
                </c:pt>
                <c:pt idx="5995">
                  <c:v>18.25</c:v>
                </c:pt>
                <c:pt idx="5996">
                  <c:v>15.444444444444443</c:v>
                </c:pt>
                <c:pt idx="5997">
                  <c:v>18.666666666666671</c:v>
                </c:pt>
                <c:pt idx="5998">
                  <c:v>11</c:v>
                </c:pt>
                <c:pt idx="5999">
                  <c:v>12.666666666666664</c:v>
                </c:pt>
                <c:pt idx="6000">
                  <c:v>12.666666666666664</c:v>
                </c:pt>
                <c:pt idx="6001">
                  <c:v>17.5</c:v>
                </c:pt>
                <c:pt idx="6002">
                  <c:v>19.916666666666671</c:v>
                </c:pt>
                <c:pt idx="6003">
                  <c:v>18.25</c:v>
                </c:pt>
                <c:pt idx="6004">
                  <c:v>19</c:v>
                </c:pt>
                <c:pt idx="6005">
                  <c:v>21.583333333333329</c:v>
                </c:pt>
                <c:pt idx="6006">
                  <c:v>15.444444444444443</c:v>
                </c:pt>
                <c:pt idx="6007">
                  <c:v>14.888888888888886</c:v>
                </c:pt>
                <c:pt idx="6008">
                  <c:v>18.25</c:v>
                </c:pt>
                <c:pt idx="6009">
                  <c:v>20.75</c:v>
                </c:pt>
                <c:pt idx="6010">
                  <c:v>15.444444444444443</c:v>
                </c:pt>
                <c:pt idx="6011">
                  <c:v>22</c:v>
                </c:pt>
                <c:pt idx="6012">
                  <c:v>11.555555555555557</c:v>
                </c:pt>
                <c:pt idx="6013">
                  <c:v>18.25</c:v>
                </c:pt>
                <c:pt idx="6014">
                  <c:v>12.111111111111114</c:v>
                </c:pt>
                <c:pt idx="6015">
                  <c:v>21.25</c:v>
                </c:pt>
                <c:pt idx="6016">
                  <c:v>13.222222222222221</c:v>
                </c:pt>
                <c:pt idx="6017">
                  <c:v>20.75</c:v>
                </c:pt>
                <c:pt idx="6018">
                  <c:v>21.583333333333329</c:v>
                </c:pt>
                <c:pt idx="6019">
                  <c:v>16.75</c:v>
                </c:pt>
                <c:pt idx="6020">
                  <c:v>22</c:v>
                </c:pt>
                <c:pt idx="6021">
                  <c:v>11</c:v>
                </c:pt>
                <c:pt idx="6022">
                  <c:v>20.5</c:v>
                </c:pt>
                <c:pt idx="6023">
                  <c:v>21.166666666666671</c:v>
                </c:pt>
                <c:pt idx="6024">
                  <c:v>22</c:v>
                </c:pt>
                <c:pt idx="6025">
                  <c:v>21.25</c:v>
                </c:pt>
                <c:pt idx="6026">
                  <c:v>13.777777777777779</c:v>
                </c:pt>
                <c:pt idx="6027">
                  <c:v>17.5</c:v>
                </c:pt>
                <c:pt idx="6028">
                  <c:v>20.5</c:v>
                </c:pt>
                <c:pt idx="6029">
                  <c:v>22</c:v>
                </c:pt>
                <c:pt idx="6030">
                  <c:v>22</c:v>
                </c:pt>
                <c:pt idx="6031">
                  <c:v>20.5</c:v>
                </c:pt>
                <c:pt idx="6032">
                  <c:v>19.75</c:v>
                </c:pt>
                <c:pt idx="6033">
                  <c:v>21.166666666666671</c:v>
                </c:pt>
                <c:pt idx="6034">
                  <c:v>20.333333333333329</c:v>
                </c:pt>
                <c:pt idx="6035">
                  <c:v>11</c:v>
                </c:pt>
                <c:pt idx="6036">
                  <c:v>12.111111111111114</c:v>
                </c:pt>
                <c:pt idx="6037">
                  <c:v>5</c:v>
                </c:pt>
                <c:pt idx="6038">
                  <c:v>18.25</c:v>
                </c:pt>
                <c:pt idx="6039">
                  <c:v>16</c:v>
                </c:pt>
                <c:pt idx="6040">
                  <c:v>21.166666666666671</c:v>
                </c:pt>
                <c:pt idx="6041">
                  <c:v>17.5</c:v>
                </c:pt>
                <c:pt idx="6042">
                  <c:v>8.75</c:v>
                </c:pt>
                <c:pt idx="6043">
                  <c:v>14.333333333333329</c:v>
                </c:pt>
                <c:pt idx="6044">
                  <c:v>21.25</c:v>
                </c:pt>
                <c:pt idx="6045">
                  <c:v>8</c:v>
                </c:pt>
                <c:pt idx="6046">
                  <c:v>13.777777777777779</c:v>
                </c:pt>
                <c:pt idx="6047">
                  <c:v>15.444444444444443</c:v>
                </c:pt>
                <c:pt idx="6048">
                  <c:v>16</c:v>
                </c:pt>
                <c:pt idx="6049">
                  <c:v>16</c:v>
                </c:pt>
                <c:pt idx="6050">
                  <c:v>8</c:v>
                </c:pt>
                <c:pt idx="6051">
                  <c:v>21.166666666666671</c:v>
                </c:pt>
                <c:pt idx="6052">
                  <c:v>13.222222222222221</c:v>
                </c:pt>
                <c:pt idx="6053">
                  <c:v>14.333333333333329</c:v>
                </c:pt>
                <c:pt idx="6054">
                  <c:v>8.75</c:v>
                </c:pt>
                <c:pt idx="6055">
                  <c:v>5.2307692307692335</c:v>
                </c:pt>
                <c:pt idx="6056">
                  <c:v>16.75</c:v>
                </c:pt>
                <c:pt idx="6057">
                  <c:v>21.25</c:v>
                </c:pt>
                <c:pt idx="6058">
                  <c:v>16</c:v>
                </c:pt>
                <c:pt idx="6059">
                  <c:v>15.444444444444443</c:v>
                </c:pt>
                <c:pt idx="6060">
                  <c:v>16.75</c:v>
                </c:pt>
                <c:pt idx="6061">
                  <c:v>11</c:v>
                </c:pt>
                <c:pt idx="6062">
                  <c:v>16</c:v>
                </c:pt>
                <c:pt idx="6063">
                  <c:v>21.166666666666671</c:v>
                </c:pt>
                <c:pt idx="6064">
                  <c:v>7.5384615384615401</c:v>
                </c:pt>
                <c:pt idx="6065">
                  <c:v>20.5</c:v>
                </c:pt>
                <c:pt idx="6066">
                  <c:v>13.222222222222221</c:v>
                </c:pt>
                <c:pt idx="6067">
                  <c:v>11.555555555555557</c:v>
                </c:pt>
                <c:pt idx="6068">
                  <c:v>15.444444444444443</c:v>
                </c:pt>
                <c:pt idx="6069">
                  <c:v>22</c:v>
                </c:pt>
                <c:pt idx="6070">
                  <c:v>19.083333333333329</c:v>
                </c:pt>
                <c:pt idx="6071">
                  <c:v>20.5</c:v>
                </c:pt>
                <c:pt idx="6072">
                  <c:v>18.25</c:v>
                </c:pt>
                <c:pt idx="6073">
                  <c:v>12.111111111111114</c:v>
                </c:pt>
                <c:pt idx="6074">
                  <c:v>21.166666666666671</c:v>
                </c:pt>
                <c:pt idx="6075">
                  <c:v>6.1538461538461533</c:v>
                </c:pt>
                <c:pt idx="6076">
                  <c:v>11</c:v>
                </c:pt>
                <c:pt idx="6077">
                  <c:v>15.444444444444443</c:v>
                </c:pt>
                <c:pt idx="6078">
                  <c:v>10.25</c:v>
                </c:pt>
                <c:pt idx="6079">
                  <c:v>8</c:v>
                </c:pt>
                <c:pt idx="6080">
                  <c:v>6.5</c:v>
                </c:pt>
                <c:pt idx="6081">
                  <c:v>14.888888888888886</c:v>
                </c:pt>
                <c:pt idx="6082">
                  <c:v>19</c:v>
                </c:pt>
                <c:pt idx="6083">
                  <c:v>8.75</c:v>
                </c:pt>
                <c:pt idx="6084">
                  <c:v>13.777777777777779</c:v>
                </c:pt>
                <c:pt idx="6085">
                  <c:v>19</c:v>
                </c:pt>
                <c:pt idx="6086">
                  <c:v>16</c:v>
                </c:pt>
                <c:pt idx="6087">
                  <c:v>14.333333333333329</c:v>
                </c:pt>
                <c:pt idx="6088">
                  <c:v>9.5</c:v>
                </c:pt>
                <c:pt idx="6089">
                  <c:v>17.5</c:v>
                </c:pt>
                <c:pt idx="6090">
                  <c:v>18.25</c:v>
                </c:pt>
                <c:pt idx="6091">
                  <c:v>12.666666666666664</c:v>
                </c:pt>
                <c:pt idx="6092">
                  <c:v>11</c:v>
                </c:pt>
                <c:pt idx="6093">
                  <c:v>18.666666666666671</c:v>
                </c:pt>
                <c:pt idx="6094">
                  <c:v>18.25</c:v>
                </c:pt>
                <c:pt idx="6095">
                  <c:v>13.222222222222221</c:v>
                </c:pt>
                <c:pt idx="6096">
                  <c:v>6.5</c:v>
                </c:pt>
                <c:pt idx="6097">
                  <c:v>11</c:v>
                </c:pt>
                <c:pt idx="6098">
                  <c:v>22</c:v>
                </c:pt>
                <c:pt idx="6099">
                  <c:v>21.25</c:v>
                </c:pt>
                <c:pt idx="6100">
                  <c:v>16</c:v>
                </c:pt>
                <c:pt idx="6101">
                  <c:v>14.333333333333329</c:v>
                </c:pt>
                <c:pt idx="6102">
                  <c:v>17.5</c:v>
                </c:pt>
                <c:pt idx="6103">
                  <c:v>19.75</c:v>
                </c:pt>
                <c:pt idx="6104">
                  <c:v>16</c:v>
                </c:pt>
                <c:pt idx="6105">
                  <c:v>11</c:v>
                </c:pt>
                <c:pt idx="6106">
                  <c:v>14.333333333333329</c:v>
                </c:pt>
                <c:pt idx="6107">
                  <c:v>11</c:v>
                </c:pt>
                <c:pt idx="6108">
                  <c:v>20.75</c:v>
                </c:pt>
                <c:pt idx="6109">
                  <c:v>16.75</c:v>
                </c:pt>
                <c:pt idx="6110">
                  <c:v>8.75</c:v>
                </c:pt>
                <c:pt idx="6111">
                  <c:v>18.25</c:v>
                </c:pt>
                <c:pt idx="6112">
                  <c:v>12.111111111111114</c:v>
                </c:pt>
                <c:pt idx="6113">
                  <c:v>5</c:v>
                </c:pt>
                <c:pt idx="6114">
                  <c:v>16</c:v>
                </c:pt>
                <c:pt idx="6115">
                  <c:v>12.666666666666664</c:v>
                </c:pt>
                <c:pt idx="6116">
                  <c:v>16.75</c:v>
                </c:pt>
                <c:pt idx="6117">
                  <c:v>16</c:v>
                </c:pt>
                <c:pt idx="6118">
                  <c:v>11</c:v>
                </c:pt>
                <c:pt idx="6119">
                  <c:v>19.75</c:v>
                </c:pt>
                <c:pt idx="6120">
                  <c:v>19</c:v>
                </c:pt>
                <c:pt idx="6121">
                  <c:v>17.5</c:v>
                </c:pt>
                <c:pt idx="6122">
                  <c:v>5.2307692307692335</c:v>
                </c:pt>
                <c:pt idx="6123">
                  <c:v>11.555555555555557</c:v>
                </c:pt>
                <c:pt idx="6124">
                  <c:v>19.5</c:v>
                </c:pt>
                <c:pt idx="6125">
                  <c:v>20.5</c:v>
                </c:pt>
                <c:pt idx="6126">
                  <c:v>12.666666666666664</c:v>
                </c:pt>
                <c:pt idx="6127">
                  <c:v>20.75</c:v>
                </c:pt>
                <c:pt idx="6128">
                  <c:v>16.583333333333329</c:v>
                </c:pt>
                <c:pt idx="6129">
                  <c:v>14.888888888888886</c:v>
                </c:pt>
                <c:pt idx="6130">
                  <c:v>13.777777777777779</c:v>
                </c:pt>
                <c:pt idx="6131">
                  <c:v>14.333333333333329</c:v>
                </c:pt>
                <c:pt idx="6132">
                  <c:v>16.75</c:v>
                </c:pt>
                <c:pt idx="6133">
                  <c:v>10.25</c:v>
                </c:pt>
                <c:pt idx="6134">
                  <c:v>21.25</c:v>
                </c:pt>
                <c:pt idx="6135">
                  <c:v>16</c:v>
                </c:pt>
                <c:pt idx="6136">
                  <c:v>14.333333333333329</c:v>
                </c:pt>
                <c:pt idx="6137">
                  <c:v>11</c:v>
                </c:pt>
                <c:pt idx="6138">
                  <c:v>11.555555555555557</c:v>
                </c:pt>
                <c:pt idx="6139">
                  <c:v>22</c:v>
                </c:pt>
                <c:pt idx="6140">
                  <c:v>20.75</c:v>
                </c:pt>
                <c:pt idx="6141">
                  <c:v>19</c:v>
                </c:pt>
                <c:pt idx="6142">
                  <c:v>11</c:v>
                </c:pt>
                <c:pt idx="6143">
                  <c:v>15.444444444444443</c:v>
                </c:pt>
                <c:pt idx="6144">
                  <c:v>15.444444444444443</c:v>
                </c:pt>
                <c:pt idx="6145">
                  <c:v>16.75</c:v>
                </c:pt>
                <c:pt idx="6146">
                  <c:v>11</c:v>
                </c:pt>
                <c:pt idx="6147">
                  <c:v>21.583333333333329</c:v>
                </c:pt>
                <c:pt idx="6148">
                  <c:v>16.75</c:v>
                </c:pt>
                <c:pt idx="6149">
                  <c:v>22</c:v>
                </c:pt>
                <c:pt idx="6150">
                  <c:v>19.75</c:v>
                </c:pt>
                <c:pt idx="6151">
                  <c:v>6.5</c:v>
                </c:pt>
                <c:pt idx="6152">
                  <c:v>11</c:v>
                </c:pt>
                <c:pt idx="6153">
                  <c:v>18.25</c:v>
                </c:pt>
                <c:pt idx="6154">
                  <c:v>19</c:v>
                </c:pt>
                <c:pt idx="6155">
                  <c:v>13.222222222222221</c:v>
                </c:pt>
                <c:pt idx="6156">
                  <c:v>10.25</c:v>
                </c:pt>
                <c:pt idx="6157">
                  <c:v>11.555555555555557</c:v>
                </c:pt>
                <c:pt idx="6158">
                  <c:v>16</c:v>
                </c:pt>
                <c:pt idx="6159">
                  <c:v>19</c:v>
                </c:pt>
                <c:pt idx="6160">
                  <c:v>16</c:v>
                </c:pt>
                <c:pt idx="6161">
                  <c:v>19.75</c:v>
                </c:pt>
                <c:pt idx="6162">
                  <c:v>19</c:v>
                </c:pt>
                <c:pt idx="6163">
                  <c:v>14.888888888888886</c:v>
                </c:pt>
                <c:pt idx="6164">
                  <c:v>17.5</c:v>
                </c:pt>
                <c:pt idx="6165">
                  <c:v>13.777777777777779</c:v>
                </c:pt>
                <c:pt idx="6166">
                  <c:v>21.25</c:v>
                </c:pt>
                <c:pt idx="6167">
                  <c:v>17.5</c:v>
                </c:pt>
                <c:pt idx="6168">
                  <c:v>12.666666666666664</c:v>
                </c:pt>
                <c:pt idx="6169">
                  <c:v>19.916666666666671</c:v>
                </c:pt>
                <c:pt idx="6170">
                  <c:v>9.5</c:v>
                </c:pt>
                <c:pt idx="6171">
                  <c:v>16</c:v>
                </c:pt>
                <c:pt idx="6172">
                  <c:v>19.083333333333329</c:v>
                </c:pt>
                <c:pt idx="6173">
                  <c:v>10.25</c:v>
                </c:pt>
                <c:pt idx="6174">
                  <c:v>11</c:v>
                </c:pt>
                <c:pt idx="6175">
                  <c:v>22</c:v>
                </c:pt>
                <c:pt idx="6176">
                  <c:v>22</c:v>
                </c:pt>
                <c:pt idx="6177">
                  <c:v>22</c:v>
                </c:pt>
                <c:pt idx="6178">
                  <c:v>8.75</c:v>
                </c:pt>
                <c:pt idx="6179">
                  <c:v>20.5</c:v>
                </c:pt>
                <c:pt idx="6180">
                  <c:v>19.75</c:v>
                </c:pt>
                <c:pt idx="6181">
                  <c:v>12.666666666666664</c:v>
                </c:pt>
                <c:pt idx="6182">
                  <c:v>17.5</c:v>
                </c:pt>
                <c:pt idx="6183">
                  <c:v>16.166666666666671</c:v>
                </c:pt>
                <c:pt idx="6184">
                  <c:v>8.75</c:v>
                </c:pt>
                <c:pt idx="6185">
                  <c:v>13.222222222222221</c:v>
                </c:pt>
                <c:pt idx="6186">
                  <c:v>18.25</c:v>
                </c:pt>
                <c:pt idx="6187">
                  <c:v>15.444444444444443</c:v>
                </c:pt>
                <c:pt idx="6188">
                  <c:v>12.666666666666664</c:v>
                </c:pt>
                <c:pt idx="6189">
                  <c:v>12.666666666666664</c:v>
                </c:pt>
                <c:pt idx="6190">
                  <c:v>12.111111111111114</c:v>
                </c:pt>
                <c:pt idx="6191">
                  <c:v>20.5</c:v>
                </c:pt>
                <c:pt idx="6192">
                  <c:v>21.25</c:v>
                </c:pt>
                <c:pt idx="6193">
                  <c:v>14.333333333333329</c:v>
                </c:pt>
                <c:pt idx="6194">
                  <c:v>9.5</c:v>
                </c:pt>
                <c:pt idx="6195">
                  <c:v>16.583333333333329</c:v>
                </c:pt>
                <c:pt idx="6196">
                  <c:v>16</c:v>
                </c:pt>
                <c:pt idx="6197">
                  <c:v>12.666666666666664</c:v>
                </c:pt>
                <c:pt idx="6198">
                  <c:v>16</c:v>
                </c:pt>
                <c:pt idx="6199">
                  <c:v>18.25</c:v>
                </c:pt>
                <c:pt idx="6200">
                  <c:v>15.444444444444443</c:v>
                </c:pt>
                <c:pt idx="6201">
                  <c:v>22</c:v>
                </c:pt>
                <c:pt idx="6202">
                  <c:v>22</c:v>
                </c:pt>
                <c:pt idx="6203">
                  <c:v>8</c:v>
                </c:pt>
                <c:pt idx="6204">
                  <c:v>14.333333333333329</c:v>
                </c:pt>
                <c:pt idx="6205">
                  <c:v>11</c:v>
                </c:pt>
                <c:pt idx="6206">
                  <c:v>19.75</c:v>
                </c:pt>
                <c:pt idx="6207">
                  <c:v>21.166666666666671</c:v>
                </c:pt>
                <c:pt idx="6208">
                  <c:v>21.25</c:v>
                </c:pt>
                <c:pt idx="6209">
                  <c:v>20.75</c:v>
                </c:pt>
                <c:pt idx="6210">
                  <c:v>11</c:v>
                </c:pt>
                <c:pt idx="6211">
                  <c:v>14.888888888888886</c:v>
                </c:pt>
                <c:pt idx="6212">
                  <c:v>20.333333333333329</c:v>
                </c:pt>
                <c:pt idx="6213">
                  <c:v>11</c:v>
                </c:pt>
                <c:pt idx="6214">
                  <c:v>12.666666666666664</c:v>
                </c:pt>
                <c:pt idx="6215">
                  <c:v>8</c:v>
                </c:pt>
                <c:pt idx="6216">
                  <c:v>18.25</c:v>
                </c:pt>
                <c:pt idx="6217">
                  <c:v>17.5</c:v>
                </c:pt>
                <c:pt idx="6218">
                  <c:v>11</c:v>
                </c:pt>
                <c:pt idx="6219">
                  <c:v>16.75</c:v>
                </c:pt>
                <c:pt idx="6220">
                  <c:v>22</c:v>
                </c:pt>
                <c:pt idx="6221">
                  <c:v>21.25</c:v>
                </c:pt>
                <c:pt idx="6222">
                  <c:v>14.333333333333329</c:v>
                </c:pt>
                <c:pt idx="6223">
                  <c:v>9.5</c:v>
                </c:pt>
                <c:pt idx="6224">
                  <c:v>15.444444444444443</c:v>
                </c:pt>
                <c:pt idx="6225">
                  <c:v>21.166666666666671</c:v>
                </c:pt>
                <c:pt idx="6226">
                  <c:v>19.916666666666671</c:v>
                </c:pt>
                <c:pt idx="6227">
                  <c:v>18.25</c:v>
                </c:pt>
                <c:pt idx="6228">
                  <c:v>16</c:v>
                </c:pt>
                <c:pt idx="6229">
                  <c:v>16</c:v>
                </c:pt>
                <c:pt idx="6230">
                  <c:v>13.222222222222221</c:v>
                </c:pt>
                <c:pt idx="6231">
                  <c:v>19.75</c:v>
                </c:pt>
                <c:pt idx="6232">
                  <c:v>21.25</c:v>
                </c:pt>
                <c:pt idx="6233">
                  <c:v>20.333333333333329</c:v>
                </c:pt>
                <c:pt idx="6234">
                  <c:v>12.666666666666664</c:v>
                </c:pt>
                <c:pt idx="6235">
                  <c:v>11.555555555555557</c:v>
                </c:pt>
                <c:pt idx="6236">
                  <c:v>12.666666666666664</c:v>
                </c:pt>
                <c:pt idx="6237">
                  <c:v>16.75</c:v>
                </c:pt>
                <c:pt idx="6238">
                  <c:v>15.444444444444443</c:v>
                </c:pt>
                <c:pt idx="6239">
                  <c:v>12.666666666666664</c:v>
                </c:pt>
                <c:pt idx="6240">
                  <c:v>14.888888888888886</c:v>
                </c:pt>
                <c:pt idx="6241">
                  <c:v>14.888888888888886</c:v>
                </c:pt>
                <c:pt idx="6242">
                  <c:v>16</c:v>
                </c:pt>
                <c:pt idx="6243">
                  <c:v>19.75</c:v>
                </c:pt>
                <c:pt idx="6244">
                  <c:v>13.777777777777779</c:v>
                </c:pt>
                <c:pt idx="6245">
                  <c:v>13.777777777777779</c:v>
                </c:pt>
                <c:pt idx="6246">
                  <c:v>12.111111111111114</c:v>
                </c:pt>
                <c:pt idx="6247">
                  <c:v>8</c:v>
                </c:pt>
                <c:pt idx="6248">
                  <c:v>15.444444444444443</c:v>
                </c:pt>
                <c:pt idx="6249">
                  <c:v>8</c:v>
                </c:pt>
                <c:pt idx="6250">
                  <c:v>20.5</c:v>
                </c:pt>
                <c:pt idx="6251">
                  <c:v>16</c:v>
                </c:pt>
                <c:pt idx="6252">
                  <c:v>12.666666666666664</c:v>
                </c:pt>
                <c:pt idx="6253">
                  <c:v>19.083333333333329</c:v>
                </c:pt>
                <c:pt idx="6254">
                  <c:v>10.25</c:v>
                </c:pt>
                <c:pt idx="6255">
                  <c:v>19.75</c:v>
                </c:pt>
                <c:pt idx="6256">
                  <c:v>11</c:v>
                </c:pt>
                <c:pt idx="6257">
                  <c:v>17.5</c:v>
                </c:pt>
                <c:pt idx="6258">
                  <c:v>19</c:v>
                </c:pt>
                <c:pt idx="6259">
                  <c:v>11</c:v>
                </c:pt>
                <c:pt idx="6260">
                  <c:v>10.25</c:v>
                </c:pt>
                <c:pt idx="6261">
                  <c:v>8.75</c:v>
                </c:pt>
                <c:pt idx="6262">
                  <c:v>13.777777777777779</c:v>
                </c:pt>
                <c:pt idx="6263">
                  <c:v>17.5</c:v>
                </c:pt>
                <c:pt idx="6264">
                  <c:v>8</c:v>
                </c:pt>
                <c:pt idx="6265">
                  <c:v>16</c:v>
                </c:pt>
                <c:pt idx="6266">
                  <c:v>19.916666666666671</c:v>
                </c:pt>
                <c:pt idx="6267">
                  <c:v>10.25</c:v>
                </c:pt>
                <c:pt idx="6268">
                  <c:v>8.75</c:v>
                </c:pt>
                <c:pt idx="6269">
                  <c:v>12.111111111111114</c:v>
                </c:pt>
                <c:pt idx="6270">
                  <c:v>21.583333333333329</c:v>
                </c:pt>
                <c:pt idx="6271">
                  <c:v>16.75</c:v>
                </c:pt>
                <c:pt idx="6272">
                  <c:v>16.75</c:v>
                </c:pt>
                <c:pt idx="6273">
                  <c:v>20.333333333333329</c:v>
                </c:pt>
                <c:pt idx="6274">
                  <c:v>5.6923076923076934</c:v>
                </c:pt>
                <c:pt idx="6275">
                  <c:v>20.5</c:v>
                </c:pt>
                <c:pt idx="6276">
                  <c:v>19</c:v>
                </c:pt>
                <c:pt idx="6277">
                  <c:v>14.333333333333329</c:v>
                </c:pt>
                <c:pt idx="6278">
                  <c:v>16.75</c:v>
                </c:pt>
                <c:pt idx="6279">
                  <c:v>20.5</c:v>
                </c:pt>
                <c:pt idx="6280">
                  <c:v>20.5</c:v>
                </c:pt>
                <c:pt idx="6281">
                  <c:v>22</c:v>
                </c:pt>
                <c:pt idx="6282">
                  <c:v>16</c:v>
                </c:pt>
                <c:pt idx="6283">
                  <c:v>13.777777777777779</c:v>
                </c:pt>
                <c:pt idx="6284">
                  <c:v>16</c:v>
                </c:pt>
                <c:pt idx="6285">
                  <c:v>21.166666666666671</c:v>
                </c:pt>
                <c:pt idx="6286">
                  <c:v>11</c:v>
                </c:pt>
                <c:pt idx="6287">
                  <c:v>18.25</c:v>
                </c:pt>
                <c:pt idx="6288">
                  <c:v>16.75</c:v>
                </c:pt>
                <c:pt idx="6289">
                  <c:v>19</c:v>
                </c:pt>
                <c:pt idx="6290">
                  <c:v>17.5</c:v>
                </c:pt>
                <c:pt idx="6291">
                  <c:v>21.166666666666671</c:v>
                </c:pt>
                <c:pt idx="6292">
                  <c:v>20.5</c:v>
                </c:pt>
                <c:pt idx="6293">
                  <c:v>16</c:v>
                </c:pt>
                <c:pt idx="6294">
                  <c:v>19.75</c:v>
                </c:pt>
                <c:pt idx="6295">
                  <c:v>19</c:v>
                </c:pt>
                <c:pt idx="6296">
                  <c:v>19.75</c:v>
                </c:pt>
                <c:pt idx="6297">
                  <c:v>19</c:v>
                </c:pt>
                <c:pt idx="6298">
                  <c:v>21.25</c:v>
                </c:pt>
                <c:pt idx="6299">
                  <c:v>19.75</c:v>
                </c:pt>
                <c:pt idx="6300">
                  <c:v>18.25</c:v>
                </c:pt>
                <c:pt idx="6301">
                  <c:v>20.5</c:v>
                </c:pt>
                <c:pt idx="6302">
                  <c:v>15.444444444444443</c:v>
                </c:pt>
                <c:pt idx="6303">
                  <c:v>12.111111111111114</c:v>
                </c:pt>
                <c:pt idx="6304">
                  <c:v>12.666666666666664</c:v>
                </c:pt>
                <c:pt idx="6305">
                  <c:v>19.75</c:v>
                </c:pt>
                <c:pt idx="6306">
                  <c:v>14.888888888888886</c:v>
                </c:pt>
                <c:pt idx="6307">
                  <c:v>19</c:v>
                </c:pt>
                <c:pt idx="6308">
                  <c:v>15.444444444444443</c:v>
                </c:pt>
                <c:pt idx="6309">
                  <c:v>8.75</c:v>
                </c:pt>
                <c:pt idx="6310">
                  <c:v>16.75</c:v>
                </c:pt>
                <c:pt idx="6311">
                  <c:v>21.25</c:v>
                </c:pt>
                <c:pt idx="6312">
                  <c:v>13.222222222222221</c:v>
                </c:pt>
                <c:pt idx="6313">
                  <c:v>11.555555555555557</c:v>
                </c:pt>
                <c:pt idx="6314">
                  <c:v>16.75</c:v>
                </c:pt>
                <c:pt idx="6315">
                  <c:v>17</c:v>
                </c:pt>
                <c:pt idx="6316">
                  <c:v>16</c:v>
                </c:pt>
                <c:pt idx="6317">
                  <c:v>16</c:v>
                </c:pt>
                <c:pt idx="6318">
                  <c:v>18.25</c:v>
                </c:pt>
                <c:pt idx="6319">
                  <c:v>22</c:v>
                </c:pt>
                <c:pt idx="6320">
                  <c:v>13.777777777777779</c:v>
                </c:pt>
                <c:pt idx="6321">
                  <c:v>15.444444444444443</c:v>
                </c:pt>
                <c:pt idx="6322">
                  <c:v>15.444444444444443</c:v>
                </c:pt>
                <c:pt idx="6323">
                  <c:v>16</c:v>
                </c:pt>
                <c:pt idx="6324">
                  <c:v>11.555555555555557</c:v>
                </c:pt>
                <c:pt idx="6325">
                  <c:v>17.5</c:v>
                </c:pt>
                <c:pt idx="6326">
                  <c:v>12.666666666666664</c:v>
                </c:pt>
                <c:pt idx="6327">
                  <c:v>16.75</c:v>
                </c:pt>
                <c:pt idx="6328">
                  <c:v>22</c:v>
                </c:pt>
                <c:pt idx="6329">
                  <c:v>21.166666666666671</c:v>
                </c:pt>
                <c:pt idx="6330">
                  <c:v>14.888888888888886</c:v>
                </c:pt>
                <c:pt idx="6331">
                  <c:v>18.25</c:v>
                </c:pt>
                <c:pt idx="6332">
                  <c:v>14.888888888888886</c:v>
                </c:pt>
                <c:pt idx="6333">
                  <c:v>22</c:v>
                </c:pt>
                <c:pt idx="6334">
                  <c:v>5.9230769230769198</c:v>
                </c:pt>
                <c:pt idx="6335">
                  <c:v>15.444444444444443</c:v>
                </c:pt>
                <c:pt idx="6336">
                  <c:v>19.916666666666671</c:v>
                </c:pt>
                <c:pt idx="6337">
                  <c:v>5.75</c:v>
                </c:pt>
                <c:pt idx="6338">
                  <c:v>16.75</c:v>
                </c:pt>
                <c:pt idx="6339">
                  <c:v>17.5</c:v>
                </c:pt>
                <c:pt idx="6340">
                  <c:v>18.25</c:v>
                </c:pt>
                <c:pt idx="6341">
                  <c:v>16</c:v>
                </c:pt>
                <c:pt idx="6342">
                  <c:v>17.5</c:v>
                </c:pt>
                <c:pt idx="6343">
                  <c:v>13.777777777777779</c:v>
                </c:pt>
                <c:pt idx="6344">
                  <c:v>16</c:v>
                </c:pt>
                <c:pt idx="6345">
                  <c:v>14.333333333333329</c:v>
                </c:pt>
                <c:pt idx="6346">
                  <c:v>20.75</c:v>
                </c:pt>
                <c:pt idx="6347">
                  <c:v>19</c:v>
                </c:pt>
                <c:pt idx="6348">
                  <c:v>8.75</c:v>
                </c:pt>
                <c:pt idx="6349">
                  <c:v>13.222222222222221</c:v>
                </c:pt>
                <c:pt idx="6350">
                  <c:v>11</c:v>
                </c:pt>
                <c:pt idx="6351">
                  <c:v>19</c:v>
                </c:pt>
                <c:pt idx="6352">
                  <c:v>11</c:v>
                </c:pt>
                <c:pt idx="6353">
                  <c:v>13.777777777777779</c:v>
                </c:pt>
                <c:pt idx="6354">
                  <c:v>14.333333333333329</c:v>
                </c:pt>
                <c:pt idx="6355">
                  <c:v>21.583333333333329</c:v>
                </c:pt>
                <c:pt idx="6356">
                  <c:v>22</c:v>
                </c:pt>
                <c:pt idx="6357">
                  <c:v>15.444444444444443</c:v>
                </c:pt>
                <c:pt idx="6358">
                  <c:v>19.916666666666671</c:v>
                </c:pt>
                <c:pt idx="6359">
                  <c:v>17.5</c:v>
                </c:pt>
                <c:pt idx="6360">
                  <c:v>22</c:v>
                </c:pt>
                <c:pt idx="6361">
                  <c:v>11</c:v>
                </c:pt>
                <c:pt idx="6362">
                  <c:v>18.25</c:v>
                </c:pt>
                <c:pt idx="6363">
                  <c:v>18.25</c:v>
                </c:pt>
                <c:pt idx="6364">
                  <c:v>20.5</c:v>
                </c:pt>
                <c:pt idx="6365">
                  <c:v>17.5</c:v>
                </c:pt>
                <c:pt idx="6366">
                  <c:v>14.333333333333329</c:v>
                </c:pt>
                <c:pt idx="6367">
                  <c:v>12.111111111111114</c:v>
                </c:pt>
                <c:pt idx="6368">
                  <c:v>16</c:v>
                </c:pt>
                <c:pt idx="6369">
                  <c:v>14.888888888888886</c:v>
                </c:pt>
                <c:pt idx="6370">
                  <c:v>15.444444444444443</c:v>
                </c:pt>
                <c:pt idx="6371">
                  <c:v>19.5</c:v>
                </c:pt>
                <c:pt idx="6372">
                  <c:v>16</c:v>
                </c:pt>
                <c:pt idx="6373">
                  <c:v>15.444444444444443</c:v>
                </c:pt>
                <c:pt idx="6374">
                  <c:v>19</c:v>
                </c:pt>
                <c:pt idx="6375">
                  <c:v>13.777777777777779</c:v>
                </c:pt>
                <c:pt idx="6376">
                  <c:v>17.5</c:v>
                </c:pt>
                <c:pt idx="6377">
                  <c:v>19</c:v>
                </c:pt>
                <c:pt idx="6378">
                  <c:v>14.333333333333329</c:v>
                </c:pt>
                <c:pt idx="6379">
                  <c:v>11</c:v>
                </c:pt>
                <c:pt idx="6380">
                  <c:v>19.916666666666671</c:v>
                </c:pt>
                <c:pt idx="6381">
                  <c:v>18.25</c:v>
                </c:pt>
                <c:pt idx="6382">
                  <c:v>12.111111111111114</c:v>
                </c:pt>
                <c:pt idx="6383">
                  <c:v>21.25</c:v>
                </c:pt>
                <c:pt idx="6384">
                  <c:v>21.166666666666671</c:v>
                </c:pt>
                <c:pt idx="6385">
                  <c:v>22</c:v>
                </c:pt>
                <c:pt idx="6386">
                  <c:v>15.444444444444443</c:v>
                </c:pt>
                <c:pt idx="6387">
                  <c:v>18.25</c:v>
                </c:pt>
                <c:pt idx="6388">
                  <c:v>12.666666666666664</c:v>
                </c:pt>
                <c:pt idx="6389">
                  <c:v>16</c:v>
                </c:pt>
                <c:pt idx="6390">
                  <c:v>17</c:v>
                </c:pt>
                <c:pt idx="6391">
                  <c:v>20.5</c:v>
                </c:pt>
                <c:pt idx="6392">
                  <c:v>20.75</c:v>
                </c:pt>
                <c:pt idx="6393">
                  <c:v>11.555555555555557</c:v>
                </c:pt>
                <c:pt idx="6394">
                  <c:v>10.25</c:v>
                </c:pt>
                <c:pt idx="6395">
                  <c:v>13.777777777777779</c:v>
                </c:pt>
                <c:pt idx="6396">
                  <c:v>20.333333333333329</c:v>
                </c:pt>
                <c:pt idx="6397">
                  <c:v>22</c:v>
                </c:pt>
                <c:pt idx="6398">
                  <c:v>19.75</c:v>
                </c:pt>
                <c:pt idx="6399">
                  <c:v>11</c:v>
                </c:pt>
                <c:pt idx="6400">
                  <c:v>8.75</c:v>
                </c:pt>
                <c:pt idx="6401">
                  <c:v>6.5</c:v>
                </c:pt>
                <c:pt idx="6402">
                  <c:v>18.25</c:v>
                </c:pt>
                <c:pt idx="6403">
                  <c:v>13.777777777777779</c:v>
                </c:pt>
                <c:pt idx="6404">
                  <c:v>16.75</c:v>
                </c:pt>
                <c:pt idx="6405">
                  <c:v>19.75</c:v>
                </c:pt>
                <c:pt idx="6406">
                  <c:v>20.5</c:v>
                </c:pt>
                <c:pt idx="6407">
                  <c:v>17.5</c:v>
                </c:pt>
                <c:pt idx="6408">
                  <c:v>5.9230769230769198</c:v>
                </c:pt>
                <c:pt idx="6409">
                  <c:v>15.444444444444443</c:v>
                </c:pt>
                <c:pt idx="6410">
                  <c:v>19</c:v>
                </c:pt>
                <c:pt idx="6411">
                  <c:v>13.777777777777779</c:v>
                </c:pt>
                <c:pt idx="6412">
                  <c:v>21.583333333333329</c:v>
                </c:pt>
                <c:pt idx="6413">
                  <c:v>7.3076923076923066</c:v>
                </c:pt>
                <c:pt idx="6414">
                  <c:v>14.888888888888886</c:v>
                </c:pt>
                <c:pt idx="6415">
                  <c:v>16.75</c:v>
                </c:pt>
                <c:pt idx="6416">
                  <c:v>19.75</c:v>
                </c:pt>
                <c:pt idx="6417">
                  <c:v>19.75</c:v>
                </c:pt>
                <c:pt idx="6418">
                  <c:v>17.5</c:v>
                </c:pt>
                <c:pt idx="6419">
                  <c:v>15.444444444444443</c:v>
                </c:pt>
                <c:pt idx="6420">
                  <c:v>21.166666666666671</c:v>
                </c:pt>
                <c:pt idx="6421">
                  <c:v>7.25</c:v>
                </c:pt>
                <c:pt idx="6422">
                  <c:v>19.5</c:v>
                </c:pt>
                <c:pt idx="6423">
                  <c:v>8.75</c:v>
                </c:pt>
                <c:pt idx="6424">
                  <c:v>15.444444444444443</c:v>
                </c:pt>
                <c:pt idx="6425">
                  <c:v>11</c:v>
                </c:pt>
                <c:pt idx="6426">
                  <c:v>17.5</c:v>
                </c:pt>
                <c:pt idx="6427">
                  <c:v>13.777777777777779</c:v>
                </c:pt>
                <c:pt idx="6428">
                  <c:v>20.5</c:v>
                </c:pt>
                <c:pt idx="6429">
                  <c:v>5.75</c:v>
                </c:pt>
                <c:pt idx="6430">
                  <c:v>8</c:v>
                </c:pt>
                <c:pt idx="6431">
                  <c:v>16</c:v>
                </c:pt>
                <c:pt idx="6432">
                  <c:v>19.75</c:v>
                </c:pt>
                <c:pt idx="6433">
                  <c:v>20.5</c:v>
                </c:pt>
                <c:pt idx="6434">
                  <c:v>11</c:v>
                </c:pt>
                <c:pt idx="6435">
                  <c:v>10.25</c:v>
                </c:pt>
                <c:pt idx="6436">
                  <c:v>11.555555555555557</c:v>
                </c:pt>
                <c:pt idx="6437">
                  <c:v>11</c:v>
                </c:pt>
                <c:pt idx="6438">
                  <c:v>13.222222222222221</c:v>
                </c:pt>
                <c:pt idx="6439">
                  <c:v>19.916666666666671</c:v>
                </c:pt>
                <c:pt idx="6440">
                  <c:v>20.5</c:v>
                </c:pt>
                <c:pt idx="6441">
                  <c:v>8.75</c:v>
                </c:pt>
                <c:pt idx="6442">
                  <c:v>17.5</c:v>
                </c:pt>
                <c:pt idx="6443">
                  <c:v>21.25</c:v>
                </c:pt>
                <c:pt idx="6444">
                  <c:v>15.444444444444443</c:v>
                </c:pt>
                <c:pt idx="6445">
                  <c:v>16</c:v>
                </c:pt>
                <c:pt idx="6446">
                  <c:v>11.555555555555557</c:v>
                </c:pt>
                <c:pt idx="6447">
                  <c:v>8.75</c:v>
                </c:pt>
                <c:pt idx="6448">
                  <c:v>12.111111111111114</c:v>
                </c:pt>
                <c:pt idx="6449">
                  <c:v>11</c:v>
                </c:pt>
                <c:pt idx="6450">
                  <c:v>20.75</c:v>
                </c:pt>
                <c:pt idx="6451">
                  <c:v>22</c:v>
                </c:pt>
                <c:pt idx="6452">
                  <c:v>14.333333333333329</c:v>
                </c:pt>
                <c:pt idx="6453">
                  <c:v>16</c:v>
                </c:pt>
                <c:pt idx="6454">
                  <c:v>14.888888888888886</c:v>
                </c:pt>
                <c:pt idx="6455">
                  <c:v>19.916666666666671</c:v>
                </c:pt>
                <c:pt idx="6456">
                  <c:v>10.25</c:v>
                </c:pt>
                <c:pt idx="6457">
                  <c:v>22</c:v>
                </c:pt>
                <c:pt idx="6458">
                  <c:v>11</c:v>
                </c:pt>
                <c:pt idx="6459">
                  <c:v>17.5</c:v>
                </c:pt>
                <c:pt idx="6460">
                  <c:v>14.888888888888886</c:v>
                </c:pt>
                <c:pt idx="6461">
                  <c:v>12.666666666666664</c:v>
                </c:pt>
                <c:pt idx="6462">
                  <c:v>11.555555555555557</c:v>
                </c:pt>
                <c:pt idx="6463">
                  <c:v>18.25</c:v>
                </c:pt>
                <c:pt idx="6464">
                  <c:v>5</c:v>
                </c:pt>
                <c:pt idx="6465">
                  <c:v>13.777777777777779</c:v>
                </c:pt>
                <c:pt idx="6466">
                  <c:v>21.25</c:v>
                </c:pt>
                <c:pt idx="6467">
                  <c:v>10.25</c:v>
                </c:pt>
                <c:pt idx="6468">
                  <c:v>20.5</c:v>
                </c:pt>
                <c:pt idx="6469">
                  <c:v>9.5</c:v>
                </c:pt>
                <c:pt idx="6470">
                  <c:v>18.25</c:v>
                </c:pt>
                <c:pt idx="6471">
                  <c:v>17.5</c:v>
                </c:pt>
                <c:pt idx="6472">
                  <c:v>18.666666666666671</c:v>
                </c:pt>
                <c:pt idx="6473">
                  <c:v>22</c:v>
                </c:pt>
                <c:pt idx="6474">
                  <c:v>5</c:v>
                </c:pt>
                <c:pt idx="6475">
                  <c:v>14.888888888888886</c:v>
                </c:pt>
                <c:pt idx="6476">
                  <c:v>13.777777777777779</c:v>
                </c:pt>
                <c:pt idx="6477">
                  <c:v>6.5</c:v>
                </c:pt>
                <c:pt idx="6478">
                  <c:v>12.666666666666664</c:v>
                </c:pt>
                <c:pt idx="6479">
                  <c:v>16</c:v>
                </c:pt>
                <c:pt idx="6480">
                  <c:v>7.25</c:v>
                </c:pt>
                <c:pt idx="6481">
                  <c:v>14.888888888888886</c:v>
                </c:pt>
                <c:pt idx="6482">
                  <c:v>7.0769230769230802</c:v>
                </c:pt>
                <c:pt idx="6483">
                  <c:v>13.222222222222221</c:v>
                </c:pt>
                <c:pt idx="6484">
                  <c:v>11</c:v>
                </c:pt>
                <c:pt idx="6485">
                  <c:v>16.75</c:v>
                </c:pt>
                <c:pt idx="6486">
                  <c:v>20.333333333333329</c:v>
                </c:pt>
                <c:pt idx="6487">
                  <c:v>21.583333333333329</c:v>
                </c:pt>
                <c:pt idx="6488">
                  <c:v>22</c:v>
                </c:pt>
                <c:pt idx="6489">
                  <c:v>14.333333333333329</c:v>
                </c:pt>
                <c:pt idx="6490">
                  <c:v>19</c:v>
                </c:pt>
                <c:pt idx="6491">
                  <c:v>12.111111111111114</c:v>
                </c:pt>
                <c:pt idx="6492">
                  <c:v>15.444444444444443</c:v>
                </c:pt>
                <c:pt idx="6493">
                  <c:v>17.5</c:v>
                </c:pt>
                <c:pt idx="6494">
                  <c:v>15.444444444444443</c:v>
                </c:pt>
                <c:pt idx="6495">
                  <c:v>5.75</c:v>
                </c:pt>
                <c:pt idx="6496">
                  <c:v>12.111111111111114</c:v>
                </c:pt>
                <c:pt idx="6497">
                  <c:v>5.9230769230769198</c:v>
                </c:pt>
                <c:pt idx="6498">
                  <c:v>7.25</c:v>
                </c:pt>
                <c:pt idx="6499">
                  <c:v>14.333333333333329</c:v>
                </c:pt>
                <c:pt idx="6500">
                  <c:v>18.25</c:v>
                </c:pt>
                <c:pt idx="6501">
                  <c:v>16.75</c:v>
                </c:pt>
                <c:pt idx="6502">
                  <c:v>5.75</c:v>
                </c:pt>
                <c:pt idx="6503">
                  <c:v>5.2307692307692335</c:v>
                </c:pt>
                <c:pt idx="6504">
                  <c:v>16</c:v>
                </c:pt>
                <c:pt idx="6505">
                  <c:v>14.888888888888886</c:v>
                </c:pt>
                <c:pt idx="6506">
                  <c:v>21.25</c:v>
                </c:pt>
                <c:pt idx="6507">
                  <c:v>20.333333333333329</c:v>
                </c:pt>
                <c:pt idx="6508">
                  <c:v>14.888888888888886</c:v>
                </c:pt>
                <c:pt idx="6509">
                  <c:v>16</c:v>
                </c:pt>
                <c:pt idx="6510">
                  <c:v>11</c:v>
                </c:pt>
                <c:pt idx="6511">
                  <c:v>19</c:v>
                </c:pt>
                <c:pt idx="6512">
                  <c:v>17.416666666666671</c:v>
                </c:pt>
                <c:pt idx="6513">
                  <c:v>19.916666666666671</c:v>
                </c:pt>
                <c:pt idx="6514">
                  <c:v>12.111111111111114</c:v>
                </c:pt>
                <c:pt idx="6515">
                  <c:v>6.5</c:v>
                </c:pt>
                <c:pt idx="6516">
                  <c:v>11</c:v>
                </c:pt>
                <c:pt idx="6517">
                  <c:v>11.555555555555557</c:v>
                </c:pt>
                <c:pt idx="6518">
                  <c:v>16</c:v>
                </c:pt>
                <c:pt idx="6519">
                  <c:v>19</c:v>
                </c:pt>
                <c:pt idx="6520">
                  <c:v>6.5</c:v>
                </c:pt>
                <c:pt idx="6521">
                  <c:v>21.583333333333329</c:v>
                </c:pt>
                <c:pt idx="6522">
                  <c:v>16</c:v>
                </c:pt>
                <c:pt idx="6523">
                  <c:v>14.333333333333329</c:v>
                </c:pt>
                <c:pt idx="6524">
                  <c:v>13.777777777777779</c:v>
                </c:pt>
                <c:pt idx="6525">
                  <c:v>20.5</c:v>
                </c:pt>
                <c:pt idx="6526">
                  <c:v>5.75</c:v>
                </c:pt>
                <c:pt idx="6527">
                  <c:v>12.111111111111114</c:v>
                </c:pt>
                <c:pt idx="6528">
                  <c:v>11</c:v>
                </c:pt>
                <c:pt idx="6529">
                  <c:v>21.25</c:v>
                </c:pt>
                <c:pt idx="6530">
                  <c:v>17.5</c:v>
                </c:pt>
                <c:pt idx="6531">
                  <c:v>14.888888888888886</c:v>
                </c:pt>
                <c:pt idx="6532">
                  <c:v>13.777777777777779</c:v>
                </c:pt>
                <c:pt idx="6533">
                  <c:v>16</c:v>
                </c:pt>
                <c:pt idx="6534">
                  <c:v>12.111111111111114</c:v>
                </c:pt>
                <c:pt idx="6535">
                  <c:v>15.444444444444443</c:v>
                </c:pt>
                <c:pt idx="6536">
                  <c:v>13.222222222222221</c:v>
                </c:pt>
                <c:pt idx="6537">
                  <c:v>20.5</c:v>
                </c:pt>
                <c:pt idx="6538">
                  <c:v>21.166666666666671</c:v>
                </c:pt>
                <c:pt idx="6539">
                  <c:v>21.25</c:v>
                </c:pt>
                <c:pt idx="6540">
                  <c:v>16</c:v>
                </c:pt>
                <c:pt idx="6541">
                  <c:v>17.5</c:v>
                </c:pt>
                <c:pt idx="6542">
                  <c:v>11</c:v>
                </c:pt>
                <c:pt idx="6543">
                  <c:v>17.5</c:v>
                </c:pt>
                <c:pt idx="6544">
                  <c:v>13.222222222222221</c:v>
                </c:pt>
                <c:pt idx="6545">
                  <c:v>21.583333333333329</c:v>
                </c:pt>
                <c:pt idx="6546">
                  <c:v>14.333333333333329</c:v>
                </c:pt>
                <c:pt idx="6547">
                  <c:v>16</c:v>
                </c:pt>
                <c:pt idx="6548">
                  <c:v>17.5</c:v>
                </c:pt>
                <c:pt idx="6549">
                  <c:v>16</c:v>
                </c:pt>
                <c:pt idx="6550">
                  <c:v>16</c:v>
                </c:pt>
                <c:pt idx="6551">
                  <c:v>5.4615384615384599</c:v>
                </c:pt>
                <c:pt idx="6552">
                  <c:v>12.111111111111114</c:v>
                </c:pt>
                <c:pt idx="6553">
                  <c:v>22</c:v>
                </c:pt>
                <c:pt idx="6554">
                  <c:v>18.25</c:v>
                </c:pt>
                <c:pt idx="6555">
                  <c:v>15.444444444444443</c:v>
                </c:pt>
                <c:pt idx="6556">
                  <c:v>21.583333333333329</c:v>
                </c:pt>
                <c:pt idx="6557">
                  <c:v>20.5</c:v>
                </c:pt>
                <c:pt idx="6558">
                  <c:v>21.25</c:v>
                </c:pt>
                <c:pt idx="6559">
                  <c:v>9.5</c:v>
                </c:pt>
                <c:pt idx="6560">
                  <c:v>14.333333333333329</c:v>
                </c:pt>
                <c:pt idx="6561">
                  <c:v>17.5</c:v>
                </c:pt>
                <c:pt idx="6562">
                  <c:v>8</c:v>
                </c:pt>
                <c:pt idx="6563">
                  <c:v>18.666666666666671</c:v>
                </c:pt>
                <c:pt idx="6564">
                  <c:v>22</c:v>
                </c:pt>
                <c:pt idx="6565">
                  <c:v>20.75</c:v>
                </c:pt>
                <c:pt idx="6566">
                  <c:v>19.75</c:v>
                </c:pt>
                <c:pt idx="6567">
                  <c:v>18.25</c:v>
                </c:pt>
                <c:pt idx="6568">
                  <c:v>14.333333333333329</c:v>
                </c:pt>
                <c:pt idx="6569">
                  <c:v>14.888888888888886</c:v>
                </c:pt>
                <c:pt idx="6570">
                  <c:v>18.25</c:v>
                </c:pt>
                <c:pt idx="6571">
                  <c:v>12.666666666666664</c:v>
                </c:pt>
                <c:pt idx="6572">
                  <c:v>8</c:v>
                </c:pt>
                <c:pt idx="6573">
                  <c:v>11</c:v>
                </c:pt>
                <c:pt idx="6574">
                  <c:v>19.75</c:v>
                </c:pt>
                <c:pt idx="6575">
                  <c:v>13.666666666666671</c:v>
                </c:pt>
                <c:pt idx="6576">
                  <c:v>18.25</c:v>
                </c:pt>
                <c:pt idx="6577">
                  <c:v>16</c:v>
                </c:pt>
                <c:pt idx="6578">
                  <c:v>19.916666666666671</c:v>
                </c:pt>
                <c:pt idx="6579">
                  <c:v>20.333333333333329</c:v>
                </c:pt>
                <c:pt idx="6580">
                  <c:v>16</c:v>
                </c:pt>
                <c:pt idx="6581">
                  <c:v>15.444444444444443</c:v>
                </c:pt>
                <c:pt idx="6582">
                  <c:v>13.777777777777779</c:v>
                </c:pt>
                <c:pt idx="6583">
                  <c:v>13.777777777777779</c:v>
                </c:pt>
                <c:pt idx="6584">
                  <c:v>15.444444444444443</c:v>
                </c:pt>
                <c:pt idx="6585">
                  <c:v>16</c:v>
                </c:pt>
                <c:pt idx="6586">
                  <c:v>18.25</c:v>
                </c:pt>
                <c:pt idx="6587">
                  <c:v>17.5</c:v>
                </c:pt>
                <c:pt idx="6588">
                  <c:v>13.222222222222221</c:v>
                </c:pt>
                <c:pt idx="6589">
                  <c:v>21.583333333333329</c:v>
                </c:pt>
                <c:pt idx="6590">
                  <c:v>9.5</c:v>
                </c:pt>
                <c:pt idx="6591">
                  <c:v>22</c:v>
                </c:pt>
                <c:pt idx="6592">
                  <c:v>20.75</c:v>
                </c:pt>
                <c:pt idx="6593">
                  <c:v>21.25</c:v>
                </c:pt>
                <c:pt idx="6594">
                  <c:v>17.5</c:v>
                </c:pt>
                <c:pt idx="6595">
                  <c:v>19.5</c:v>
                </c:pt>
                <c:pt idx="6596">
                  <c:v>22</c:v>
                </c:pt>
                <c:pt idx="6597">
                  <c:v>16</c:v>
                </c:pt>
                <c:pt idx="6598">
                  <c:v>13.222222222222221</c:v>
                </c:pt>
                <c:pt idx="6599">
                  <c:v>15.444444444444443</c:v>
                </c:pt>
                <c:pt idx="6600">
                  <c:v>21.166666666666671</c:v>
                </c:pt>
                <c:pt idx="6601">
                  <c:v>12.111111111111114</c:v>
                </c:pt>
                <c:pt idx="6602">
                  <c:v>13.222222222222221</c:v>
                </c:pt>
                <c:pt idx="6603">
                  <c:v>13.222222222222221</c:v>
                </c:pt>
                <c:pt idx="6604">
                  <c:v>9.5</c:v>
                </c:pt>
                <c:pt idx="6605">
                  <c:v>16</c:v>
                </c:pt>
                <c:pt idx="6606">
                  <c:v>21.25</c:v>
                </c:pt>
                <c:pt idx="6607">
                  <c:v>20.5</c:v>
                </c:pt>
                <c:pt idx="6608">
                  <c:v>18.25</c:v>
                </c:pt>
                <c:pt idx="6609">
                  <c:v>21.583333333333329</c:v>
                </c:pt>
                <c:pt idx="6610">
                  <c:v>14.888888888888886</c:v>
                </c:pt>
                <c:pt idx="6611">
                  <c:v>21.25</c:v>
                </c:pt>
                <c:pt idx="6612">
                  <c:v>21.583333333333329</c:v>
                </c:pt>
                <c:pt idx="6613">
                  <c:v>18.25</c:v>
                </c:pt>
                <c:pt idx="6614">
                  <c:v>17.5</c:v>
                </c:pt>
                <c:pt idx="6615">
                  <c:v>22</c:v>
                </c:pt>
                <c:pt idx="6616">
                  <c:v>19</c:v>
                </c:pt>
                <c:pt idx="6617">
                  <c:v>11</c:v>
                </c:pt>
                <c:pt idx="6618">
                  <c:v>17</c:v>
                </c:pt>
                <c:pt idx="6619">
                  <c:v>11.555555555555557</c:v>
                </c:pt>
                <c:pt idx="6620">
                  <c:v>12.666666666666664</c:v>
                </c:pt>
                <c:pt idx="6621">
                  <c:v>20.333333333333329</c:v>
                </c:pt>
                <c:pt idx="6622">
                  <c:v>16.75</c:v>
                </c:pt>
                <c:pt idx="6623">
                  <c:v>17.5</c:v>
                </c:pt>
                <c:pt idx="6624">
                  <c:v>16</c:v>
                </c:pt>
                <c:pt idx="6625">
                  <c:v>16.75</c:v>
                </c:pt>
                <c:pt idx="6626">
                  <c:v>19.916666666666671</c:v>
                </c:pt>
                <c:pt idx="6627">
                  <c:v>11.555555555555557</c:v>
                </c:pt>
                <c:pt idx="6628">
                  <c:v>12.666666666666664</c:v>
                </c:pt>
                <c:pt idx="6629">
                  <c:v>12.111111111111114</c:v>
                </c:pt>
                <c:pt idx="6630">
                  <c:v>15.444444444444443</c:v>
                </c:pt>
                <c:pt idx="6631">
                  <c:v>12.111111111111114</c:v>
                </c:pt>
                <c:pt idx="6632">
                  <c:v>20.5</c:v>
                </c:pt>
                <c:pt idx="6633">
                  <c:v>18.666666666666671</c:v>
                </c:pt>
                <c:pt idx="6634">
                  <c:v>14.888888888888886</c:v>
                </c:pt>
                <c:pt idx="6635">
                  <c:v>16</c:v>
                </c:pt>
                <c:pt idx="6636">
                  <c:v>19</c:v>
                </c:pt>
                <c:pt idx="6637">
                  <c:v>13.777777777777779</c:v>
                </c:pt>
                <c:pt idx="6638">
                  <c:v>16.75</c:v>
                </c:pt>
                <c:pt idx="6639">
                  <c:v>13.777777777777779</c:v>
                </c:pt>
                <c:pt idx="6640">
                  <c:v>14.888888888888886</c:v>
                </c:pt>
                <c:pt idx="6641">
                  <c:v>15.444444444444443</c:v>
                </c:pt>
                <c:pt idx="6642">
                  <c:v>13.777777777777779</c:v>
                </c:pt>
                <c:pt idx="6643">
                  <c:v>16</c:v>
                </c:pt>
                <c:pt idx="6644">
                  <c:v>13.222222222222221</c:v>
                </c:pt>
                <c:pt idx="6645">
                  <c:v>14.888888888888886</c:v>
                </c:pt>
                <c:pt idx="6646">
                  <c:v>16.75</c:v>
                </c:pt>
                <c:pt idx="6647">
                  <c:v>22</c:v>
                </c:pt>
                <c:pt idx="6648">
                  <c:v>18.25</c:v>
                </c:pt>
                <c:pt idx="6649">
                  <c:v>14.333333333333329</c:v>
                </c:pt>
                <c:pt idx="6650">
                  <c:v>20.5</c:v>
                </c:pt>
                <c:pt idx="6651">
                  <c:v>16</c:v>
                </c:pt>
                <c:pt idx="6652">
                  <c:v>16</c:v>
                </c:pt>
                <c:pt idx="6653">
                  <c:v>21.166666666666671</c:v>
                </c:pt>
                <c:pt idx="6654">
                  <c:v>21.166666666666671</c:v>
                </c:pt>
                <c:pt idx="6655">
                  <c:v>14.333333333333329</c:v>
                </c:pt>
                <c:pt idx="6656">
                  <c:v>16.75</c:v>
                </c:pt>
                <c:pt idx="6657">
                  <c:v>12.666666666666664</c:v>
                </c:pt>
                <c:pt idx="6658">
                  <c:v>16.75</c:v>
                </c:pt>
                <c:pt idx="6659">
                  <c:v>5</c:v>
                </c:pt>
                <c:pt idx="6660">
                  <c:v>10.25</c:v>
                </c:pt>
                <c:pt idx="6661">
                  <c:v>12.111111111111114</c:v>
                </c:pt>
                <c:pt idx="6662">
                  <c:v>19.083333333333329</c:v>
                </c:pt>
                <c:pt idx="6663">
                  <c:v>16</c:v>
                </c:pt>
                <c:pt idx="6664">
                  <c:v>20.5</c:v>
                </c:pt>
                <c:pt idx="6665">
                  <c:v>17</c:v>
                </c:pt>
                <c:pt idx="6666">
                  <c:v>15.444444444444443</c:v>
                </c:pt>
                <c:pt idx="6667">
                  <c:v>13.222222222222221</c:v>
                </c:pt>
                <c:pt idx="6668">
                  <c:v>17.5</c:v>
                </c:pt>
                <c:pt idx="6669">
                  <c:v>19</c:v>
                </c:pt>
                <c:pt idx="6670">
                  <c:v>11.555555555555557</c:v>
                </c:pt>
                <c:pt idx="6671">
                  <c:v>16.75</c:v>
                </c:pt>
                <c:pt idx="6672">
                  <c:v>16</c:v>
                </c:pt>
                <c:pt idx="6673">
                  <c:v>21.166666666666671</c:v>
                </c:pt>
                <c:pt idx="6674">
                  <c:v>22</c:v>
                </c:pt>
                <c:pt idx="6675">
                  <c:v>14.888888888888886</c:v>
                </c:pt>
                <c:pt idx="6676">
                  <c:v>20.333333333333329</c:v>
                </c:pt>
                <c:pt idx="6677">
                  <c:v>16</c:v>
                </c:pt>
                <c:pt idx="6678">
                  <c:v>13.777777777777779</c:v>
                </c:pt>
                <c:pt idx="6679">
                  <c:v>22</c:v>
                </c:pt>
                <c:pt idx="6680">
                  <c:v>16.75</c:v>
                </c:pt>
                <c:pt idx="6681">
                  <c:v>19.5</c:v>
                </c:pt>
                <c:pt idx="6682">
                  <c:v>13.777777777777779</c:v>
                </c:pt>
                <c:pt idx="6683">
                  <c:v>21.25</c:v>
                </c:pt>
                <c:pt idx="6684">
                  <c:v>17.5</c:v>
                </c:pt>
                <c:pt idx="6685">
                  <c:v>17.416666666666671</c:v>
                </c:pt>
                <c:pt idx="6686">
                  <c:v>8</c:v>
                </c:pt>
                <c:pt idx="6687">
                  <c:v>22</c:v>
                </c:pt>
                <c:pt idx="6688">
                  <c:v>11</c:v>
                </c:pt>
                <c:pt idx="6689">
                  <c:v>10.25</c:v>
                </c:pt>
                <c:pt idx="6690">
                  <c:v>13.777777777777779</c:v>
                </c:pt>
                <c:pt idx="6691">
                  <c:v>19.5</c:v>
                </c:pt>
                <c:pt idx="6692">
                  <c:v>14.888888888888886</c:v>
                </c:pt>
                <c:pt idx="6693">
                  <c:v>16</c:v>
                </c:pt>
                <c:pt idx="6694">
                  <c:v>13.777777777777779</c:v>
                </c:pt>
                <c:pt idx="6695">
                  <c:v>22</c:v>
                </c:pt>
                <c:pt idx="6696">
                  <c:v>11</c:v>
                </c:pt>
                <c:pt idx="6697">
                  <c:v>7.25</c:v>
                </c:pt>
                <c:pt idx="6698">
                  <c:v>20.333333333333329</c:v>
                </c:pt>
                <c:pt idx="6699">
                  <c:v>5</c:v>
                </c:pt>
                <c:pt idx="6700">
                  <c:v>14.888888888888886</c:v>
                </c:pt>
                <c:pt idx="6701">
                  <c:v>13.777777777777779</c:v>
                </c:pt>
                <c:pt idx="6702">
                  <c:v>16</c:v>
                </c:pt>
                <c:pt idx="6703">
                  <c:v>18.25</c:v>
                </c:pt>
                <c:pt idx="6704">
                  <c:v>22</c:v>
                </c:pt>
                <c:pt idx="6705">
                  <c:v>20.333333333333329</c:v>
                </c:pt>
                <c:pt idx="6706">
                  <c:v>9.5</c:v>
                </c:pt>
                <c:pt idx="6707">
                  <c:v>19.75</c:v>
                </c:pt>
                <c:pt idx="6708">
                  <c:v>19</c:v>
                </c:pt>
                <c:pt idx="6709">
                  <c:v>13.777777777777779</c:v>
                </c:pt>
                <c:pt idx="6710">
                  <c:v>16.75</c:v>
                </c:pt>
                <c:pt idx="6711">
                  <c:v>14.333333333333329</c:v>
                </c:pt>
                <c:pt idx="6712">
                  <c:v>16.75</c:v>
                </c:pt>
                <c:pt idx="6713">
                  <c:v>20.75</c:v>
                </c:pt>
                <c:pt idx="6714">
                  <c:v>14.888888888888886</c:v>
                </c:pt>
                <c:pt idx="6715">
                  <c:v>20.5</c:v>
                </c:pt>
                <c:pt idx="6716">
                  <c:v>17.833333333333329</c:v>
                </c:pt>
                <c:pt idx="6717">
                  <c:v>16</c:v>
                </c:pt>
                <c:pt idx="6718">
                  <c:v>7.25</c:v>
                </c:pt>
                <c:pt idx="6719">
                  <c:v>16.75</c:v>
                </c:pt>
                <c:pt idx="6720">
                  <c:v>16</c:v>
                </c:pt>
                <c:pt idx="6721">
                  <c:v>20.333333333333329</c:v>
                </c:pt>
                <c:pt idx="6722">
                  <c:v>21.583333333333329</c:v>
                </c:pt>
                <c:pt idx="6723">
                  <c:v>19</c:v>
                </c:pt>
                <c:pt idx="6724">
                  <c:v>8.75</c:v>
                </c:pt>
                <c:pt idx="6725">
                  <c:v>21.25</c:v>
                </c:pt>
                <c:pt idx="6726">
                  <c:v>11.555555555555557</c:v>
                </c:pt>
                <c:pt idx="6727">
                  <c:v>16.75</c:v>
                </c:pt>
                <c:pt idx="6728">
                  <c:v>15.444444444444443</c:v>
                </c:pt>
                <c:pt idx="6729">
                  <c:v>16.75</c:v>
                </c:pt>
                <c:pt idx="6730">
                  <c:v>14.333333333333329</c:v>
                </c:pt>
                <c:pt idx="6731">
                  <c:v>14.888888888888886</c:v>
                </c:pt>
                <c:pt idx="6732">
                  <c:v>10.25</c:v>
                </c:pt>
                <c:pt idx="6733">
                  <c:v>16.75</c:v>
                </c:pt>
                <c:pt idx="6734">
                  <c:v>19</c:v>
                </c:pt>
                <c:pt idx="6735">
                  <c:v>8</c:v>
                </c:pt>
                <c:pt idx="6736">
                  <c:v>16.75</c:v>
                </c:pt>
                <c:pt idx="6737">
                  <c:v>11.555555555555557</c:v>
                </c:pt>
                <c:pt idx="6738">
                  <c:v>5.75</c:v>
                </c:pt>
                <c:pt idx="6739">
                  <c:v>8.75</c:v>
                </c:pt>
                <c:pt idx="6740">
                  <c:v>16.75</c:v>
                </c:pt>
                <c:pt idx="6741">
                  <c:v>19.5</c:v>
                </c:pt>
                <c:pt idx="6742">
                  <c:v>19.75</c:v>
                </c:pt>
                <c:pt idx="6743">
                  <c:v>14.888888888888886</c:v>
                </c:pt>
                <c:pt idx="6744">
                  <c:v>13.777777777777779</c:v>
                </c:pt>
                <c:pt idx="6745">
                  <c:v>9.5</c:v>
                </c:pt>
                <c:pt idx="6746">
                  <c:v>7.25</c:v>
                </c:pt>
                <c:pt idx="6747">
                  <c:v>6.5</c:v>
                </c:pt>
                <c:pt idx="6748">
                  <c:v>14.333333333333329</c:v>
                </c:pt>
                <c:pt idx="6749">
                  <c:v>14.888888888888886</c:v>
                </c:pt>
                <c:pt idx="6750">
                  <c:v>20.5</c:v>
                </c:pt>
                <c:pt idx="6751">
                  <c:v>14.333333333333329</c:v>
                </c:pt>
                <c:pt idx="6752">
                  <c:v>11</c:v>
                </c:pt>
                <c:pt idx="6753">
                  <c:v>12.666666666666664</c:v>
                </c:pt>
                <c:pt idx="6754">
                  <c:v>14.888888888888886</c:v>
                </c:pt>
                <c:pt idx="6755">
                  <c:v>11</c:v>
                </c:pt>
                <c:pt idx="6756">
                  <c:v>11.555555555555557</c:v>
                </c:pt>
                <c:pt idx="6757">
                  <c:v>16</c:v>
                </c:pt>
                <c:pt idx="6758">
                  <c:v>8</c:v>
                </c:pt>
                <c:pt idx="6759">
                  <c:v>21.583333333333329</c:v>
                </c:pt>
                <c:pt idx="6760">
                  <c:v>16.75</c:v>
                </c:pt>
                <c:pt idx="6761">
                  <c:v>18.25</c:v>
                </c:pt>
                <c:pt idx="6762">
                  <c:v>12.666666666666664</c:v>
                </c:pt>
                <c:pt idx="6763">
                  <c:v>14.888888888888886</c:v>
                </c:pt>
                <c:pt idx="6764">
                  <c:v>21.25</c:v>
                </c:pt>
                <c:pt idx="6765">
                  <c:v>15.444444444444443</c:v>
                </c:pt>
                <c:pt idx="6766">
                  <c:v>15.444444444444443</c:v>
                </c:pt>
                <c:pt idx="6767">
                  <c:v>12.111111111111114</c:v>
                </c:pt>
                <c:pt idx="6768">
                  <c:v>15.444444444444443</c:v>
                </c:pt>
                <c:pt idx="6769">
                  <c:v>18.25</c:v>
                </c:pt>
                <c:pt idx="6770">
                  <c:v>11</c:v>
                </c:pt>
                <c:pt idx="6771">
                  <c:v>16</c:v>
                </c:pt>
                <c:pt idx="6772">
                  <c:v>18.25</c:v>
                </c:pt>
                <c:pt idx="6773">
                  <c:v>22</c:v>
                </c:pt>
                <c:pt idx="6774">
                  <c:v>19.916666666666671</c:v>
                </c:pt>
                <c:pt idx="6775">
                  <c:v>8</c:v>
                </c:pt>
                <c:pt idx="6776">
                  <c:v>11</c:v>
                </c:pt>
                <c:pt idx="6777">
                  <c:v>14.333333333333329</c:v>
                </c:pt>
                <c:pt idx="6778">
                  <c:v>20.5</c:v>
                </c:pt>
                <c:pt idx="6779">
                  <c:v>20.333333333333329</c:v>
                </c:pt>
                <c:pt idx="6780">
                  <c:v>19.75</c:v>
                </c:pt>
                <c:pt idx="6781">
                  <c:v>16</c:v>
                </c:pt>
                <c:pt idx="6782">
                  <c:v>8</c:v>
                </c:pt>
                <c:pt idx="6783">
                  <c:v>9.5</c:v>
                </c:pt>
                <c:pt idx="6784">
                  <c:v>7.25</c:v>
                </c:pt>
                <c:pt idx="6785">
                  <c:v>19.75</c:v>
                </c:pt>
                <c:pt idx="6786">
                  <c:v>12.111111111111114</c:v>
                </c:pt>
                <c:pt idx="6787">
                  <c:v>20.75</c:v>
                </c:pt>
                <c:pt idx="6788">
                  <c:v>18.25</c:v>
                </c:pt>
                <c:pt idx="6789">
                  <c:v>18.25</c:v>
                </c:pt>
                <c:pt idx="6790">
                  <c:v>9.5</c:v>
                </c:pt>
                <c:pt idx="6791">
                  <c:v>19.75</c:v>
                </c:pt>
                <c:pt idx="6792">
                  <c:v>13.777777777777779</c:v>
                </c:pt>
                <c:pt idx="6793">
                  <c:v>18.25</c:v>
                </c:pt>
                <c:pt idx="6794">
                  <c:v>12.666666666666664</c:v>
                </c:pt>
                <c:pt idx="6795">
                  <c:v>16</c:v>
                </c:pt>
                <c:pt idx="6796">
                  <c:v>5.75</c:v>
                </c:pt>
                <c:pt idx="6797">
                  <c:v>19</c:v>
                </c:pt>
                <c:pt idx="6798">
                  <c:v>12.666666666666664</c:v>
                </c:pt>
                <c:pt idx="6799">
                  <c:v>7.25</c:v>
                </c:pt>
                <c:pt idx="6800">
                  <c:v>11.555555555555557</c:v>
                </c:pt>
                <c:pt idx="6801">
                  <c:v>21.25</c:v>
                </c:pt>
                <c:pt idx="6802">
                  <c:v>19.5</c:v>
                </c:pt>
                <c:pt idx="6803">
                  <c:v>11</c:v>
                </c:pt>
                <c:pt idx="6804">
                  <c:v>20.75</c:v>
                </c:pt>
                <c:pt idx="6805">
                  <c:v>5.75</c:v>
                </c:pt>
                <c:pt idx="6806">
                  <c:v>19</c:v>
                </c:pt>
                <c:pt idx="6807">
                  <c:v>8.75</c:v>
                </c:pt>
                <c:pt idx="6808">
                  <c:v>22</c:v>
                </c:pt>
                <c:pt idx="6809">
                  <c:v>12.111111111111114</c:v>
                </c:pt>
                <c:pt idx="6810">
                  <c:v>15.444444444444443</c:v>
                </c:pt>
                <c:pt idx="6811">
                  <c:v>15.444444444444443</c:v>
                </c:pt>
                <c:pt idx="6812">
                  <c:v>10.25</c:v>
                </c:pt>
                <c:pt idx="6813">
                  <c:v>20.5</c:v>
                </c:pt>
                <c:pt idx="6814">
                  <c:v>8</c:v>
                </c:pt>
                <c:pt idx="6815">
                  <c:v>17.5</c:v>
                </c:pt>
                <c:pt idx="6816">
                  <c:v>22</c:v>
                </c:pt>
                <c:pt idx="6817">
                  <c:v>11</c:v>
                </c:pt>
                <c:pt idx="6818">
                  <c:v>5.4615384615384599</c:v>
                </c:pt>
                <c:pt idx="6819">
                  <c:v>22</c:v>
                </c:pt>
                <c:pt idx="6820">
                  <c:v>15.444444444444443</c:v>
                </c:pt>
                <c:pt idx="6821">
                  <c:v>18.25</c:v>
                </c:pt>
                <c:pt idx="6822">
                  <c:v>18.25</c:v>
                </c:pt>
                <c:pt idx="6823">
                  <c:v>15.444444444444443</c:v>
                </c:pt>
                <c:pt idx="6824">
                  <c:v>16</c:v>
                </c:pt>
                <c:pt idx="6825">
                  <c:v>10.25</c:v>
                </c:pt>
                <c:pt idx="6826">
                  <c:v>19</c:v>
                </c:pt>
                <c:pt idx="6827">
                  <c:v>17.5</c:v>
                </c:pt>
                <c:pt idx="6828">
                  <c:v>13.777777777777779</c:v>
                </c:pt>
                <c:pt idx="6829">
                  <c:v>12.666666666666664</c:v>
                </c:pt>
                <c:pt idx="6830">
                  <c:v>15.444444444444443</c:v>
                </c:pt>
                <c:pt idx="6831">
                  <c:v>9.5</c:v>
                </c:pt>
                <c:pt idx="6832">
                  <c:v>13.777777777777779</c:v>
                </c:pt>
                <c:pt idx="6833">
                  <c:v>16</c:v>
                </c:pt>
                <c:pt idx="6834">
                  <c:v>16.583333333333329</c:v>
                </c:pt>
                <c:pt idx="6835">
                  <c:v>18.25</c:v>
                </c:pt>
                <c:pt idx="6836">
                  <c:v>16.75</c:v>
                </c:pt>
                <c:pt idx="6837">
                  <c:v>8</c:v>
                </c:pt>
                <c:pt idx="6838">
                  <c:v>16</c:v>
                </c:pt>
                <c:pt idx="6839">
                  <c:v>18.25</c:v>
                </c:pt>
                <c:pt idx="6840">
                  <c:v>16</c:v>
                </c:pt>
                <c:pt idx="6841">
                  <c:v>20.5</c:v>
                </c:pt>
                <c:pt idx="6842">
                  <c:v>10.25</c:v>
                </c:pt>
                <c:pt idx="6843">
                  <c:v>13.222222222222221</c:v>
                </c:pt>
                <c:pt idx="6844">
                  <c:v>12.111111111111114</c:v>
                </c:pt>
                <c:pt idx="6845">
                  <c:v>11</c:v>
                </c:pt>
                <c:pt idx="6846">
                  <c:v>16</c:v>
                </c:pt>
                <c:pt idx="6847">
                  <c:v>11</c:v>
                </c:pt>
                <c:pt idx="6848">
                  <c:v>19.5</c:v>
                </c:pt>
                <c:pt idx="6849">
                  <c:v>7.25</c:v>
                </c:pt>
                <c:pt idx="6850">
                  <c:v>20.333333333333329</c:v>
                </c:pt>
                <c:pt idx="6851">
                  <c:v>19</c:v>
                </c:pt>
                <c:pt idx="6852">
                  <c:v>22</c:v>
                </c:pt>
                <c:pt idx="6853">
                  <c:v>14.888888888888886</c:v>
                </c:pt>
                <c:pt idx="6854">
                  <c:v>20.5</c:v>
                </c:pt>
                <c:pt idx="6855">
                  <c:v>20.5</c:v>
                </c:pt>
                <c:pt idx="6856">
                  <c:v>7.25</c:v>
                </c:pt>
                <c:pt idx="6857">
                  <c:v>14.333333333333329</c:v>
                </c:pt>
                <c:pt idx="6858">
                  <c:v>15.444444444444443</c:v>
                </c:pt>
                <c:pt idx="6859">
                  <c:v>19.75</c:v>
                </c:pt>
                <c:pt idx="6860">
                  <c:v>12.666666666666664</c:v>
                </c:pt>
                <c:pt idx="6861">
                  <c:v>18.25</c:v>
                </c:pt>
                <c:pt idx="6862">
                  <c:v>19</c:v>
                </c:pt>
                <c:pt idx="6863">
                  <c:v>11</c:v>
                </c:pt>
                <c:pt idx="6864">
                  <c:v>13.777777777777779</c:v>
                </c:pt>
                <c:pt idx="6865">
                  <c:v>14.333333333333329</c:v>
                </c:pt>
                <c:pt idx="6866">
                  <c:v>12.111111111111114</c:v>
                </c:pt>
                <c:pt idx="6867">
                  <c:v>14.333333333333329</c:v>
                </c:pt>
                <c:pt idx="6868">
                  <c:v>20.75</c:v>
                </c:pt>
                <c:pt idx="6869">
                  <c:v>12.666666666666664</c:v>
                </c:pt>
                <c:pt idx="6870">
                  <c:v>14.333333333333329</c:v>
                </c:pt>
                <c:pt idx="6871">
                  <c:v>11</c:v>
                </c:pt>
                <c:pt idx="6872">
                  <c:v>17.416666666666671</c:v>
                </c:pt>
                <c:pt idx="6873">
                  <c:v>20.5</c:v>
                </c:pt>
                <c:pt idx="6874">
                  <c:v>17</c:v>
                </c:pt>
                <c:pt idx="6875">
                  <c:v>19.75</c:v>
                </c:pt>
                <c:pt idx="6876">
                  <c:v>19</c:v>
                </c:pt>
                <c:pt idx="6877">
                  <c:v>14.333333333333329</c:v>
                </c:pt>
                <c:pt idx="6878">
                  <c:v>20.5</c:v>
                </c:pt>
                <c:pt idx="6879">
                  <c:v>10.25</c:v>
                </c:pt>
                <c:pt idx="6880">
                  <c:v>16</c:v>
                </c:pt>
                <c:pt idx="6881">
                  <c:v>16</c:v>
                </c:pt>
                <c:pt idx="6882">
                  <c:v>13.777777777777779</c:v>
                </c:pt>
                <c:pt idx="6883">
                  <c:v>19.75</c:v>
                </c:pt>
                <c:pt idx="6884">
                  <c:v>22</c:v>
                </c:pt>
                <c:pt idx="6885">
                  <c:v>11.555555555555557</c:v>
                </c:pt>
                <c:pt idx="6886">
                  <c:v>22</c:v>
                </c:pt>
                <c:pt idx="6887">
                  <c:v>12.111111111111114</c:v>
                </c:pt>
                <c:pt idx="6888">
                  <c:v>14.333333333333329</c:v>
                </c:pt>
                <c:pt idx="6889">
                  <c:v>22</c:v>
                </c:pt>
                <c:pt idx="6890">
                  <c:v>6.5</c:v>
                </c:pt>
                <c:pt idx="6891">
                  <c:v>11</c:v>
                </c:pt>
                <c:pt idx="6892">
                  <c:v>19</c:v>
                </c:pt>
                <c:pt idx="6893">
                  <c:v>11</c:v>
                </c:pt>
                <c:pt idx="6894">
                  <c:v>20.5</c:v>
                </c:pt>
                <c:pt idx="6895">
                  <c:v>18.25</c:v>
                </c:pt>
                <c:pt idx="6896">
                  <c:v>17.5</c:v>
                </c:pt>
                <c:pt idx="6897">
                  <c:v>14.333333333333329</c:v>
                </c:pt>
                <c:pt idx="6898">
                  <c:v>19</c:v>
                </c:pt>
                <c:pt idx="6899">
                  <c:v>16.75</c:v>
                </c:pt>
                <c:pt idx="6900">
                  <c:v>13.222222222222221</c:v>
                </c:pt>
                <c:pt idx="6901">
                  <c:v>12.111111111111114</c:v>
                </c:pt>
                <c:pt idx="6902">
                  <c:v>16.75</c:v>
                </c:pt>
                <c:pt idx="6903">
                  <c:v>21.583333333333329</c:v>
                </c:pt>
                <c:pt idx="6904">
                  <c:v>19.75</c:v>
                </c:pt>
                <c:pt idx="6905">
                  <c:v>19.916666666666671</c:v>
                </c:pt>
                <c:pt idx="6906">
                  <c:v>11</c:v>
                </c:pt>
                <c:pt idx="6907">
                  <c:v>5</c:v>
                </c:pt>
                <c:pt idx="6908">
                  <c:v>11</c:v>
                </c:pt>
                <c:pt idx="6909">
                  <c:v>14.888888888888886</c:v>
                </c:pt>
                <c:pt idx="6910">
                  <c:v>16.166666666666671</c:v>
                </c:pt>
                <c:pt idx="6911">
                  <c:v>10.25</c:v>
                </c:pt>
                <c:pt idx="6912">
                  <c:v>16.75</c:v>
                </c:pt>
                <c:pt idx="6913">
                  <c:v>22</c:v>
                </c:pt>
                <c:pt idx="6914">
                  <c:v>19</c:v>
                </c:pt>
                <c:pt idx="6915">
                  <c:v>11</c:v>
                </c:pt>
                <c:pt idx="6916">
                  <c:v>16</c:v>
                </c:pt>
                <c:pt idx="6917">
                  <c:v>16</c:v>
                </c:pt>
                <c:pt idx="6918">
                  <c:v>13.222222222222221</c:v>
                </c:pt>
                <c:pt idx="6919">
                  <c:v>21.166666666666671</c:v>
                </c:pt>
                <c:pt idx="6920">
                  <c:v>19</c:v>
                </c:pt>
                <c:pt idx="6921">
                  <c:v>14.333333333333329</c:v>
                </c:pt>
                <c:pt idx="6922">
                  <c:v>14.333333333333329</c:v>
                </c:pt>
                <c:pt idx="6923">
                  <c:v>20.333333333333329</c:v>
                </c:pt>
                <c:pt idx="6924">
                  <c:v>11.555555555555557</c:v>
                </c:pt>
                <c:pt idx="6925">
                  <c:v>19.083333333333329</c:v>
                </c:pt>
                <c:pt idx="6926">
                  <c:v>19</c:v>
                </c:pt>
                <c:pt idx="6927">
                  <c:v>20.5</c:v>
                </c:pt>
                <c:pt idx="6928">
                  <c:v>21.166666666666671</c:v>
                </c:pt>
                <c:pt idx="6929">
                  <c:v>11</c:v>
                </c:pt>
                <c:pt idx="6930">
                  <c:v>16.75</c:v>
                </c:pt>
                <c:pt idx="6931">
                  <c:v>21.166666666666671</c:v>
                </c:pt>
                <c:pt idx="6932">
                  <c:v>14.888888888888886</c:v>
                </c:pt>
                <c:pt idx="6933">
                  <c:v>20.75</c:v>
                </c:pt>
                <c:pt idx="6934">
                  <c:v>18.25</c:v>
                </c:pt>
                <c:pt idx="6935">
                  <c:v>17.5</c:v>
                </c:pt>
                <c:pt idx="6936">
                  <c:v>21.25</c:v>
                </c:pt>
                <c:pt idx="6937">
                  <c:v>22</c:v>
                </c:pt>
                <c:pt idx="6938">
                  <c:v>11.555555555555557</c:v>
                </c:pt>
                <c:pt idx="6939">
                  <c:v>14.888888888888886</c:v>
                </c:pt>
                <c:pt idx="6940">
                  <c:v>22</c:v>
                </c:pt>
                <c:pt idx="6941">
                  <c:v>14.888888888888886</c:v>
                </c:pt>
                <c:pt idx="6942">
                  <c:v>19.75</c:v>
                </c:pt>
                <c:pt idx="6943">
                  <c:v>19.916666666666671</c:v>
                </c:pt>
                <c:pt idx="6944">
                  <c:v>22</c:v>
                </c:pt>
                <c:pt idx="6945">
                  <c:v>9.5</c:v>
                </c:pt>
                <c:pt idx="6946">
                  <c:v>16</c:v>
                </c:pt>
                <c:pt idx="6947">
                  <c:v>14.333333333333329</c:v>
                </c:pt>
                <c:pt idx="6948">
                  <c:v>14.333333333333329</c:v>
                </c:pt>
                <c:pt idx="6949">
                  <c:v>16</c:v>
                </c:pt>
                <c:pt idx="6950">
                  <c:v>21.583333333333329</c:v>
                </c:pt>
                <c:pt idx="6951">
                  <c:v>19</c:v>
                </c:pt>
                <c:pt idx="6952">
                  <c:v>21.25</c:v>
                </c:pt>
                <c:pt idx="6953">
                  <c:v>18.25</c:v>
                </c:pt>
                <c:pt idx="6954">
                  <c:v>21.166666666666671</c:v>
                </c:pt>
                <c:pt idx="6955">
                  <c:v>14.333333333333329</c:v>
                </c:pt>
                <c:pt idx="6956">
                  <c:v>18.25</c:v>
                </c:pt>
                <c:pt idx="6957">
                  <c:v>14.333333333333329</c:v>
                </c:pt>
                <c:pt idx="6958">
                  <c:v>11</c:v>
                </c:pt>
                <c:pt idx="6959">
                  <c:v>14.888888888888886</c:v>
                </c:pt>
                <c:pt idx="6960">
                  <c:v>16</c:v>
                </c:pt>
                <c:pt idx="6961">
                  <c:v>11.555555555555557</c:v>
                </c:pt>
                <c:pt idx="6962">
                  <c:v>12.666666666666664</c:v>
                </c:pt>
                <c:pt idx="6963">
                  <c:v>5.75</c:v>
                </c:pt>
                <c:pt idx="6964">
                  <c:v>5.4615384615384599</c:v>
                </c:pt>
                <c:pt idx="6965">
                  <c:v>10.25</c:v>
                </c:pt>
                <c:pt idx="6966">
                  <c:v>15.444444444444443</c:v>
                </c:pt>
                <c:pt idx="6967">
                  <c:v>15.444444444444443</c:v>
                </c:pt>
                <c:pt idx="6968">
                  <c:v>21.25</c:v>
                </c:pt>
                <c:pt idx="6969">
                  <c:v>14.333333333333329</c:v>
                </c:pt>
                <c:pt idx="6970">
                  <c:v>19</c:v>
                </c:pt>
                <c:pt idx="6971">
                  <c:v>19.75</c:v>
                </c:pt>
                <c:pt idx="6972">
                  <c:v>6.5</c:v>
                </c:pt>
                <c:pt idx="6973">
                  <c:v>21.25</c:v>
                </c:pt>
                <c:pt idx="6974">
                  <c:v>13.222222222222221</c:v>
                </c:pt>
                <c:pt idx="6975">
                  <c:v>16</c:v>
                </c:pt>
                <c:pt idx="6976">
                  <c:v>14.333333333333329</c:v>
                </c:pt>
                <c:pt idx="6977">
                  <c:v>19.75</c:v>
                </c:pt>
                <c:pt idx="6978">
                  <c:v>19</c:v>
                </c:pt>
                <c:pt idx="6979">
                  <c:v>20.75</c:v>
                </c:pt>
                <c:pt idx="6980">
                  <c:v>8</c:v>
                </c:pt>
                <c:pt idx="6981">
                  <c:v>8.75</c:v>
                </c:pt>
                <c:pt idx="6982">
                  <c:v>17.5</c:v>
                </c:pt>
                <c:pt idx="6983">
                  <c:v>13.222222222222221</c:v>
                </c:pt>
                <c:pt idx="6984">
                  <c:v>18.25</c:v>
                </c:pt>
                <c:pt idx="6985">
                  <c:v>13.777777777777779</c:v>
                </c:pt>
                <c:pt idx="6986">
                  <c:v>19</c:v>
                </c:pt>
                <c:pt idx="6987">
                  <c:v>8.75</c:v>
                </c:pt>
                <c:pt idx="6988">
                  <c:v>11</c:v>
                </c:pt>
                <c:pt idx="6989">
                  <c:v>16.75</c:v>
                </c:pt>
                <c:pt idx="6990">
                  <c:v>21.166666666666671</c:v>
                </c:pt>
                <c:pt idx="6991">
                  <c:v>22</c:v>
                </c:pt>
                <c:pt idx="6992">
                  <c:v>5.75</c:v>
                </c:pt>
                <c:pt idx="6993">
                  <c:v>16.75</c:v>
                </c:pt>
                <c:pt idx="6994">
                  <c:v>16</c:v>
                </c:pt>
                <c:pt idx="6995">
                  <c:v>22</c:v>
                </c:pt>
                <c:pt idx="6996">
                  <c:v>19.75</c:v>
                </c:pt>
                <c:pt idx="6997">
                  <c:v>16</c:v>
                </c:pt>
                <c:pt idx="6998">
                  <c:v>12.111111111111114</c:v>
                </c:pt>
                <c:pt idx="6999">
                  <c:v>16</c:v>
                </c:pt>
                <c:pt idx="7000">
                  <c:v>15.444444444444443</c:v>
                </c:pt>
                <c:pt idx="7001">
                  <c:v>14.888888888888886</c:v>
                </c:pt>
                <c:pt idx="7002">
                  <c:v>13.777777777777779</c:v>
                </c:pt>
                <c:pt idx="7003">
                  <c:v>10.25</c:v>
                </c:pt>
                <c:pt idx="7004">
                  <c:v>21.166666666666671</c:v>
                </c:pt>
                <c:pt idx="7005">
                  <c:v>5</c:v>
                </c:pt>
                <c:pt idx="7006">
                  <c:v>18.666666666666671</c:v>
                </c:pt>
                <c:pt idx="7007">
                  <c:v>6.5</c:v>
                </c:pt>
                <c:pt idx="7008">
                  <c:v>17</c:v>
                </c:pt>
                <c:pt idx="7009">
                  <c:v>16.75</c:v>
                </c:pt>
                <c:pt idx="7010">
                  <c:v>18.25</c:v>
                </c:pt>
                <c:pt idx="7011">
                  <c:v>12.666666666666664</c:v>
                </c:pt>
                <c:pt idx="7012">
                  <c:v>17.5</c:v>
                </c:pt>
                <c:pt idx="7013">
                  <c:v>21.166666666666671</c:v>
                </c:pt>
                <c:pt idx="7014">
                  <c:v>21.25</c:v>
                </c:pt>
                <c:pt idx="7015">
                  <c:v>19.916666666666671</c:v>
                </c:pt>
                <c:pt idx="7016">
                  <c:v>12.111111111111114</c:v>
                </c:pt>
                <c:pt idx="7017">
                  <c:v>22</c:v>
                </c:pt>
                <c:pt idx="7018">
                  <c:v>21.166666666666671</c:v>
                </c:pt>
                <c:pt idx="7019">
                  <c:v>18.25</c:v>
                </c:pt>
                <c:pt idx="7020">
                  <c:v>14.888888888888886</c:v>
                </c:pt>
                <c:pt idx="7021">
                  <c:v>22</c:v>
                </c:pt>
                <c:pt idx="7022">
                  <c:v>19.083333333333329</c:v>
                </c:pt>
                <c:pt idx="7023">
                  <c:v>17.833333333333329</c:v>
                </c:pt>
                <c:pt idx="7024">
                  <c:v>15.444444444444443</c:v>
                </c:pt>
                <c:pt idx="7025">
                  <c:v>22</c:v>
                </c:pt>
                <c:pt idx="7026">
                  <c:v>14.888888888888886</c:v>
                </c:pt>
                <c:pt idx="7027">
                  <c:v>17.5</c:v>
                </c:pt>
                <c:pt idx="7028">
                  <c:v>16</c:v>
                </c:pt>
                <c:pt idx="7029">
                  <c:v>12.111111111111114</c:v>
                </c:pt>
                <c:pt idx="7030">
                  <c:v>16</c:v>
                </c:pt>
                <c:pt idx="7031">
                  <c:v>17</c:v>
                </c:pt>
                <c:pt idx="7032">
                  <c:v>18.25</c:v>
                </c:pt>
                <c:pt idx="7033">
                  <c:v>22</c:v>
                </c:pt>
                <c:pt idx="7034">
                  <c:v>19</c:v>
                </c:pt>
                <c:pt idx="7035">
                  <c:v>20.75</c:v>
                </c:pt>
                <c:pt idx="7036">
                  <c:v>5</c:v>
                </c:pt>
                <c:pt idx="7037">
                  <c:v>13.777777777777779</c:v>
                </c:pt>
                <c:pt idx="7038">
                  <c:v>14.333333333333329</c:v>
                </c:pt>
                <c:pt idx="7039">
                  <c:v>21.25</c:v>
                </c:pt>
                <c:pt idx="7040">
                  <c:v>16</c:v>
                </c:pt>
                <c:pt idx="7041">
                  <c:v>21.166666666666671</c:v>
                </c:pt>
                <c:pt idx="7042">
                  <c:v>18.25</c:v>
                </c:pt>
                <c:pt idx="7043">
                  <c:v>16.75</c:v>
                </c:pt>
                <c:pt idx="7044">
                  <c:v>14.916666666666671</c:v>
                </c:pt>
                <c:pt idx="7045">
                  <c:v>12.666666666666664</c:v>
                </c:pt>
                <c:pt idx="7046">
                  <c:v>19.916666666666671</c:v>
                </c:pt>
                <c:pt idx="7047">
                  <c:v>13.222222222222221</c:v>
                </c:pt>
                <c:pt idx="7048">
                  <c:v>18.25</c:v>
                </c:pt>
                <c:pt idx="7049">
                  <c:v>16.75</c:v>
                </c:pt>
                <c:pt idx="7050">
                  <c:v>12.666666666666664</c:v>
                </c:pt>
                <c:pt idx="7051">
                  <c:v>11</c:v>
                </c:pt>
                <c:pt idx="7052">
                  <c:v>8.75</c:v>
                </c:pt>
                <c:pt idx="7053">
                  <c:v>10.25</c:v>
                </c:pt>
                <c:pt idx="7054">
                  <c:v>17.5</c:v>
                </c:pt>
                <c:pt idx="7055">
                  <c:v>16</c:v>
                </c:pt>
                <c:pt idx="7056">
                  <c:v>12.111111111111114</c:v>
                </c:pt>
                <c:pt idx="7057">
                  <c:v>12.666666666666664</c:v>
                </c:pt>
                <c:pt idx="7058">
                  <c:v>11</c:v>
                </c:pt>
                <c:pt idx="7059">
                  <c:v>18.25</c:v>
                </c:pt>
                <c:pt idx="7060">
                  <c:v>21.166666666666671</c:v>
                </c:pt>
                <c:pt idx="7061">
                  <c:v>16</c:v>
                </c:pt>
                <c:pt idx="7062">
                  <c:v>12.111111111111114</c:v>
                </c:pt>
                <c:pt idx="7063">
                  <c:v>19.75</c:v>
                </c:pt>
                <c:pt idx="7064">
                  <c:v>21.25</c:v>
                </c:pt>
                <c:pt idx="7065">
                  <c:v>16</c:v>
                </c:pt>
                <c:pt idx="7066">
                  <c:v>21.583333333333329</c:v>
                </c:pt>
                <c:pt idx="7067">
                  <c:v>18.25</c:v>
                </c:pt>
                <c:pt idx="7068">
                  <c:v>8</c:v>
                </c:pt>
                <c:pt idx="7069">
                  <c:v>19</c:v>
                </c:pt>
                <c:pt idx="7070">
                  <c:v>9.5</c:v>
                </c:pt>
                <c:pt idx="7071">
                  <c:v>19</c:v>
                </c:pt>
                <c:pt idx="7072">
                  <c:v>13.777777777777779</c:v>
                </c:pt>
                <c:pt idx="7073">
                  <c:v>19.083333333333329</c:v>
                </c:pt>
                <c:pt idx="7074">
                  <c:v>8.75</c:v>
                </c:pt>
                <c:pt idx="7075">
                  <c:v>16</c:v>
                </c:pt>
                <c:pt idx="7076">
                  <c:v>17.5</c:v>
                </c:pt>
                <c:pt idx="7077">
                  <c:v>19.5</c:v>
                </c:pt>
                <c:pt idx="7078">
                  <c:v>19.75</c:v>
                </c:pt>
                <c:pt idx="7079">
                  <c:v>13.222222222222221</c:v>
                </c:pt>
                <c:pt idx="7080">
                  <c:v>14.333333333333329</c:v>
                </c:pt>
                <c:pt idx="7081">
                  <c:v>16.75</c:v>
                </c:pt>
                <c:pt idx="7082">
                  <c:v>11.555555555555557</c:v>
                </c:pt>
                <c:pt idx="7083">
                  <c:v>11.555555555555557</c:v>
                </c:pt>
                <c:pt idx="7084">
                  <c:v>19.75</c:v>
                </c:pt>
                <c:pt idx="7085">
                  <c:v>13.222222222222221</c:v>
                </c:pt>
                <c:pt idx="7086">
                  <c:v>18.25</c:v>
                </c:pt>
                <c:pt idx="7087">
                  <c:v>10.25</c:v>
                </c:pt>
                <c:pt idx="7088">
                  <c:v>10.25</c:v>
                </c:pt>
                <c:pt idx="7089">
                  <c:v>12.666666666666664</c:v>
                </c:pt>
                <c:pt idx="7090">
                  <c:v>6.1538461538461533</c:v>
                </c:pt>
                <c:pt idx="7091">
                  <c:v>17.833333333333329</c:v>
                </c:pt>
                <c:pt idx="7092">
                  <c:v>5.75</c:v>
                </c:pt>
                <c:pt idx="7093">
                  <c:v>19.5</c:v>
                </c:pt>
                <c:pt idx="7094">
                  <c:v>14.888888888888886</c:v>
                </c:pt>
                <c:pt idx="7095">
                  <c:v>18.25</c:v>
                </c:pt>
                <c:pt idx="7096">
                  <c:v>21.583333333333329</c:v>
                </c:pt>
                <c:pt idx="7097">
                  <c:v>16</c:v>
                </c:pt>
                <c:pt idx="7098">
                  <c:v>18.25</c:v>
                </c:pt>
                <c:pt idx="7099">
                  <c:v>8.75</c:v>
                </c:pt>
                <c:pt idx="7100">
                  <c:v>14.333333333333329</c:v>
                </c:pt>
                <c:pt idx="7101">
                  <c:v>21.583333333333329</c:v>
                </c:pt>
                <c:pt idx="7102">
                  <c:v>19.75</c:v>
                </c:pt>
                <c:pt idx="7103">
                  <c:v>8</c:v>
                </c:pt>
                <c:pt idx="7104">
                  <c:v>14.888888888888886</c:v>
                </c:pt>
                <c:pt idx="7105">
                  <c:v>14.888888888888886</c:v>
                </c:pt>
                <c:pt idx="7106">
                  <c:v>12.666666666666664</c:v>
                </c:pt>
                <c:pt idx="7107">
                  <c:v>16.75</c:v>
                </c:pt>
                <c:pt idx="7108">
                  <c:v>22</c:v>
                </c:pt>
                <c:pt idx="7109">
                  <c:v>14.888888888888886</c:v>
                </c:pt>
                <c:pt idx="7110">
                  <c:v>19</c:v>
                </c:pt>
                <c:pt idx="7111">
                  <c:v>21.25</c:v>
                </c:pt>
                <c:pt idx="7112">
                  <c:v>16</c:v>
                </c:pt>
                <c:pt idx="7113">
                  <c:v>20.5</c:v>
                </c:pt>
                <c:pt idx="7114">
                  <c:v>12.666666666666664</c:v>
                </c:pt>
                <c:pt idx="7115">
                  <c:v>11.555555555555557</c:v>
                </c:pt>
                <c:pt idx="7116">
                  <c:v>8.75</c:v>
                </c:pt>
                <c:pt idx="7117">
                  <c:v>11</c:v>
                </c:pt>
                <c:pt idx="7118">
                  <c:v>18.25</c:v>
                </c:pt>
                <c:pt idx="7119">
                  <c:v>13.777777777777779</c:v>
                </c:pt>
                <c:pt idx="7120">
                  <c:v>11.555555555555557</c:v>
                </c:pt>
                <c:pt idx="7121">
                  <c:v>14.888888888888886</c:v>
                </c:pt>
                <c:pt idx="7122">
                  <c:v>20.75</c:v>
                </c:pt>
                <c:pt idx="7123">
                  <c:v>18.25</c:v>
                </c:pt>
                <c:pt idx="7124">
                  <c:v>22</c:v>
                </c:pt>
                <c:pt idx="7125">
                  <c:v>22</c:v>
                </c:pt>
                <c:pt idx="7126">
                  <c:v>22</c:v>
                </c:pt>
                <c:pt idx="7127">
                  <c:v>20.5</c:v>
                </c:pt>
                <c:pt idx="7128">
                  <c:v>14.888888888888886</c:v>
                </c:pt>
                <c:pt idx="7129">
                  <c:v>5.6923076923076934</c:v>
                </c:pt>
                <c:pt idx="7130">
                  <c:v>14.888888888888886</c:v>
                </c:pt>
                <c:pt idx="7131">
                  <c:v>6.5</c:v>
                </c:pt>
                <c:pt idx="7132">
                  <c:v>14.333333333333329</c:v>
                </c:pt>
                <c:pt idx="7133">
                  <c:v>14.916666666666671</c:v>
                </c:pt>
                <c:pt idx="7134">
                  <c:v>16.75</c:v>
                </c:pt>
                <c:pt idx="7135">
                  <c:v>16</c:v>
                </c:pt>
                <c:pt idx="7136">
                  <c:v>16.75</c:v>
                </c:pt>
                <c:pt idx="7137">
                  <c:v>19.75</c:v>
                </c:pt>
                <c:pt idx="7138">
                  <c:v>12.666666666666664</c:v>
                </c:pt>
                <c:pt idx="7139">
                  <c:v>9.5</c:v>
                </c:pt>
                <c:pt idx="7140">
                  <c:v>16</c:v>
                </c:pt>
                <c:pt idx="7141">
                  <c:v>14.888888888888886</c:v>
                </c:pt>
                <c:pt idx="7142">
                  <c:v>14.888888888888886</c:v>
                </c:pt>
                <c:pt idx="7143">
                  <c:v>18.25</c:v>
                </c:pt>
                <c:pt idx="7144">
                  <c:v>5.9230769230769198</c:v>
                </c:pt>
                <c:pt idx="7145">
                  <c:v>21.166666666666671</c:v>
                </c:pt>
                <c:pt idx="7146">
                  <c:v>13.777777777777779</c:v>
                </c:pt>
                <c:pt idx="7147">
                  <c:v>13.222222222222221</c:v>
                </c:pt>
                <c:pt idx="7148">
                  <c:v>18.666666666666671</c:v>
                </c:pt>
                <c:pt idx="7149">
                  <c:v>19</c:v>
                </c:pt>
                <c:pt idx="7150">
                  <c:v>16.75</c:v>
                </c:pt>
                <c:pt idx="7151">
                  <c:v>16</c:v>
                </c:pt>
                <c:pt idx="7152">
                  <c:v>14.333333333333329</c:v>
                </c:pt>
                <c:pt idx="7153">
                  <c:v>19</c:v>
                </c:pt>
                <c:pt idx="7154">
                  <c:v>11.555555555555557</c:v>
                </c:pt>
                <c:pt idx="7155">
                  <c:v>9.5</c:v>
                </c:pt>
                <c:pt idx="7156">
                  <c:v>19.75</c:v>
                </c:pt>
                <c:pt idx="7157">
                  <c:v>13.777777777777779</c:v>
                </c:pt>
                <c:pt idx="7158">
                  <c:v>14.333333333333329</c:v>
                </c:pt>
                <c:pt idx="7159">
                  <c:v>12.111111111111114</c:v>
                </c:pt>
                <c:pt idx="7160">
                  <c:v>13.222222222222221</c:v>
                </c:pt>
                <c:pt idx="7161">
                  <c:v>14.333333333333329</c:v>
                </c:pt>
                <c:pt idx="7162">
                  <c:v>20.5</c:v>
                </c:pt>
                <c:pt idx="7163">
                  <c:v>5.75</c:v>
                </c:pt>
                <c:pt idx="7164">
                  <c:v>13.222222222222221</c:v>
                </c:pt>
                <c:pt idx="7165">
                  <c:v>16</c:v>
                </c:pt>
                <c:pt idx="7166">
                  <c:v>17</c:v>
                </c:pt>
                <c:pt idx="7167">
                  <c:v>14.888888888888886</c:v>
                </c:pt>
                <c:pt idx="7168">
                  <c:v>5.75</c:v>
                </c:pt>
                <c:pt idx="7169">
                  <c:v>16.75</c:v>
                </c:pt>
                <c:pt idx="7170">
                  <c:v>16.75</c:v>
                </c:pt>
                <c:pt idx="7171">
                  <c:v>20.5</c:v>
                </c:pt>
                <c:pt idx="7172">
                  <c:v>13.222222222222221</c:v>
                </c:pt>
                <c:pt idx="7173">
                  <c:v>17.5</c:v>
                </c:pt>
                <c:pt idx="7174">
                  <c:v>12.666666666666664</c:v>
                </c:pt>
                <c:pt idx="7175">
                  <c:v>16.75</c:v>
                </c:pt>
                <c:pt idx="7176">
                  <c:v>16.75</c:v>
                </c:pt>
                <c:pt idx="7177">
                  <c:v>15.444444444444443</c:v>
                </c:pt>
                <c:pt idx="7178">
                  <c:v>21.25</c:v>
                </c:pt>
                <c:pt idx="7179">
                  <c:v>12.111111111111114</c:v>
                </c:pt>
                <c:pt idx="7180">
                  <c:v>19</c:v>
                </c:pt>
                <c:pt idx="7181">
                  <c:v>5.75</c:v>
                </c:pt>
                <c:pt idx="7182">
                  <c:v>16</c:v>
                </c:pt>
                <c:pt idx="7183">
                  <c:v>20.75</c:v>
                </c:pt>
                <c:pt idx="7184">
                  <c:v>16</c:v>
                </c:pt>
                <c:pt idx="7185">
                  <c:v>21.25</c:v>
                </c:pt>
                <c:pt idx="7186">
                  <c:v>11</c:v>
                </c:pt>
                <c:pt idx="7187">
                  <c:v>6.6153846153846132</c:v>
                </c:pt>
                <c:pt idx="7188">
                  <c:v>16.166666666666671</c:v>
                </c:pt>
                <c:pt idx="7189">
                  <c:v>19</c:v>
                </c:pt>
                <c:pt idx="7190">
                  <c:v>21.166666666666671</c:v>
                </c:pt>
                <c:pt idx="7191">
                  <c:v>19</c:v>
                </c:pt>
                <c:pt idx="7192">
                  <c:v>15.444444444444443</c:v>
                </c:pt>
                <c:pt idx="7193">
                  <c:v>18.25</c:v>
                </c:pt>
                <c:pt idx="7194">
                  <c:v>18.25</c:v>
                </c:pt>
                <c:pt idx="7195">
                  <c:v>13.777777777777779</c:v>
                </c:pt>
                <c:pt idx="7196">
                  <c:v>16.75</c:v>
                </c:pt>
                <c:pt idx="7197">
                  <c:v>16</c:v>
                </c:pt>
                <c:pt idx="7198">
                  <c:v>20.5</c:v>
                </c:pt>
                <c:pt idx="7199">
                  <c:v>18.25</c:v>
                </c:pt>
                <c:pt idx="7200">
                  <c:v>11.555555555555557</c:v>
                </c:pt>
                <c:pt idx="7201">
                  <c:v>16.75</c:v>
                </c:pt>
                <c:pt idx="7202">
                  <c:v>16.583333333333329</c:v>
                </c:pt>
                <c:pt idx="7203">
                  <c:v>22</c:v>
                </c:pt>
                <c:pt idx="7204">
                  <c:v>13.777777777777779</c:v>
                </c:pt>
                <c:pt idx="7205">
                  <c:v>16.75</c:v>
                </c:pt>
                <c:pt idx="7206">
                  <c:v>13.777777777777779</c:v>
                </c:pt>
                <c:pt idx="7207">
                  <c:v>19.916666666666671</c:v>
                </c:pt>
                <c:pt idx="7208">
                  <c:v>20.333333333333329</c:v>
                </c:pt>
                <c:pt idx="7209">
                  <c:v>15.444444444444443</c:v>
                </c:pt>
                <c:pt idx="7210">
                  <c:v>12.111111111111114</c:v>
                </c:pt>
                <c:pt idx="7211">
                  <c:v>22</c:v>
                </c:pt>
                <c:pt idx="7212">
                  <c:v>20.5</c:v>
                </c:pt>
                <c:pt idx="7213">
                  <c:v>19.75</c:v>
                </c:pt>
                <c:pt idx="7214">
                  <c:v>14.888888888888886</c:v>
                </c:pt>
                <c:pt idx="7215">
                  <c:v>11.555555555555557</c:v>
                </c:pt>
                <c:pt idx="7216">
                  <c:v>13.222222222222221</c:v>
                </c:pt>
                <c:pt idx="7217">
                  <c:v>16</c:v>
                </c:pt>
                <c:pt idx="7218">
                  <c:v>18.25</c:v>
                </c:pt>
                <c:pt idx="7219">
                  <c:v>20.5</c:v>
                </c:pt>
                <c:pt idx="7220">
                  <c:v>21.583333333333329</c:v>
                </c:pt>
                <c:pt idx="7221">
                  <c:v>21.583333333333329</c:v>
                </c:pt>
                <c:pt idx="7222">
                  <c:v>19</c:v>
                </c:pt>
                <c:pt idx="7223">
                  <c:v>17.5</c:v>
                </c:pt>
                <c:pt idx="7224">
                  <c:v>14.888888888888886</c:v>
                </c:pt>
                <c:pt idx="7225">
                  <c:v>21.166666666666671</c:v>
                </c:pt>
                <c:pt idx="7226">
                  <c:v>19.5</c:v>
                </c:pt>
                <c:pt idx="7227">
                  <c:v>8</c:v>
                </c:pt>
                <c:pt idx="7228">
                  <c:v>21.166666666666671</c:v>
                </c:pt>
                <c:pt idx="7229">
                  <c:v>19.75</c:v>
                </c:pt>
                <c:pt idx="7230">
                  <c:v>16.75</c:v>
                </c:pt>
                <c:pt idx="7231">
                  <c:v>11</c:v>
                </c:pt>
                <c:pt idx="7232">
                  <c:v>15.444444444444443</c:v>
                </c:pt>
                <c:pt idx="7233">
                  <c:v>9.5</c:v>
                </c:pt>
                <c:pt idx="7234">
                  <c:v>14.333333333333329</c:v>
                </c:pt>
                <c:pt idx="7235">
                  <c:v>22</c:v>
                </c:pt>
                <c:pt idx="7236">
                  <c:v>14.333333333333329</c:v>
                </c:pt>
                <c:pt idx="7237">
                  <c:v>16.75</c:v>
                </c:pt>
                <c:pt idx="7238">
                  <c:v>11.555555555555557</c:v>
                </c:pt>
                <c:pt idx="7239">
                  <c:v>22</c:v>
                </c:pt>
                <c:pt idx="7240">
                  <c:v>13.222222222222221</c:v>
                </c:pt>
                <c:pt idx="7241">
                  <c:v>17.5</c:v>
                </c:pt>
                <c:pt idx="7242">
                  <c:v>21.25</c:v>
                </c:pt>
                <c:pt idx="7243">
                  <c:v>20.5</c:v>
                </c:pt>
                <c:pt idx="7244">
                  <c:v>14.333333333333329</c:v>
                </c:pt>
                <c:pt idx="7245">
                  <c:v>6.5</c:v>
                </c:pt>
                <c:pt idx="7246">
                  <c:v>21.25</c:v>
                </c:pt>
                <c:pt idx="7247">
                  <c:v>14.333333333333329</c:v>
                </c:pt>
                <c:pt idx="7248">
                  <c:v>14.888888888888886</c:v>
                </c:pt>
                <c:pt idx="7249">
                  <c:v>22</c:v>
                </c:pt>
                <c:pt idx="7250">
                  <c:v>21.166666666666671</c:v>
                </c:pt>
                <c:pt idx="7251">
                  <c:v>16</c:v>
                </c:pt>
                <c:pt idx="7252">
                  <c:v>16.75</c:v>
                </c:pt>
                <c:pt idx="7253">
                  <c:v>19</c:v>
                </c:pt>
                <c:pt idx="7254">
                  <c:v>6.5</c:v>
                </c:pt>
                <c:pt idx="7255">
                  <c:v>17.5</c:v>
                </c:pt>
                <c:pt idx="7256">
                  <c:v>15.444444444444443</c:v>
                </c:pt>
                <c:pt idx="7257">
                  <c:v>19.75</c:v>
                </c:pt>
                <c:pt idx="7258">
                  <c:v>22</c:v>
                </c:pt>
                <c:pt idx="7259">
                  <c:v>21.583333333333329</c:v>
                </c:pt>
                <c:pt idx="7260">
                  <c:v>19</c:v>
                </c:pt>
                <c:pt idx="7261">
                  <c:v>14.333333333333329</c:v>
                </c:pt>
                <c:pt idx="7262">
                  <c:v>18.25</c:v>
                </c:pt>
                <c:pt idx="7263">
                  <c:v>14.888888888888886</c:v>
                </c:pt>
                <c:pt idx="7264">
                  <c:v>16.75</c:v>
                </c:pt>
                <c:pt idx="7265">
                  <c:v>16</c:v>
                </c:pt>
                <c:pt idx="7266">
                  <c:v>16</c:v>
                </c:pt>
                <c:pt idx="7267">
                  <c:v>6.5</c:v>
                </c:pt>
                <c:pt idx="7268">
                  <c:v>17.416666666666671</c:v>
                </c:pt>
                <c:pt idx="7269">
                  <c:v>21.25</c:v>
                </c:pt>
                <c:pt idx="7270">
                  <c:v>19.083333333333329</c:v>
                </c:pt>
                <c:pt idx="7271">
                  <c:v>15.444444444444443</c:v>
                </c:pt>
                <c:pt idx="7272">
                  <c:v>14.888888888888886</c:v>
                </c:pt>
                <c:pt idx="7273">
                  <c:v>15.444444444444443</c:v>
                </c:pt>
                <c:pt idx="7274">
                  <c:v>13.222222222222221</c:v>
                </c:pt>
                <c:pt idx="7275">
                  <c:v>14.888888888888886</c:v>
                </c:pt>
                <c:pt idx="7276">
                  <c:v>19.75</c:v>
                </c:pt>
                <c:pt idx="7277">
                  <c:v>5</c:v>
                </c:pt>
                <c:pt idx="7278">
                  <c:v>21.583333333333329</c:v>
                </c:pt>
                <c:pt idx="7279">
                  <c:v>13.777777777777779</c:v>
                </c:pt>
                <c:pt idx="7280">
                  <c:v>9.5</c:v>
                </c:pt>
                <c:pt idx="7281">
                  <c:v>11</c:v>
                </c:pt>
                <c:pt idx="7282">
                  <c:v>15.444444444444443</c:v>
                </c:pt>
                <c:pt idx="7283">
                  <c:v>17.5</c:v>
                </c:pt>
                <c:pt idx="7284">
                  <c:v>9.5</c:v>
                </c:pt>
                <c:pt idx="7285">
                  <c:v>15.444444444444443</c:v>
                </c:pt>
                <c:pt idx="7286">
                  <c:v>13.222222222222221</c:v>
                </c:pt>
                <c:pt idx="7287">
                  <c:v>11.555555555555557</c:v>
                </c:pt>
                <c:pt idx="7288">
                  <c:v>21.166666666666671</c:v>
                </c:pt>
                <c:pt idx="7289">
                  <c:v>12.666666666666664</c:v>
                </c:pt>
                <c:pt idx="7290">
                  <c:v>21.166666666666671</c:v>
                </c:pt>
                <c:pt idx="7291">
                  <c:v>8.75</c:v>
                </c:pt>
                <c:pt idx="7292">
                  <c:v>12.666666666666664</c:v>
                </c:pt>
                <c:pt idx="7293">
                  <c:v>17.5</c:v>
                </c:pt>
                <c:pt idx="7294">
                  <c:v>17.5</c:v>
                </c:pt>
                <c:pt idx="7295">
                  <c:v>17.5</c:v>
                </c:pt>
                <c:pt idx="7296">
                  <c:v>14.333333333333329</c:v>
                </c:pt>
                <c:pt idx="7297">
                  <c:v>14.333333333333329</c:v>
                </c:pt>
                <c:pt idx="7298">
                  <c:v>11.555555555555557</c:v>
                </c:pt>
                <c:pt idx="7299">
                  <c:v>12.666666666666664</c:v>
                </c:pt>
                <c:pt idx="7300">
                  <c:v>18.666666666666671</c:v>
                </c:pt>
                <c:pt idx="7301">
                  <c:v>16</c:v>
                </c:pt>
                <c:pt idx="7302">
                  <c:v>12.666666666666664</c:v>
                </c:pt>
                <c:pt idx="7303">
                  <c:v>21.25</c:v>
                </c:pt>
                <c:pt idx="7304">
                  <c:v>20.5</c:v>
                </c:pt>
                <c:pt idx="7305">
                  <c:v>12.666666666666664</c:v>
                </c:pt>
                <c:pt idx="7306">
                  <c:v>19</c:v>
                </c:pt>
                <c:pt idx="7307">
                  <c:v>17.5</c:v>
                </c:pt>
                <c:pt idx="7308">
                  <c:v>21.583333333333329</c:v>
                </c:pt>
                <c:pt idx="7309">
                  <c:v>19</c:v>
                </c:pt>
                <c:pt idx="7310">
                  <c:v>19</c:v>
                </c:pt>
                <c:pt idx="7311">
                  <c:v>9.5</c:v>
                </c:pt>
                <c:pt idx="7312">
                  <c:v>11.555555555555557</c:v>
                </c:pt>
                <c:pt idx="7313">
                  <c:v>11.555555555555557</c:v>
                </c:pt>
                <c:pt idx="7314">
                  <c:v>12.666666666666664</c:v>
                </c:pt>
                <c:pt idx="7315">
                  <c:v>11.555555555555557</c:v>
                </c:pt>
                <c:pt idx="7316">
                  <c:v>19.75</c:v>
                </c:pt>
                <c:pt idx="7317">
                  <c:v>11</c:v>
                </c:pt>
                <c:pt idx="7318">
                  <c:v>16</c:v>
                </c:pt>
                <c:pt idx="7319">
                  <c:v>16.75</c:v>
                </c:pt>
                <c:pt idx="7320">
                  <c:v>21.25</c:v>
                </c:pt>
                <c:pt idx="7321">
                  <c:v>19.75</c:v>
                </c:pt>
                <c:pt idx="7322">
                  <c:v>9.5</c:v>
                </c:pt>
                <c:pt idx="7323">
                  <c:v>19</c:v>
                </c:pt>
                <c:pt idx="7324">
                  <c:v>21.166666666666671</c:v>
                </c:pt>
                <c:pt idx="7325">
                  <c:v>22</c:v>
                </c:pt>
                <c:pt idx="7326">
                  <c:v>11</c:v>
                </c:pt>
                <c:pt idx="7327">
                  <c:v>21.583333333333329</c:v>
                </c:pt>
                <c:pt idx="7328">
                  <c:v>13.777777777777779</c:v>
                </c:pt>
                <c:pt idx="7329">
                  <c:v>11</c:v>
                </c:pt>
                <c:pt idx="7330">
                  <c:v>18.666666666666671</c:v>
                </c:pt>
                <c:pt idx="7331">
                  <c:v>13.222222222222221</c:v>
                </c:pt>
                <c:pt idx="7332">
                  <c:v>22</c:v>
                </c:pt>
                <c:pt idx="7333">
                  <c:v>5.6923076923076934</c:v>
                </c:pt>
                <c:pt idx="7334">
                  <c:v>11.555555555555557</c:v>
                </c:pt>
                <c:pt idx="7335">
                  <c:v>14.333333333333329</c:v>
                </c:pt>
                <c:pt idx="7336">
                  <c:v>19</c:v>
                </c:pt>
                <c:pt idx="7337">
                  <c:v>13.222222222222221</c:v>
                </c:pt>
                <c:pt idx="7338">
                  <c:v>13.222222222222221</c:v>
                </c:pt>
                <c:pt idx="7339">
                  <c:v>15.75</c:v>
                </c:pt>
                <c:pt idx="7340">
                  <c:v>21.25</c:v>
                </c:pt>
                <c:pt idx="7341">
                  <c:v>9.5</c:v>
                </c:pt>
                <c:pt idx="7342">
                  <c:v>13.777777777777779</c:v>
                </c:pt>
                <c:pt idx="7343">
                  <c:v>18.666666666666671</c:v>
                </c:pt>
                <c:pt idx="7344">
                  <c:v>5</c:v>
                </c:pt>
                <c:pt idx="7345">
                  <c:v>22</c:v>
                </c:pt>
                <c:pt idx="7346">
                  <c:v>14.888888888888886</c:v>
                </c:pt>
                <c:pt idx="7347">
                  <c:v>16</c:v>
                </c:pt>
                <c:pt idx="7348">
                  <c:v>21.583333333333329</c:v>
                </c:pt>
                <c:pt idx="7349">
                  <c:v>17.5</c:v>
                </c:pt>
                <c:pt idx="7350">
                  <c:v>21.583333333333329</c:v>
                </c:pt>
                <c:pt idx="7351">
                  <c:v>19.916666666666671</c:v>
                </c:pt>
                <c:pt idx="7352">
                  <c:v>17.5</c:v>
                </c:pt>
                <c:pt idx="7353">
                  <c:v>10.25</c:v>
                </c:pt>
                <c:pt idx="7354">
                  <c:v>19.75</c:v>
                </c:pt>
                <c:pt idx="7355">
                  <c:v>12.111111111111114</c:v>
                </c:pt>
                <c:pt idx="7356">
                  <c:v>5.4615384615384599</c:v>
                </c:pt>
                <c:pt idx="7357">
                  <c:v>10.25</c:v>
                </c:pt>
                <c:pt idx="7358">
                  <c:v>18.25</c:v>
                </c:pt>
                <c:pt idx="7359">
                  <c:v>12.111111111111114</c:v>
                </c:pt>
                <c:pt idx="7360">
                  <c:v>20.5</c:v>
                </c:pt>
                <c:pt idx="7361">
                  <c:v>16</c:v>
                </c:pt>
                <c:pt idx="7362">
                  <c:v>17.5</c:v>
                </c:pt>
                <c:pt idx="7363">
                  <c:v>14.333333333333329</c:v>
                </c:pt>
                <c:pt idx="7364">
                  <c:v>16</c:v>
                </c:pt>
                <c:pt idx="7365">
                  <c:v>19</c:v>
                </c:pt>
                <c:pt idx="7366">
                  <c:v>19</c:v>
                </c:pt>
                <c:pt idx="7367">
                  <c:v>13.777777777777779</c:v>
                </c:pt>
                <c:pt idx="7368">
                  <c:v>11</c:v>
                </c:pt>
                <c:pt idx="7369">
                  <c:v>19.75</c:v>
                </c:pt>
                <c:pt idx="7370">
                  <c:v>19.75</c:v>
                </c:pt>
                <c:pt idx="7371">
                  <c:v>19.75</c:v>
                </c:pt>
                <c:pt idx="7372">
                  <c:v>21.25</c:v>
                </c:pt>
                <c:pt idx="7373">
                  <c:v>15.444444444444443</c:v>
                </c:pt>
                <c:pt idx="7374">
                  <c:v>14.888888888888886</c:v>
                </c:pt>
                <c:pt idx="7375">
                  <c:v>16</c:v>
                </c:pt>
                <c:pt idx="7376">
                  <c:v>18.666666666666671</c:v>
                </c:pt>
                <c:pt idx="7377">
                  <c:v>14.888888888888886</c:v>
                </c:pt>
                <c:pt idx="7378">
                  <c:v>8.75</c:v>
                </c:pt>
                <c:pt idx="7379">
                  <c:v>16.75</c:v>
                </c:pt>
                <c:pt idx="7380">
                  <c:v>19.75</c:v>
                </c:pt>
                <c:pt idx="7381">
                  <c:v>16.75</c:v>
                </c:pt>
                <c:pt idx="7382">
                  <c:v>14.888888888888886</c:v>
                </c:pt>
                <c:pt idx="7383">
                  <c:v>5.6923076923076934</c:v>
                </c:pt>
                <c:pt idx="7384">
                  <c:v>22</c:v>
                </c:pt>
                <c:pt idx="7385">
                  <c:v>15.444444444444443</c:v>
                </c:pt>
                <c:pt idx="7386">
                  <c:v>19</c:v>
                </c:pt>
                <c:pt idx="7387">
                  <c:v>11</c:v>
                </c:pt>
                <c:pt idx="7388">
                  <c:v>18.25</c:v>
                </c:pt>
                <c:pt idx="7389">
                  <c:v>19</c:v>
                </c:pt>
                <c:pt idx="7390">
                  <c:v>19</c:v>
                </c:pt>
                <c:pt idx="7391">
                  <c:v>16</c:v>
                </c:pt>
                <c:pt idx="7392">
                  <c:v>19.75</c:v>
                </c:pt>
                <c:pt idx="7393">
                  <c:v>18.25</c:v>
                </c:pt>
                <c:pt idx="7394">
                  <c:v>17.5</c:v>
                </c:pt>
                <c:pt idx="7395">
                  <c:v>11</c:v>
                </c:pt>
                <c:pt idx="7396">
                  <c:v>19.75</c:v>
                </c:pt>
                <c:pt idx="7397">
                  <c:v>22</c:v>
                </c:pt>
                <c:pt idx="7398">
                  <c:v>20.5</c:v>
                </c:pt>
                <c:pt idx="7399">
                  <c:v>16</c:v>
                </c:pt>
                <c:pt idx="7400">
                  <c:v>21.25</c:v>
                </c:pt>
                <c:pt idx="7401">
                  <c:v>17.5</c:v>
                </c:pt>
                <c:pt idx="7402">
                  <c:v>13.222222222222221</c:v>
                </c:pt>
                <c:pt idx="7403">
                  <c:v>22</c:v>
                </c:pt>
                <c:pt idx="7404">
                  <c:v>18.666666666666671</c:v>
                </c:pt>
                <c:pt idx="7405">
                  <c:v>19.75</c:v>
                </c:pt>
                <c:pt idx="7406">
                  <c:v>21.166666666666671</c:v>
                </c:pt>
                <c:pt idx="7407">
                  <c:v>8.75</c:v>
                </c:pt>
                <c:pt idx="7408">
                  <c:v>8</c:v>
                </c:pt>
                <c:pt idx="7409">
                  <c:v>13.222222222222221</c:v>
                </c:pt>
                <c:pt idx="7410">
                  <c:v>13.777777777777779</c:v>
                </c:pt>
                <c:pt idx="7411">
                  <c:v>9.5</c:v>
                </c:pt>
                <c:pt idx="7412">
                  <c:v>21.25</c:v>
                </c:pt>
                <c:pt idx="7413">
                  <c:v>17</c:v>
                </c:pt>
                <c:pt idx="7414">
                  <c:v>16</c:v>
                </c:pt>
                <c:pt idx="7415">
                  <c:v>16.75</c:v>
                </c:pt>
                <c:pt idx="7416">
                  <c:v>5.75</c:v>
                </c:pt>
                <c:pt idx="7417">
                  <c:v>14.888888888888886</c:v>
                </c:pt>
                <c:pt idx="7418">
                  <c:v>21.166666666666671</c:v>
                </c:pt>
                <c:pt idx="7419">
                  <c:v>16</c:v>
                </c:pt>
                <c:pt idx="7420">
                  <c:v>19.75</c:v>
                </c:pt>
                <c:pt idx="7421">
                  <c:v>18.25</c:v>
                </c:pt>
                <c:pt idx="7422">
                  <c:v>16.75</c:v>
                </c:pt>
                <c:pt idx="7423">
                  <c:v>13.222222222222221</c:v>
                </c:pt>
                <c:pt idx="7424">
                  <c:v>9.5</c:v>
                </c:pt>
                <c:pt idx="7425">
                  <c:v>11</c:v>
                </c:pt>
                <c:pt idx="7426">
                  <c:v>18.25</c:v>
                </c:pt>
                <c:pt idx="7427">
                  <c:v>11.555555555555557</c:v>
                </c:pt>
                <c:pt idx="7428">
                  <c:v>10.25</c:v>
                </c:pt>
                <c:pt idx="7429">
                  <c:v>15.444444444444443</c:v>
                </c:pt>
                <c:pt idx="7430">
                  <c:v>21.25</c:v>
                </c:pt>
                <c:pt idx="7431">
                  <c:v>21.25</c:v>
                </c:pt>
                <c:pt idx="7432">
                  <c:v>19</c:v>
                </c:pt>
                <c:pt idx="7433">
                  <c:v>21.25</c:v>
                </c:pt>
                <c:pt idx="7434">
                  <c:v>11.555555555555557</c:v>
                </c:pt>
                <c:pt idx="7435">
                  <c:v>9.5</c:v>
                </c:pt>
                <c:pt idx="7436">
                  <c:v>22</c:v>
                </c:pt>
                <c:pt idx="7437">
                  <c:v>18.666666666666671</c:v>
                </c:pt>
                <c:pt idx="7438">
                  <c:v>16</c:v>
                </c:pt>
                <c:pt idx="7439">
                  <c:v>20.5</c:v>
                </c:pt>
                <c:pt idx="7440">
                  <c:v>14.333333333333329</c:v>
                </c:pt>
                <c:pt idx="7441">
                  <c:v>20.5</c:v>
                </c:pt>
                <c:pt idx="7442">
                  <c:v>16</c:v>
                </c:pt>
                <c:pt idx="7443">
                  <c:v>19.75</c:v>
                </c:pt>
                <c:pt idx="7444">
                  <c:v>21.166666666666671</c:v>
                </c:pt>
                <c:pt idx="7445">
                  <c:v>13.222222222222221</c:v>
                </c:pt>
                <c:pt idx="7446">
                  <c:v>14.888888888888886</c:v>
                </c:pt>
                <c:pt idx="7447">
                  <c:v>14.888888888888886</c:v>
                </c:pt>
                <c:pt idx="7448">
                  <c:v>5</c:v>
                </c:pt>
                <c:pt idx="7449">
                  <c:v>12.666666666666664</c:v>
                </c:pt>
                <c:pt idx="7450">
                  <c:v>14.333333333333329</c:v>
                </c:pt>
                <c:pt idx="7451">
                  <c:v>14.333333333333329</c:v>
                </c:pt>
                <c:pt idx="7452">
                  <c:v>18.25</c:v>
                </c:pt>
                <c:pt idx="7453">
                  <c:v>18.666666666666671</c:v>
                </c:pt>
                <c:pt idx="7454">
                  <c:v>21.25</c:v>
                </c:pt>
                <c:pt idx="7455">
                  <c:v>11.555555555555557</c:v>
                </c:pt>
                <c:pt idx="7456">
                  <c:v>13.777777777777779</c:v>
                </c:pt>
                <c:pt idx="7457">
                  <c:v>16</c:v>
                </c:pt>
                <c:pt idx="7458">
                  <c:v>14.888888888888886</c:v>
                </c:pt>
                <c:pt idx="7459">
                  <c:v>14.888888888888886</c:v>
                </c:pt>
                <c:pt idx="7460">
                  <c:v>14.888888888888886</c:v>
                </c:pt>
                <c:pt idx="7461">
                  <c:v>11</c:v>
                </c:pt>
                <c:pt idx="7462">
                  <c:v>6.5</c:v>
                </c:pt>
                <c:pt idx="7463">
                  <c:v>17.5</c:v>
                </c:pt>
                <c:pt idx="7464">
                  <c:v>11</c:v>
                </c:pt>
                <c:pt idx="7465">
                  <c:v>5</c:v>
                </c:pt>
                <c:pt idx="7466">
                  <c:v>10.25</c:v>
                </c:pt>
                <c:pt idx="7467">
                  <c:v>20.333333333333329</c:v>
                </c:pt>
                <c:pt idx="7468">
                  <c:v>21.583333333333329</c:v>
                </c:pt>
                <c:pt idx="7469">
                  <c:v>16</c:v>
                </c:pt>
                <c:pt idx="7470">
                  <c:v>13.222222222222221</c:v>
                </c:pt>
                <c:pt idx="7471">
                  <c:v>15.444444444444443</c:v>
                </c:pt>
                <c:pt idx="7472">
                  <c:v>20.5</c:v>
                </c:pt>
                <c:pt idx="7473">
                  <c:v>21.25</c:v>
                </c:pt>
                <c:pt idx="7474">
                  <c:v>12.666666666666664</c:v>
                </c:pt>
                <c:pt idx="7475">
                  <c:v>6.5</c:v>
                </c:pt>
                <c:pt idx="7476">
                  <c:v>11</c:v>
                </c:pt>
                <c:pt idx="7477">
                  <c:v>21.583333333333329</c:v>
                </c:pt>
                <c:pt idx="7478">
                  <c:v>13.222222222222221</c:v>
                </c:pt>
                <c:pt idx="7479">
                  <c:v>19</c:v>
                </c:pt>
                <c:pt idx="7480">
                  <c:v>16</c:v>
                </c:pt>
                <c:pt idx="7481">
                  <c:v>22</c:v>
                </c:pt>
                <c:pt idx="7482">
                  <c:v>22</c:v>
                </c:pt>
                <c:pt idx="7483">
                  <c:v>17.5</c:v>
                </c:pt>
                <c:pt idx="7484">
                  <c:v>22</c:v>
                </c:pt>
                <c:pt idx="7485">
                  <c:v>19.75</c:v>
                </c:pt>
                <c:pt idx="7486">
                  <c:v>17.5</c:v>
                </c:pt>
                <c:pt idx="7487">
                  <c:v>21.166666666666671</c:v>
                </c:pt>
                <c:pt idx="7488">
                  <c:v>19</c:v>
                </c:pt>
                <c:pt idx="7489">
                  <c:v>16</c:v>
                </c:pt>
                <c:pt idx="7490">
                  <c:v>16.75</c:v>
                </c:pt>
                <c:pt idx="7491">
                  <c:v>21.25</c:v>
                </c:pt>
                <c:pt idx="7492">
                  <c:v>19.5</c:v>
                </c:pt>
                <c:pt idx="7493">
                  <c:v>16.75</c:v>
                </c:pt>
                <c:pt idx="7494">
                  <c:v>7.25</c:v>
                </c:pt>
                <c:pt idx="7495">
                  <c:v>14.888888888888886</c:v>
                </c:pt>
                <c:pt idx="7496">
                  <c:v>11</c:v>
                </c:pt>
                <c:pt idx="7497">
                  <c:v>19</c:v>
                </c:pt>
                <c:pt idx="7498">
                  <c:v>13.777777777777779</c:v>
                </c:pt>
                <c:pt idx="7499">
                  <c:v>16</c:v>
                </c:pt>
                <c:pt idx="7500">
                  <c:v>17.833333333333329</c:v>
                </c:pt>
                <c:pt idx="7501">
                  <c:v>13.777777777777779</c:v>
                </c:pt>
                <c:pt idx="7502">
                  <c:v>17.5</c:v>
                </c:pt>
                <c:pt idx="7503">
                  <c:v>12.111111111111114</c:v>
                </c:pt>
                <c:pt idx="7504">
                  <c:v>5.4615384615384599</c:v>
                </c:pt>
                <c:pt idx="7505">
                  <c:v>18.25</c:v>
                </c:pt>
                <c:pt idx="7506">
                  <c:v>22</c:v>
                </c:pt>
                <c:pt idx="7507">
                  <c:v>14.333333333333329</c:v>
                </c:pt>
                <c:pt idx="7508">
                  <c:v>15.444444444444443</c:v>
                </c:pt>
                <c:pt idx="7509">
                  <c:v>16.75</c:v>
                </c:pt>
                <c:pt idx="7510">
                  <c:v>15.444444444444443</c:v>
                </c:pt>
                <c:pt idx="7511">
                  <c:v>16.75</c:v>
                </c:pt>
                <c:pt idx="7512">
                  <c:v>14.888888888888886</c:v>
                </c:pt>
                <c:pt idx="7513">
                  <c:v>14.333333333333329</c:v>
                </c:pt>
                <c:pt idx="7514">
                  <c:v>16.75</c:v>
                </c:pt>
                <c:pt idx="7515">
                  <c:v>11</c:v>
                </c:pt>
                <c:pt idx="7516">
                  <c:v>13.222222222222221</c:v>
                </c:pt>
                <c:pt idx="7517">
                  <c:v>16.75</c:v>
                </c:pt>
                <c:pt idx="7518">
                  <c:v>22</c:v>
                </c:pt>
                <c:pt idx="7519">
                  <c:v>20.75</c:v>
                </c:pt>
                <c:pt idx="7520">
                  <c:v>21.583333333333329</c:v>
                </c:pt>
                <c:pt idx="7521">
                  <c:v>10.25</c:v>
                </c:pt>
                <c:pt idx="7522">
                  <c:v>15.444444444444443</c:v>
                </c:pt>
                <c:pt idx="7523">
                  <c:v>22</c:v>
                </c:pt>
                <c:pt idx="7524">
                  <c:v>16</c:v>
                </c:pt>
                <c:pt idx="7525">
                  <c:v>18.25</c:v>
                </c:pt>
                <c:pt idx="7526">
                  <c:v>16</c:v>
                </c:pt>
                <c:pt idx="7527">
                  <c:v>14.888888888888886</c:v>
                </c:pt>
                <c:pt idx="7528">
                  <c:v>15.444444444444443</c:v>
                </c:pt>
                <c:pt idx="7529">
                  <c:v>19.5</c:v>
                </c:pt>
                <c:pt idx="7530">
                  <c:v>20.333333333333329</c:v>
                </c:pt>
                <c:pt idx="7531">
                  <c:v>16.166666666666671</c:v>
                </c:pt>
                <c:pt idx="7532">
                  <c:v>16</c:v>
                </c:pt>
                <c:pt idx="7533">
                  <c:v>13.777777777777779</c:v>
                </c:pt>
                <c:pt idx="7534">
                  <c:v>12.111111111111114</c:v>
                </c:pt>
                <c:pt idx="7535">
                  <c:v>13.222222222222221</c:v>
                </c:pt>
                <c:pt idx="7536">
                  <c:v>11</c:v>
                </c:pt>
                <c:pt idx="7537">
                  <c:v>5.2307692307692335</c:v>
                </c:pt>
                <c:pt idx="7538">
                  <c:v>13.222222222222221</c:v>
                </c:pt>
                <c:pt idx="7539">
                  <c:v>22</c:v>
                </c:pt>
                <c:pt idx="7540">
                  <c:v>12.666666666666664</c:v>
                </c:pt>
                <c:pt idx="7541">
                  <c:v>21.166666666666671</c:v>
                </c:pt>
                <c:pt idx="7542">
                  <c:v>17.833333333333329</c:v>
                </c:pt>
                <c:pt idx="7543">
                  <c:v>21.25</c:v>
                </c:pt>
                <c:pt idx="7544">
                  <c:v>15.444444444444443</c:v>
                </c:pt>
                <c:pt idx="7545">
                  <c:v>11.555555555555557</c:v>
                </c:pt>
                <c:pt idx="7546">
                  <c:v>6.1538461538461533</c:v>
                </c:pt>
                <c:pt idx="7547">
                  <c:v>22</c:v>
                </c:pt>
                <c:pt idx="7548">
                  <c:v>18.25</c:v>
                </c:pt>
                <c:pt idx="7549">
                  <c:v>21.25</c:v>
                </c:pt>
                <c:pt idx="7550">
                  <c:v>22</c:v>
                </c:pt>
                <c:pt idx="7551">
                  <c:v>19.916666666666671</c:v>
                </c:pt>
                <c:pt idx="7552">
                  <c:v>12.111111111111114</c:v>
                </c:pt>
                <c:pt idx="7553">
                  <c:v>16.75</c:v>
                </c:pt>
                <c:pt idx="7554">
                  <c:v>16.75</c:v>
                </c:pt>
                <c:pt idx="7555">
                  <c:v>12.666666666666664</c:v>
                </c:pt>
                <c:pt idx="7556">
                  <c:v>13.222222222222221</c:v>
                </c:pt>
                <c:pt idx="7557">
                  <c:v>16.75</c:v>
                </c:pt>
                <c:pt idx="7558">
                  <c:v>21.583333333333329</c:v>
                </c:pt>
                <c:pt idx="7559">
                  <c:v>16</c:v>
                </c:pt>
                <c:pt idx="7560">
                  <c:v>19</c:v>
                </c:pt>
                <c:pt idx="7561">
                  <c:v>12.111111111111114</c:v>
                </c:pt>
                <c:pt idx="7562">
                  <c:v>16.75</c:v>
                </c:pt>
                <c:pt idx="7563">
                  <c:v>20.333333333333329</c:v>
                </c:pt>
                <c:pt idx="7564">
                  <c:v>15.444444444444443</c:v>
                </c:pt>
                <c:pt idx="7565">
                  <c:v>14.333333333333329</c:v>
                </c:pt>
                <c:pt idx="7566">
                  <c:v>14.888888888888886</c:v>
                </c:pt>
                <c:pt idx="7567">
                  <c:v>12.111111111111114</c:v>
                </c:pt>
                <c:pt idx="7568">
                  <c:v>14.333333333333329</c:v>
                </c:pt>
                <c:pt idx="7569">
                  <c:v>19.5</c:v>
                </c:pt>
                <c:pt idx="7570">
                  <c:v>18.25</c:v>
                </c:pt>
                <c:pt idx="7571">
                  <c:v>22</c:v>
                </c:pt>
                <c:pt idx="7572">
                  <c:v>17.5</c:v>
                </c:pt>
                <c:pt idx="7573">
                  <c:v>11</c:v>
                </c:pt>
                <c:pt idx="7574">
                  <c:v>11</c:v>
                </c:pt>
                <c:pt idx="7575">
                  <c:v>14.888888888888886</c:v>
                </c:pt>
                <c:pt idx="7576">
                  <c:v>11</c:v>
                </c:pt>
                <c:pt idx="7577">
                  <c:v>17</c:v>
                </c:pt>
                <c:pt idx="7578">
                  <c:v>16.75</c:v>
                </c:pt>
                <c:pt idx="7579">
                  <c:v>14.333333333333329</c:v>
                </c:pt>
                <c:pt idx="7580">
                  <c:v>11</c:v>
                </c:pt>
                <c:pt idx="7581">
                  <c:v>13.222222222222221</c:v>
                </c:pt>
                <c:pt idx="7582">
                  <c:v>14.888888888888886</c:v>
                </c:pt>
                <c:pt idx="7583">
                  <c:v>21.166666666666671</c:v>
                </c:pt>
                <c:pt idx="7584">
                  <c:v>12.666666666666664</c:v>
                </c:pt>
                <c:pt idx="7585">
                  <c:v>14.888888888888886</c:v>
                </c:pt>
                <c:pt idx="7586">
                  <c:v>12.111111111111114</c:v>
                </c:pt>
                <c:pt idx="7587">
                  <c:v>19.75</c:v>
                </c:pt>
                <c:pt idx="7588">
                  <c:v>18.25</c:v>
                </c:pt>
                <c:pt idx="7589">
                  <c:v>19.083333333333329</c:v>
                </c:pt>
                <c:pt idx="7590">
                  <c:v>13.777777777777779</c:v>
                </c:pt>
                <c:pt idx="7591">
                  <c:v>13.222222222222221</c:v>
                </c:pt>
                <c:pt idx="7592">
                  <c:v>16</c:v>
                </c:pt>
                <c:pt idx="7593">
                  <c:v>20.75</c:v>
                </c:pt>
                <c:pt idx="7594">
                  <c:v>16</c:v>
                </c:pt>
                <c:pt idx="7595">
                  <c:v>21.583333333333329</c:v>
                </c:pt>
                <c:pt idx="7596">
                  <c:v>12.666666666666664</c:v>
                </c:pt>
                <c:pt idx="7597">
                  <c:v>20.333333333333329</c:v>
                </c:pt>
                <c:pt idx="7598">
                  <c:v>19.916666666666671</c:v>
                </c:pt>
                <c:pt idx="7599">
                  <c:v>19.5</c:v>
                </c:pt>
                <c:pt idx="7600">
                  <c:v>16.75</c:v>
                </c:pt>
                <c:pt idx="7601">
                  <c:v>22</c:v>
                </c:pt>
                <c:pt idx="7602">
                  <c:v>13.222222222222221</c:v>
                </c:pt>
                <c:pt idx="7603">
                  <c:v>17.5</c:v>
                </c:pt>
                <c:pt idx="7604">
                  <c:v>20.5</c:v>
                </c:pt>
                <c:pt idx="7605">
                  <c:v>19.75</c:v>
                </c:pt>
                <c:pt idx="7606">
                  <c:v>17.5</c:v>
                </c:pt>
                <c:pt idx="7607">
                  <c:v>5.4615384615384599</c:v>
                </c:pt>
                <c:pt idx="7608">
                  <c:v>18.25</c:v>
                </c:pt>
                <c:pt idx="7609">
                  <c:v>22</c:v>
                </c:pt>
                <c:pt idx="7610">
                  <c:v>17.5</c:v>
                </c:pt>
                <c:pt idx="7611">
                  <c:v>17.5</c:v>
                </c:pt>
                <c:pt idx="7612">
                  <c:v>14.333333333333329</c:v>
                </c:pt>
                <c:pt idx="7613">
                  <c:v>9.5</c:v>
                </c:pt>
                <c:pt idx="7614">
                  <c:v>16</c:v>
                </c:pt>
                <c:pt idx="7615">
                  <c:v>16.75</c:v>
                </c:pt>
                <c:pt idx="7616">
                  <c:v>20.75</c:v>
                </c:pt>
                <c:pt idx="7617">
                  <c:v>11.555555555555557</c:v>
                </c:pt>
                <c:pt idx="7618">
                  <c:v>12.666666666666664</c:v>
                </c:pt>
                <c:pt idx="7619">
                  <c:v>21.583333333333329</c:v>
                </c:pt>
                <c:pt idx="7620">
                  <c:v>16.166666666666671</c:v>
                </c:pt>
                <c:pt idx="7621">
                  <c:v>18.25</c:v>
                </c:pt>
                <c:pt idx="7622">
                  <c:v>11</c:v>
                </c:pt>
                <c:pt idx="7623">
                  <c:v>21.583333333333329</c:v>
                </c:pt>
                <c:pt idx="7624">
                  <c:v>20.5</c:v>
                </c:pt>
                <c:pt idx="7625">
                  <c:v>19.75</c:v>
                </c:pt>
                <c:pt idx="7626">
                  <c:v>22</c:v>
                </c:pt>
                <c:pt idx="7627">
                  <c:v>14.888888888888886</c:v>
                </c:pt>
                <c:pt idx="7628">
                  <c:v>14.333333333333329</c:v>
                </c:pt>
                <c:pt idx="7629">
                  <c:v>16</c:v>
                </c:pt>
                <c:pt idx="7630">
                  <c:v>12.666666666666664</c:v>
                </c:pt>
                <c:pt idx="7631">
                  <c:v>14.888888888888886</c:v>
                </c:pt>
                <c:pt idx="7632">
                  <c:v>16</c:v>
                </c:pt>
                <c:pt idx="7633">
                  <c:v>16</c:v>
                </c:pt>
                <c:pt idx="7634">
                  <c:v>19</c:v>
                </c:pt>
                <c:pt idx="7635">
                  <c:v>16</c:v>
                </c:pt>
                <c:pt idx="7636">
                  <c:v>22</c:v>
                </c:pt>
                <c:pt idx="7637">
                  <c:v>17</c:v>
                </c:pt>
                <c:pt idx="7638">
                  <c:v>18.25</c:v>
                </c:pt>
                <c:pt idx="7639">
                  <c:v>18.25</c:v>
                </c:pt>
                <c:pt idx="7640">
                  <c:v>21.25</c:v>
                </c:pt>
                <c:pt idx="7641">
                  <c:v>16.75</c:v>
                </c:pt>
                <c:pt idx="7642">
                  <c:v>16</c:v>
                </c:pt>
                <c:pt idx="7643">
                  <c:v>19.5</c:v>
                </c:pt>
                <c:pt idx="7644">
                  <c:v>18.666666666666671</c:v>
                </c:pt>
                <c:pt idx="7645">
                  <c:v>22</c:v>
                </c:pt>
                <c:pt idx="7646">
                  <c:v>11</c:v>
                </c:pt>
                <c:pt idx="7647">
                  <c:v>16</c:v>
                </c:pt>
                <c:pt idx="7648">
                  <c:v>17.5</c:v>
                </c:pt>
                <c:pt idx="7649">
                  <c:v>18.25</c:v>
                </c:pt>
                <c:pt idx="7650">
                  <c:v>22</c:v>
                </c:pt>
                <c:pt idx="7651">
                  <c:v>21.25</c:v>
                </c:pt>
                <c:pt idx="7652">
                  <c:v>11.555555555555557</c:v>
                </c:pt>
                <c:pt idx="7653">
                  <c:v>19.75</c:v>
                </c:pt>
                <c:pt idx="7654">
                  <c:v>11.555555555555557</c:v>
                </c:pt>
                <c:pt idx="7655">
                  <c:v>18.25</c:v>
                </c:pt>
                <c:pt idx="7656">
                  <c:v>18.25</c:v>
                </c:pt>
                <c:pt idx="7657">
                  <c:v>17.5</c:v>
                </c:pt>
                <c:pt idx="7658">
                  <c:v>16</c:v>
                </c:pt>
                <c:pt idx="7659">
                  <c:v>17.5</c:v>
                </c:pt>
                <c:pt idx="7660">
                  <c:v>6.1538461538461533</c:v>
                </c:pt>
                <c:pt idx="7661">
                  <c:v>22</c:v>
                </c:pt>
                <c:pt idx="7662">
                  <c:v>18.25</c:v>
                </c:pt>
                <c:pt idx="7663">
                  <c:v>20.5</c:v>
                </c:pt>
                <c:pt idx="7664">
                  <c:v>17.5</c:v>
                </c:pt>
                <c:pt idx="7665">
                  <c:v>19</c:v>
                </c:pt>
                <c:pt idx="7666">
                  <c:v>14.333333333333329</c:v>
                </c:pt>
                <c:pt idx="7667">
                  <c:v>20.5</c:v>
                </c:pt>
                <c:pt idx="7668">
                  <c:v>20.5</c:v>
                </c:pt>
                <c:pt idx="7669">
                  <c:v>19.75</c:v>
                </c:pt>
                <c:pt idx="7670">
                  <c:v>20.5</c:v>
                </c:pt>
                <c:pt idx="7671">
                  <c:v>20.5</c:v>
                </c:pt>
                <c:pt idx="7672">
                  <c:v>20.75</c:v>
                </c:pt>
                <c:pt idx="7673">
                  <c:v>22</c:v>
                </c:pt>
                <c:pt idx="7674">
                  <c:v>13.777777777777779</c:v>
                </c:pt>
                <c:pt idx="7675">
                  <c:v>21.166666666666671</c:v>
                </c:pt>
                <c:pt idx="7676">
                  <c:v>21.25</c:v>
                </c:pt>
                <c:pt idx="7677">
                  <c:v>15.444444444444443</c:v>
                </c:pt>
                <c:pt idx="7678">
                  <c:v>21.583333333333329</c:v>
                </c:pt>
                <c:pt idx="7679">
                  <c:v>14.333333333333329</c:v>
                </c:pt>
                <c:pt idx="7680">
                  <c:v>19.083333333333329</c:v>
                </c:pt>
                <c:pt idx="7681">
                  <c:v>16.75</c:v>
                </c:pt>
                <c:pt idx="7682">
                  <c:v>20.75</c:v>
                </c:pt>
                <c:pt idx="7683">
                  <c:v>16.75</c:v>
                </c:pt>
                <c:pt idx="7684">
                  <c:v>17.5</c:v>
                </c:pt>
                <c:pt idx="7685">
                  <c:v>11</c:v>
                </c:pt>
                <c:pt idx="7686">
                  <c:v>17.5</c:v>
                </c:pt>
                <c:pt idx="7687">
                  <c:v>11</c:v>
                </c:pt>
                <c:pt idx="7688">
                  <c:v>19</c:v>
                </c:pt>
                <c:pt idx="7689">
                  <c:v>21.25</c:v>
                </c:pt>
                <c:pt idx="7690">
                  <c:v>14.333333333333329</c:v>
                </c:pt>
                <c:pt idx="7691">
                  <c:v>20.5</c:v>
                </c:pt>
                <c:pt idx="7692">
                  <c:v>18.25</c:v>
                </c:pt>
                <c:pt idx="7693">
                  <c:v>5.4615384615384599</c:v>
                </c:pt>
                <c:pt idx="7694">
                  <c:v>11.555555555555557</c:v>
                </c:pt>
                <c:pt idx="7695">
                  <c:v>21.166666666666671</c:v>
                </c:pt>
                <c:pt idx="7696">
                  <c:v>19.083333333333329</c:v>
                </c:pt>
                <c:pt idx="7697">
                  <c:v>14.333333333333329</c:v>
                </c:pt>
                <c:pt idx="7698">
                  <c:v>13.777777777777779</c:v>
                </c:pt>
                <c:pt idx="7699">
                  <c:v>16</c:v>
                </c:pt>
                <c:pt idx="7700">
                  <c:v>22</c:v>
                </c:pt>
                <c:pt idx="7701">
                  <c:v>21.583333333333329</c:v>
                </c:pt>
                <c:pt idx="7702">
                  <c:v>11</c:v>
                </c:pt>
                <c:pt idx="7703">
                  <c:v>15.444444444444443</c:v>
                </c:pt>
                <c:pt idx="7704">
                  <c:v>14.888888888888886</c:v>
                </c:pt>
                <c:pt idx="7705">
                  <c:v>16.166666666666671</c:v>
                </c:pt>
                <c:pt idx="7706">
                  <c:v>20.75</c:v>
                </c:pt>
                <c:pt idx="7707">
                  <c:v>12.666666666666664</c:v>
                </c:pt>
                <c:pt idx="7708">
                  <c:v>11</c:v>
                </c:pt>
                <c:pt idx="7709">
                  <c:v>10.25</c:v>
                </c:pt>
                <c:pt idx="7710">
                  <c:v>21.166666666666671</c:v>
                </c:pt>
                <c:pt idx="7711">
                  <c:v>11</c:v>
                </c:pt>
                <c:pt idx="7712">
                  <c:v>21.25</c:v>
                </c:pt>
                <c:pt idx="7713">
                  <c:v>15.444444444444443</c:v>
                </c:pt>
                <c:pt idx="7714">
                  <c:v>5</c:v>
                </c:pt>
                <c:pt idx="7715">
                  <c:v>17.5</c:v>
                </c:pt>
                <c:pt idx="7716">
                  <c:v>19.75</c:v>
                </c:pt>
                <c:pt idx="7717">
                  <c:v>22</c:v>
                </c:pt>
                <c:pt idx="7718">
                  <c:v>17.5</c:v>
                </c:pt>
                <c:pt idx="7719">
                  <c:v>20.75</c:v>
                </c:pt>
                <c:pt idx="7720">
                  <c:v>18.25</c:v>
                </c:pt>
                <c:pt idx="7721">
                  <c:v>5</c:v>
                </c:pt>
                <c:pt idx="7722">
                  <c:v>19</c:v>
                </c:pt>
                <c:pt idx="7723">
                  <c:v>20.333333333333329</c:v>
                </c:pt>
                <c:pt idx="7724">
                  <c:v>11.555555555555557</c:v>
                </c:pt>
                <c:pt idx="7725">
                  <c:v>19</c:v>
                </c:pt>
                <c:pt idx="7726">
                  <c:v>16</c:v>
                </c:pt>
                <c:pt idx="7727">
                  <c:v>16</c:v>
                </c:pt>
                <c:pt idx="7728">
                  <c:v>19.75</c:v>
                </c:pt>
                <c:pt idx="7729">
                  <c:v>12.666666666666664</c:v>
                </c:pt>
                <c:pt idx="7730">
                  <c:v>21.25</c:v>
                </c:pt>
                <c:pt idx="7731">
                  <c:v>17.5</c:v>
                </c:pt>
                <c:pt idx="7732">
                  <c:v>13.222222222222221</c:v>
                </c:pt>
                <c:pt idx="7733">
                  <c:v>18.25</c:v>
                </c:pt>
                <c:pt idx="7734">
                  <c:v>16</c:v>
                </c:pt>
                <c:pt idx="7735">
                  <c:v>13.777777777777779</c:v>
                </c:pt>
                <c:pt idx="7736">
                  <c:v>12.111111111111114</c:v>
                </c:pt>
                <c:pt idx="7737">
                  <c:v>22</c:v>
                </c:pt>
                <c:pt idx="7738">
                  <c:v>18.25</c:v>
                </c:pt>
                <c:pt idx="7739">
                  <c:v>10.25</c:v>
                </c:pt>
                <c:pt idx="7740">
                  <c:v>13.777777777777779</c:v>
                </c:pt>
                <c:pt idx="7741">
                  <c:v>11.555555555555557</c:v>
                </c:pt>
                <c:pt idx="7742">
                  <c:v>9.5</c:v>
                </c:pt>
                <c:pt idx="7743">
                  <c:v>11.555555555555557</c:v>
                </c:pt>
                <c:pt idx="7744">
                  <c:v>5.75</c:v>
                </c:pt>
                <c:pt idx="7745">
                  <c:v>22</c:v>
                </c:pt>
                <c:pt idx="7746">
                  <c:v>16</c:v>
                </c:pt>
                <c:pt idx="7747">
                  <c:v>16</c:v>
                </c:pt>
                <c:pt idx="7748">
                  <c:v>17</c:v>
                </c:pt>
                <c:pt idx="7749">
                  <c:v>13.222222222222221</c:v>
                </c:pt>
                <c:pt idx="7750">
                  <c:v>20.75</c:v>
                </c:pt>
                <c:pt idx="7751">
                  <c:v>16</c:v>
                </c:pt>
                <c:pt idx="7752">
                  <c:v>14.333333333333329</c:v>
                </c:pt>
                <c:pt idx="7753">
                  <c:v>17.5</c:v>
                </c:pt>
                <c:pt idx="7754">
                  <c:v>18.25</c:v>
                </c:pt>
                <c:pt idx="7755">
                  <c:v>14.888888888888886</c:v>
                </c:pt>
                <c:pt idx="7756">
                  <c:v>14.333333333333329</c:v>
                </c:pt>
                <c:pt idx="7757">
                  <c:v>20.5</c:v>
                </c:pt>
                <c:pt idx="7758">
                  <c:v>16.75</c:v>
                </c:pt>
                <c:pt idx="7759">
                  <c:v>13.777777777777779</c:v>
                </c:pt>
                <c:pt idx="7760">
                  <c:v>16</c:v>
                </c:pt>
                <c:pt idx="7761">
                  <c:v>18.25</c:v>
                </c:pt>
                <c:pt idx="7762">
                  <c:v>20.5</c:v>
                </c:pt>
                <c:pt idx="7763">
                  <c:v>5</c:v>
                </c:pt>
                <c:pt idx="7764">
                  <c:v>11.555555555555557</c:v>
                </c:pt>
                <c:pt idx="7765">
                  <c:v>12.666666666666664</c:v>
                </c:pt>
                <c:pt idx="7766">
                  <c:v>16</c:v>
                </c:pt>
                <c:pt idx="7767">
                  <c:v>19</c:v>
                </c:pt>
                <c:pt idx="7768">
                  <c:v>22</c:v>
                </c:pt>
                <c:pt idx="7769">
                  <c:v>13.777777777777779</c:v>
                </c:pt>
                <c:pt idx="7770">
                  <c:v>22</c:v>
                </c:pt>
                <c:pt idx="7771">
                  <c:v>21.166666666666671</c:v>
                </c:pt>
                <c:pt idx="7772">
                  <c:v>15.444444444444443</c:v>
                </c:pt>
                <c:pt idx="7773">
                  <c:v>13.222222222222221</c:v>
                </c:pt>
                <c:pt idx="7774">
                  <c:v>21.166666666666671</c:v>
                </c:pt>
                <c:pt idx="7775">
                  <c:v>22</c:v>
                </c:pt>
                <c:pt idx="7776">
                  <c:v>8.75</c:v>
                </c:pt>
                <c:pt idx="7777">
                  <c:v>20.5</c:v>
                </c:pt>
                <c:pt idx="7778">
                  <c:v>21.166666666666671</c:v>
                </c:pt>
                <c:pt idx="7779">
                  <c:v>5.4615384615384599</c:v>
                </c:pt>
                <c:pt idx="7780">
                  <c:v>21.166666666666671</c:v>
                </c:pt>
                <c:pt idx="7781">
                  <c:v>12.111111111111114</c:v>
                </c:pt>
                <c:pt idx="7782">
                  <c:v>15.444444444444443</c:v>
                </c:pt>
                <c:pt idx="7783">
                  <c:v>11</c:v>
                </c:pt>
                <c:pt idx="7784">
                  <c:v>13.777777777777779</c:v>
                </c:pt>
                <c:pt idx="7785">
                  <c:v>16</c:v>
                </c:pt>
                <c:pt idx="7786">
                  <c:v>20.5</c:v>
                </c:pt>
                <c:pt idx="7787">
                  <c:v>19</c:v>
                </c:pt>
                <c:pt idx="7788">
                  <c:v>14.888888888888886</c:v>
                </c:pt>
                <c:pt idx="7789">
                  <c:v>16</c:v>
                </c:pt>
                <c:pt idx="7790">
                  <c:v>22</c:v>
                </c:pt>
                <c:pt idx="7791">
                  <c:v>18.25</c:v>
                </c:pt>
                <c:pt idx="7792">
                  <c:v>16.75</c:v>
                </c:pt>
                <c:pt idx="7793">
                  <c:v>17.5</c:v>
                </c:pt>
                <c:pt idx="7794">
                  <c:v>20.75</c:v>
                </c:pt>
                <c:pt idx="7795">
                  <c:v>11</c:v>
                </c:pt>
                <c:pt idx="7796">
                  <c:v>17.5</c:v>
                </c:pt>
                <c:pt idx="7797">
                  <c:v>12.666666666666664</c:v>
                </c:pt>
                <c:pt idx="7798">
                  <c:v>17.5</c:v>
                </c:pt>
                <c:pt idx="7799">
                  <c:v>14.888888888888886</c:v>
                </c:pt>
                <c:pt idx="7800">
                  <c:v>19</c:v>
                </c:pt>
                <c:pt idx="7801">
                  <c:v>11</c:v>
                </c:pt>
                <c:pt idx="7802">
                  <c:v>5</c:v>
                </c:pt>
                <c:pt idx="7803">
                  <c:v>18.25</c:v>
                </c:pt>
                <c:pt idx="7804">
                  <c:v>12.666666666666664</c:v>
                </c:pt>
                <c:pt idx="7805">
                  <c:v>19.5</c:v>
                </c:pt>
                <c:pt idx="7806">
                  <c:v>18.25</c:v>
                </c:pt>
                <c:pt idx="7807">
                  <c:v>19</c:v>
                </c:pt>
                <c:pt idx="7808">
                  <c:v>19.75</c:v>
                </c:pt>
                <c:pt idx="7809">
                  <c:v>21.583333333333329</c:v>
                </c:pt>
                <c:pt idx="7810">
                  <c:v>15.444444444444443</c:v>
                </c:pt>
                <c:pt idx="7811">
                  <c:v>16</c:v>
                </c:pt>
                <c:pt idx="7812">
                  <c:v>14.333333333333329</c:v>
                </c:pt>
                <c:pt idx="7813">
                  <c:v>21.583333333333329</c:v>
                </c:pt>
                <c:pt idx="7814">
                  <c:v>13.222222222222221</c:v>
                </c:pt>
                <c:pt idx="7815">
                  <c:v>11</c:v>
                </c:pt>
                <c:pt idx="7816">
                  <c:v>17.833333333333329</c:v>
                </c:pt>
                <c:pt idx="7817">
                  <c:v>8</c:v>
                </c:pt>
                <c:pt idx="7818">
                  <c:v>12.111111111111114</c:v>
                </c:pt>
                <c:pt idx="7819">
                  <c:v>20.5</c:v>
                </c:pt>
                <c:pt idx="7820">
                  <c:v>17</c:v>
                </c:pt>
                <c:pt idx="7821">
                  <c:v>16.75</c:v>
                </c:pt>
                <c:pt idx="7822">
                  <c:v>12.666666666666664</c:v>
                </c:pt>
                <c:pt idx="7823">
                  <c:v>11</c:v>
                </c:pt>
                <c:pt idx="7824">
                  <c:v>11</c:v>
                </c:pt>
                <c:pt idx="7825">
                  <c:v>14.888888888888886</c:v>
                </c:pt>
                <c:pt idx="7826">
                  <c:v>22</c:v>
                </c:pt>
                <c:pt idx="7827">
                  <c:v>17.5</c:v>
                </c:pt>
                <c:pt idx="7828">
                  <c:v>16.75</c:v>
                </c:pt>
                <c:pt idx="7829">
                  <c:v>17.5</c:v>
                </c:pt>
                <c:pt idx="7830">
                  <c:v>18.25</c:v>
                </c:pt>
                <c:pt idx="7831">
                  <c:v>12.666666666666664</c:v>
                </c:pt>
                <c:pt idx="7832">
                  <c:v>22</c:v>
                </c:pt>
                <c:pt idx="7833">
                  <c:v>13.222222222222221</c:v>
                </c:pt>
                <c:pt idx="7834">
                  <c:v>22</c:v>
                </c:pt>
                <c:pt idx="7835">
                  <c:v>19.75</c:v>
                </c:pt>
                <c:pt idx="7836">
                  <c:v>11</c:v>
                </c:pt>
                <c:pt idx="7837">
                  <c:v>8.75</c:v>
                </c:pt>
                <c:pt idx="7838">
                  <c:v>15.444444444444443</c:v>
                </c:pt>
                <c:pt idx="7839">
                  <c:v>11</c:v>
                </c:pt>
                <c:pt idx="7840">
                  <c:v>21.166666666666671</c:v>
                </c:pt>
                <c:pt idx="7841">
                  <c:v>15.444444444444443</c:v>
                </c:pt>
                <c:pt idx="7842">
                  <c:v>12.666666666666664</c:v>
                </c:pt>
                <c:pt idx="7843">
                  <c:v>22</c:v>
                </c:pt>
                <c:pt idx="7844">
                  <c:v>15.444444444444443</c:v>
                </c:pt>
                <c:pt idx="7845">
                  <c:v>20.5</c:v>
                </c:pt>
                <c:pt idx="7846">
                  <c:v>14.888888888888886</c:v>
                </c:pt>
                <c:pt idx="7847">
                  <c:v>17.5</c:v>
                </c:pt>
                <c:pt idx="7848">
                  <c:v>19.75</c:v>
                </c:pt>
                <c:pt idx="7849">
                  <c:v>22</c:v>
                </c:pt>
                <c:pt idx="7850">
                  <c:v>20.5</c:v>
                </c:pt>
                <c:pt idx="7851">
                  <c:v>11</c:v>
                </c:pt>
                <c:pt idx="7852">
                  <c:v>22</c:v>
                </c:pt>
                <c:pt idx="7853">
                  <c:v>17.833333333333329</c:v>
                </c:pt>
                <c:pt idx="7854">
                  <c:v>11</c:v>
                </c:pt>
                <c:pt idx="7855">
                  <c:v>11.555555555555557</c:v>
                </c:pt>
                <c:pt idx="7856">
                  <c:v>13.222222222222221</c:v>
                </c:pt>
                <c:pt idx="7857">
                  <c:v>13.777777777777779</c:v>
                </c:pt>
                <c:pt idx="7858">
                  <c:v>7.25</c:v>
                </c:pt>
                <c:pt idx="7859">
                  <c:v>6.5</c:v>
                </c:pt>
                <c:pt idx="7860">
                  <c:v>22</c:v>
                </c:pt>
                <c:pt idx="7861">
                  <c:v>12.111111111111114</c:v>
                </c:pt>
                <c:pt idx="7862">
                  <c:v>20.5</c:v>
                </c:pt>
                <c:pt idx="7863">
                  <c:v>5.2307692307692335</c:v>
                </c:pt>
                <c:pt idx="7864">
                  <c:v>18.25</c:v>
                </c:pt>
                <c:pt idx="7865">
                  <c:v>13.222222222222221</c:v>
                </c:pt>
                <c:pt idx="7866">
                  <c:v>19.083333333333329</c:v>
                </c:pt>
                <c:pt idx="7867">
                  <c:v>12.666666666666664</c:v>
                </c:pt>
                <c:pt idx="7868">
                  <c:v>20.75</c:v>
                </c:pt>
                <c:pt idx="7869">
                  <c:v>17.5</c:v>
                </c:pt>
                <c:pt idx="7870">
                  <c:v>20.5</c:v>
                </c:pt>
                <c:pt idx="7871">
                  <c:v>17.5</c:v>
                </c:pt>
                <c:pt idx="7872">
                  <c:v>18.25</c:v>
                </c:pt>
                <c:pt idx="7873">
                  <c:v>12.111111111111114</c:v>
                </c:pt>
                <c:pt idx="7874">
                  <c:v>21.166666666666671</c:v>
                </c:pt>
                <c:pt idx="7875">
                  <c:v>16</c:v>
                </c:pt>
                <c:pt idx="7876">
                  <c:v>20.5</c:v>
                </c:pt>
                <c:pt idx="7877">
                  <c:v>16</c:v>
                </c:pt>
                <c:pt idx="7878">
                  <c:v>9.5</c:v>
                </c:pt>
                <c:pt idx="7879">
                  <c:v>12.666666666666664</c:v>
                </c:pt>
                <c:pt idx="7880">
                  <c:v>11</c:v>
                </c:pt>
                <c:pt idx="7881">
                  <c:v>19.75</c:v>
                </c:pt>
                <c:pt idx="7882">
                  <c:v>16.75</c:v>
                </c:pt>
                <c:pt idx="7883">
                  <c:v>21.25</c:v>
                </c:pt>
                <c:pt idx="7884">
                  <c:v>13.222222222222221</c:v>
                </c:pt>
                <c:pt idx="7885">
                  <c:v>19.75</c:v>
                </c:pt>
                <c:pt idx="7886">
                  <c:v>21.25</c:v>
                </c:pt>
                <c:pt idx="7887">
                  <c:v>20.5</c:v>
                </c:pt>
                <c:pt idx="7888">
                  <c:v>13.222222222222221</c:v>
                </c:pt>
                <c:pt idx="7889">
                  <c:v>12.666666666666664</c:v>
                </c:pt>
                <c:pt idx="7890">
                  <c:v>13.777777777777779</c:v>
                </c:pt>
                <c:pt idx="7891">
                  <c:v>5.6923076923076934</c:v>
                </c:pt>
                <c:pt idx="7892">
                  <c:v>15.444444444444443</c:v>
                </c:pt>
                <c:pt idx="7893">
                  <c:v>19</c:v>
                </c:pt>
                <c:pt idx="7894">
                  <c:v>21.583333333333329</c:v>
                </c:pt>
                <c:pt idx="7895">
                  <c:v>17.5</c:v>
                </c:pt>
                <c:pt idx="7896">
                  <c:v>20.5</c:v>
                </c:pt>
                <c:pt idx="7897">
                  <c:v>22</c:v>
                </c:pt>
                <c:pt idx="7898">
                  <c:v>20.75</c:v>
                </c:pt>
                <c:pt idx="7899">
                  <c:v>13.777777777777779</c:v>
                </c:pt>
                <c:pt idx="7900">
                  <c:v>15.444444444444443</c:v>
                </c:pt>
                <c:pt idx="7901">
                  <c:v>14.888888888888886</c:v>
                </c:pt>
                <c:pt idx="7902">
                  <c:v>12.666666666666664</c:v>
                </c:pt>
                <c:pt idx="7903">
                  <c:v>19.75</c:v>
                </c:pt>
                <c:pt idx="7904">
                  <c:v>18.25</c:v>
                </c:pt>
                <c:pt idx="7905">
                  <c:v>22</c:v>
                </c:pt>
                <c:pt idx="7906">
                  <c:v>7.25</c:v>
                </c:pt>
                <c:pt idx="7907">
                  <c:v>14.888888888888886</c:v>
                </c:pt>
                <c:pt idx="7908">
                  <c:v>14.888888888888886</c:v>
                </c:pt>
                <c:pt idx="7909">
                  <c:v>20.75</c:v>
                </c:pt>
                <c:pt idx="7910">
                  <c:v>18.25</c:v>
                </c:pt>
                <c:pt idx="7911">
                  <c:v>19</c:v>
                </c:pt>
                <c:pt idx="7912">
                  <c:v>19</c:v>
                </c:pt>
                <c:pt idx="7913">
                  <c:v>16</c:v>
                </c:pt>
                <c:pt idx="7914">
                  <c:v>16.75</c:v>
                </c:pt>
                <c:pt idx="7915">
                  <c:v>16</c:v>
                </c:pt>
                <c:pt idx="7916">
                  <c:v>22</c:v>
                </c:pt>
                <c:pt idx="7917">
                  <c:v>19.75</c:v>
                </c:pt>
                <c:pt idx="7918">
                  <c:v>12.111111111111114</c:v>
                </c:pt>
                <c:pt idx="7919">
                  <c:v>9.5</c:v>
                </c:pt>
                <c:pt idx="7920">
                  <c:v>14.888888888888886</c:v>
                </c:pt>
                <c:pt idx="7921">
                  <c:v>18.25</c:v>
                </c:pt>
                <c:pt idx="7922">
                  <c:v>14.333333333333329</c:v>
                </c:pt>
                <c:pt idx="7923">
                  <c:v>19</c:v>
                </c:pt>
                <c:pt idx="7924">
                  <c:v>14.333333333333329</c:v>
                </c:pt>
                <c:pt idx="7925">
                  <c:v>12.666666666666664</c:v>
                </c:pt>
                <c:pt idx="7926">
                  <c:v>17.5</c:v>
                </c:pt>
                <c:pt idx="7927">
                  <c:v>18.25</c:v>
                </c:pt>
                <c:pt idx="7928">
                  <c:v>16</c:v>
                </c:pt>
                <c:pt idx="7929">
                  <c:v>12.111111111111114</c:v>
                </c:pt>
                <c:pt idx="7930">
                  <c:v>20.5</c:v>
                </c:pt>
                <c:pt idx="7931">
                  <c:v>11.555555555555557</c:v>
                </c:pt>
                <c:pt idx="7932">
                  <c:v>13.777777777777779</c:v>
                </c:pt>
                <c:pt idx="7933">
                  <c:v>16</c:v>
                </c:pt>
                <c:pt idx="7934">
                  <c:v>20.333333333333329</c:v>
                </c:pt>
                <c:pt idx="7935">
                  <c:v>22</c:v>
                </c:pt>
                <c:pt idx="7936">
                  <c:v>20.333333333333329</c:v>
                </c:pt>
                <c:pt idx="7937">
                  <c:v>14.333333333333329</c:v>
                </c:pt>
                <c:pt idx="7938">
                  <c:v>16</c:v>
                </c:pt>
                <c:pt idx="7939">
                  <c:v>11</c:v>
                </c:pt>
                <c:pt idx="7940">
                  <c:v>14.888888888888886</c:v>
                </c:pt>
                <c:pt idx="7941">
                  <c:v>14.333333333333329</c:v>
                </c:pt>
                <c:pt idx="7942">
                  <c:v>21.25</c:v>
                </c:pt>
                <c:pt idx="7943">
                  <c:v>16</c:v>
                </c:pt>
                <c:pt idx="7944">
                  <c:v>13.777777777777779</c:v>
                </c:pt>
                <c:pt idx="7945">
                  <c:v>18.666666666666671</c:v>
                </c:pt>
                <c:pt idx="7946">
                  <c:v>13.222222222222221</c:v>
                </c:pt>
                <c:pt idx="7947">
                  <c:v>12.111111111111114</c:v>
                </c:pt>
                <c:pt idx="7948">
                  <c:v>12.666666666666664</c:v>
                </c:pt>
                <c:pt idx="7949">
                  <c:v>20.333333333333329</c:v>
                </c:pt>
                <c:pt idx="7950">
                  <c:v>14.888888888888886</c:v>
                </c:pt>
                <c:pt idx="7951">
                  <c:v>5</c:v>
                </c:pt>
                <c:pt idx="7952">
                  <c:v>16</c:v>
                </c:pt>
                <c:pt idx="7953">
                  <c:v>16</c:v>
                </c:pt>
                <c:pt idx="7954">
                  <c:v>14.888888888888886</c:v>
                </c:pt>
                <c:pt idx="7955">
                  <c:v>21.25</c:v>
                </c:pt>
                <c:pt idx="7956">
                  <c:v>18.25</c:v>
                </c:pt>
                <c:pt idx="7957">
                  <c:v>22</c:v>
                </c:pt>
                <c:pt idx="7958">
                  <c:v>15.444444444444443</c:v>
                </c:pt>
                <c:pt idx="7959">
                  <c:v>17</c:v>
                </c:pt>
                <c:pt idx="7960">
                  <c:v>17.5</c:v>
                </c:pt>
                <c:pt idx="7961">
                  <c:v>11.555555555555557</c:v>
                </c:pt>
                <c:pt idx="7962">
                  <c:v>17.5</c:v>
                </c:pt>
                <c:pt idx="7963">
                  <c:v>20.75</c:v>
                </c:pt>
                <c:pt idx="7964">
                  <c:v>14.333333333333329</c:v>
                </c:pt>
                <c:pt idx="7965">
                  <c:v>22</c:v>
                </c:pt>
                <c:pt idx="7966">
                  <c:v>16</c:v>
                </c:pt>
                <c:pt idx="7967">
                  <c:v>19.75</c:v>
                </c:pt>
                <c:pt idx="7968">
                  <c:v>12.111111111111114</c:v>
                </c:pt>
                <c:pt idx="7969">
                  <c:v>14.888888888888886</c:v>
                </c:pt>
                <c:pt idx="7970">
                  <c:v>5.4615384615384599</c:v>
                </c:pt>
                <c:pt idx="7971">
                  <c:v>19.916666666666671</c:v>
                </c:pt>
                <c:pt idx="7972">
                  <c:v>14.333333333333329</c:v>
                </c:pt>
                <c:pt idx="7973">
                  <c:v>19</c:v>
                </c:pt>
                <c:pt idx="7974">
                  <c:v>13.777777777777779</c:v>
                </c:pt>
                <c:pt idx="7975">
                  <c:v>21.25</c:v>
                </c:pt>
                <c:pt idx="7976">
                  <c:v>12.666666666666664</c:v>
                </c:pt>
                <c:pt idx="7977">
                  <c:v>11.555555555555557</c:v>
                </c:pt>
                <c:pt idx="7978">
                  <c:v>16</c:v>
                </c:pt>
                <c:pt idx="7979">
                  <c:v>13.222222222222221</c:v>
                </c:pt>
                <c:pt idx="7980">
                  <c:v>12.111111111111114</c:v>
                </c:pt>
                <c:pt idx="7981">
                  <c:v>14.333333333333329</c:v>
                </c:pt>
                <c:pt idx="7982">
                  <c:v>13.222222222222221</c:v>
                </c:pt>
                <c:pt idx="7983">
                  <c:v>16.75</c:v>
                </c:pt>
                <c:pt idx="7984">
                  <c:v>16.75</c:v>
                </c:pt>
                <c:pt idx="7985">
                  <c:v>16.75</c:v>
                </c:pt>
                <c:pt idx="7986">
                  <c:v>22</c:v>
                </c:pt>
                <c:pt idx="7987">
                  <c:v>15.444444444444443</c:v>
                </c:pt>
                <c:pt idx="7988">
                  <c:v>19</c:v>
                </c:pt>
                <c:pt idx="7989">
                  <c:v>13.777777777777779</c:v>
                </c:pt>
                <c:pt idx="7990">
                  <c:v>21.25</c:v>
                </c:pt>
                <c:pt idx="7991">
                  <c:v>20.5</c:v>
                </c:pt>
                <c:pt idx="7992">
                  <c:v>20.333333333333329</c:v>
                </c:pt>
                <c:pt idx="7993">
                  <c:v>7.25</c:v>
                </c:pt>
                <c:pt idx="7994">
                  <c:v>20.333333333333329</c:v>
                </c:pt>
                <c:pt idx="7995">
                  <c:v>5</c:v>
                </c:pt>
                <c:pt idx="7996">
                  <c:v>11</c:v>
                </c:pt>
                <c:pt idx="7997">
                  <c:v>19</c:v>
                </c:pt>
                <c:pt idx="7998">
                  <c:v>16.75</c:v>
                </c:pt>
                <c:pt idx="7999">
                  <c:v>15.444444444444443</c:v>
                </c:pt>
                <c:pt idx="8000">
                  <c:v>8</c:v>
                </c:pt>
                <c:pt idx="8001">
                  <c:v>13.222222222222221</c:v>
                </c:pt>
                <c:pt idx="8002">
                  <c:v>13.777777777777779</c:v>
                </c:pt>
                <c:pt idx="8003">
                  <c:v>20.333333333333329</c:v>
                </c:pt>
                <c:pt idx="8004">
                  <c:v>20.5</c:v>
                </c:pt>
                <c:pt idx="8005">
                  <c:v>14.888888888888886</c:v>
                </c:pt>
                <c:pt idx="8006">
                  <c:v>22</c:v>
                </c:pt>
                <c:pt idx="8007">
                  <c:v>18.666666666666671</c:v>
                </c:pt>
                <c:pt idx="8008">
                  <c:v>14.888888888888886</c:v>
                </c:pt>
                <c:pt idx="8009">
                  <c:v>22</c:v>
                </c:pt>
                <c:pt idx="8010">
                  <c:v>21.25</c:v>
                </c:pt>
                <c:pt idx="8011">
                  <c:v>13.777777777777779</c:v>
                </c:pt>
                <c:pt idx="8012">
                  <c:v>16</c:v>
                </c:pt>
                <c:pt idx="8013">
                  <c:v>13.222222222222221</c:v>
                </c:pt>
                <c:pt idx="8014">
                  <c:v>17.833333333333329</c:v>
                </c:pt>
                <c:pt idx="8015">
                  <c:v>18.25</c:v>
                </c:pt>
                <c:pt idx="8016">
                  <c:v>20.5</c:v>
                </c:pt>
                <c:pt idx="8017">
                  <c:v>11</c:v>
                </c:pt>
                <c:pt idx="8018">
                  <c:v>14.888888888888886</c:v>
                </c:pt>
                <c:pt idx="8019">
                  <c:v>19.75</c:v>
                </c:pt>
                <c:pt idx="8020">
                  <c:v>19.916666666666671</c:v>
                </c:pt>
                <c:pt idx="8021">
                  <c:v>16.75</c:v>
                </c:pt>
                <c:pt idx="8022">
                  <c:v>11.555555555555557</c:v>
                </c:pt>
                <c:pt idx="8023">
                  <c:v>13.222222222222221</c:v>
                </c:pt>
                <c:pt idx="8024">
                  <c:v>21.166666666666671</c:v>
                </c:pt>
                <c:pt idx="8025">
                  <c:v>19</c:v>
                </c:pt>
                <c:pt idx="8026">
                  <c:v>21.166666666666671</c:v>
                </c:pt>
                <c:pt idx="8027">
                  <c:v>22</c:v>
                </c:pt>
                <c:pt idx="8028">
                  <c:v>19</c:v>
                </c:pt>
                <c:pt idx="8029">
                  <c:v>16.75</c:v>
                </c:pt>
                <c:pt idx="8030">
                  <c:v>19.75</c:v>
                </c:pt>
                <c:pt idx="8031">
                  <c:v>18.25</c:v>
                </c:pt>
                <c:pt idx="8032">
                  <c:v>20.5</c:v>
                </c:pt>
                <c:pt idx="8033">
                  <c:v>16</c:v>
                </c:pt>
                <c:pt idx="8034">
                  <c:v>20.5</c:v>
                </c:pt>
                <c:pt idx="8035">
                  <c:v>18.25</c:v>
                </c:pt>
                <c:pt idx="8036">
                  <c:v>21.166666666666671</c:v>
                </c:pt>
                <c:pt idx="8037">
                  <c:v>15.444444444444443</c:v>
                </c:pt>
                <c:pt idx="8038">
                  <c:v>20.5</c:v>
                </c:pt>
                <c:pt idx="8039">
                  <c:v>9.5</c:v>
                </c:pt>
                <c:pt idx="8040">
                  <c:v>5</c:v>
                </c:pt>
                <c:pt idx="8041">
                  <c:v>16</c:v>
                </c:pt>
                <c:pt idx="8042">
                  <c:v>12.666666666666664</c:v>
                </c:pt>
                <c:pt idx="8043">
                  <c:v>12.666666666666664</c:v>
                </c:pt>
                <c:pt idx="8044">
                  <c:v>12.111111111111114</c:v>
                </c:pt>
                <c:pt idx="8045">
                  <c:v>20.75</c:v>
                </c:pt>
                <c:pt idx="8046">
                  <c:v>18.25</c:v>
                </c:pt>
                <c:pt idx="8047">
                  <c:v>20.5</c:v>
                </c:pt>
                <c:pt idx="8048">
                  <c:v>15.444444444444443</c:v>
                </c:pt>
                <c:pt idx="8049">
                  <c:v>11</c:v>
                </c:pt>
                <c:pt idx="8050">
                  <c:v>13.777777777777779</c:v>
                </c:pt>
                <c:pt idx="8051">
                  <c:v>13.222222222222221</c:v>
                </c:pt>
                <c:pt idx="8052">
                  <c:v>14.888888888888886</c:v>
                </c:pt>
                <c:pt idx="8053">
                  <c:v>22</c:v>
                </c:pt>
                <c:pt idx="8054">
                  <c:v>13.222222222222221</c:v>
                </c:pt>
                <c:pt idx="8055">
                  <c:v>16</c:v>
                </c:pt>
                <c:pt idx="8056">
                  <c:v>13.222222222222221</c:v>
                </c:pt>
                <c:pt idx="8057">
                  <c:v>19.75</c:v>
                </c:pt>
                <c:pt idx="8058">
                  <c:v>20.333333333333329</c:v>
                </c:pt>
                <c:pt idx="8059">
                  <c:v>17.5</c:v>
                </c:pt>
                <c:pt idx="8060">
                  <c:v>19.083333333333329</c:v>
                </c:pt>
                <c:pt idx="8061">
                  <c:v>21.25</c:v>
                </c:pt>
                <c:pt idx="8062">
                  <c:v>21.583333333333329</c:v>
                </c:pt>
                <c:pt idx="8063">
                  <c:v>14.333333333333329</c:v>
                </c:pt>
                <c:pt idx="8064">
                  <c:v>6.5</c:v>
                </c:pt>
                <c:pt idx="8065">
                  <c:v>20.75</c:v>
                </c:pt>
                <c:pt idx="8066">
                  <c:v>11</c:v>
                </c:pt>
                <c:pt idx="8067">
                  <c:v>14.333333333333329</c:v>
                </c:pt>
                <c:pt idx="8068">
                  <c:v>12.111111111111114</c:v>
                </c:pt>
                <c:pt idx="8069">
                  <c:v>18.25</c:v>
                </c:pt>
                <c:pt idx="8070">
                  <c:v>21.166666666666671</c:v>
                </c:pt>
                <c:pt idx="8071">
                  <c:v>17.5</c:v>
                </c:pt>
                <c:pt idx="8072">
                  <c:v>16</c:v>
                </c:pt>
                <c:pt idx="8073">
                  <c:v>19</c:v>
                </c:pt>
                <c:pt idx="8074">
                  <c:v>16.75</c:v>
                </c:pt>
                <c:pt idx="8075">
                  <c:v>22</c:v>
                </c:pt>
                <c:pt idx="8076">
                  <c:v>16.75</c:v>
                </c:pt>
                <c:pt idx="8077">
                  <c:v>15.444444444444443</c:v>
                </c:pt>
                <c:pt idx="8078">
                  <c:v>14.333333333333329</c:v>
                </c:pt>
                <c:pt idx="8079">
                  <c:v>13.777777777777779</c:v>
                </c:pt>
                <c:pt idx="8080">
                  <c:v>19.75</c:v>
                </c:pt>
                <c:pt idx="8081">
                  <c:v>16.75</c:v>
                </c:pt>
                <c:pt idx="8082">
                  <c:v>19.916666666666671</c:v>
                </c:pt>
                <c:pt idx="8083">
                  <c:v>21.166666666666671</c:v>
                </c:pt>
                <c:pt idx="8084">
                  <c:v>19.75</c:v>
                </c:pt>
                <c:pt idx="8085">
                  <c:v>19.5</c:v>
                </c:pt>
                <c:pt idx="8086">
                  <c:v>22</c:v>
                </c:pt>
                <c:pt idx="8087">
                  <c:v>8</c:v>
                </c:pt>
                <c:pt idx="8088">
                  <c:v>14.888888888888886</c:v>
                </c:pt>
                <c:pt idx="8089">
                  <c:v>20.5</c:v>
                </c:pt>
                <c:pt idx="8090">
                  <c:v>9.5</c:v>
                </c:pt>
                <c:pt idx="8091">
                  <c:v>15.444444444444443</c:v>
                </c:pt>
                <c:pt idx="8092">
                  <c:v>16</c:v>
                </c:pt>
                <c:pt idx="8093">
                  <c:v>16</c:v>
                </c:pt>
                <c:pt idx="8094">
                  <c:v>12.111111111111114</c:v>
                </c:pt>
                <c:pt idx="8095">
                  <c:v>18.25</c:v>
                </c:pt>
                <c:pt idx="8096">
                  <c:v>16.583333333333329</c:v>
                </c:pt>
                <c:pt idx="8097">
                  <c:v>11</c:v>
                </c:pt>
                <c:pt idx="8098">
                  <c:v>11</c:v>
                </c:pt>
                <c:pt idx="8099">
                  <c:v>16</c:v>
                </c:pt>
                <c:pt idx="8100">
                  <c:v>14.333333333333329</c:v>
                </c:pt>
                <c:pt idx="8101">
                  <c:v>20.5</c:v>
                </c:pt>
                <c:pt idx="8102">
                  <c:v>19</c:v>
                </c:pt>
                <c:pt idx="8103">
                  <c:v>18.25</c:v>
                </c:pt>
                <c:pt idx="8104">
                  <c:v>19</c:v>
                </c:pt>
                <c:pt idx="8105">
                  <c:v>21.25</c:v>
                </c:pt>
                <c:pt idx="8106">
                  <c:v>21.25</c:v>
                </c:pt>
                <c:pt idx="8107">
                  <c:v>5</c:v>
                </c:pt>
                <c:pt idx="8108">
                  <c:v>16.75</c:v>
                </c:pt>
                <c:pt idx="8109">
                  <c:v>16.75</c:v>
                </c:pt>
                <c:pt idx="8110">
                  <c:v>22</c:v>
                </c:pt>
                <c:pt idx="8111">
                  <c:v>14.916666666666671</c:v>
                </c:pt>
                <c:pt idx="8112">
                  <c:v>22</c:v>
                </c:pt>
                <c:pt idx="8113">
                  <c:v>11</c:v>
                </c:pt>
                <c:pt idx="8114">
                  <c:v>16</c:v>
                </c:pt>
                <c:pt idx="8115">
                  <c:v>21.25</c:v>
                </c:pt>
                <c:pt idx="8116">
                  <c:v>22</c:v>
                </c:pt>
                <c:pt idx="8117">
                  <c:v>21.25</c:v>
                </c:pt>
                <c:pt idx="8118">
                  <c:v>12.666666666666664</c:v>
                </c:pt>
                <c:pt idx="8119">
                  <c:v>21.25</c:v>
                </c:pt>
                <c:pt idx="8120">
                  <c:v>16.75</c:v>
                </c:pt>
                <c:pt idx="8121">
                  <c:v>18.25</c:v>
                </c:pt>
                <c:pt idx="8122">
                  <c:v>17.5</c:v>
                </c:pt>
                <c:pt idx="8123">
                  <c:v>13.777777777777779</c:v>
                </c:pt>
                <c:pt idx="8124">
                  <c:v>16</c:v>
                </c:pt>
                <c:pt idx="8125">
                  <c:v>19</c:v>
                </c:pt>
                <c:pt idx="8126">
                  <c:v>18.25</c:v>
                </c:pt>
                <c:pt idx="8127">
                  <c:v>19.75</c:v>
                </c:pt>
                <c:pt idx="8128">
                  <c:v>19</c:v>
                </c:pt>
                <c:pt idx="8129">
                  <c:v>16.75</c:v>
                </c:pt>
                <c:pt idx="8130">
                  <c:v>15.444444444444443</c:v>
                </c:pt>
                <c:pt idx="8131">
                  <c:v>5</c:v>
                </c:pt>
                <c:pt idx="8132">
                  <c:v>13.222222222222221</c:v>
                </c:pt>
                <c:pt idx="8133">
                  <c:v>12.111111111111114</c:v>
                </c:pt>
                <c:pt idx="8134">
                  <c:v>11</c:v>
                </c:pt>
                <c:pt idx="8135">
                  <c:v>13.777777777777779</c:v>
                </c:pt>
                <c:pt idx="8136">
                  <c:v>16</c:v>
                </c:pt>
                <c:pt idx="8137">
                  <c:v>12.666666666666664</c:v>
                </c:pt>
                <c:pt idx="8138">
                  <c:v>13.222222222222221</c:v>
                </c:pt>
                <c:pt idx="8139">
                  <c:v>16.75</c:v>
                </c:pt>
                <c:pt idx="8140">
                  <c:v>20.5</c:v>
                </c:pt>
                <c:pt idx="8141">
                  <c:v>14.888888888888886</c:v>
                </c:pt>
                <c:pt idx="8142">
                  <c:v>8</c:v>
                </c:pt>
                <c:pt idx="8143">
                  <c:v>18.25</c:v>
                </c:pt>
                <c:pt idx="8144">
                  <c:v>14.333333333333329</c:v>
                </c:pt>
                <c:pt idx="8145">
                  <c:v>20.5</c:v>
                </c:pt>
                <c:pt idx="8146">
                  <c:v>22</c:v>
                </c:pt>
                <c:pt idx="8147">
                  <c:v>19.75</c:v>
                </c:pt>
                <c:pt idx="8148">
                  <c:v>21.25</c:v>
                </c:pt>
                <c:pt idx="8149">
                  <c:v>13.777777777777779</c:v>
                </c:pt>
                <c:pt idx="8150">
                  <c:v>21.166666666666671</c:v>
                </c:pt>
                <c:pt idx="8151">
                  <c:v>14.888888888888886</c:v>
                </c:pt>
                <c:pt idx="8152">
                  <c:v>14.888888888888886</c:v>
                </c:pt>
                <c:pt idx="8153">
                  <c:v>22</c:v>
                </c:pt>
                <c:pt idx="8154">
                  <c:v>15.444444444444443</c:v>
                </c:pt>
                <c:pt idx="8155">
                  <c:v>5</c:v>
                </c:pt>
                <c:pt idx="8156">
                  <c:v>16</c:v>
                </c:pt>
                <c:pt idx="8157">
                  <c:v>11.555555555555557</c:v>
                </c:pt>
                <c:pt idx="8158">
                  <c:v>12.666666666666664</c:v>
                </c:pt>
                <c:pt idx="8159">
                  <c:v>15.444444444444443</c:v>
                </c:pt>
                <c:pt idx="8160">
                  <c:v>16.75</c:v>
                </c:pt>
                <c:pt idx="8161">
                  <c:v>20.5</c:v>
                </c:pt>
                <c:pt idx="8162">
                  <c:v>21.25</c:v>
                </c:pt>
                <c:pt idx="8163">
                  <c:v>15.444444444444443</c:v>
                </c:pt>
                <c:pt idx="8164">
                  <c:v>19.75</c:v>
                </c:pt>
                <c:pt idx="8165">
                  <c:v>13.777777777777779</c:v>
                </c:pt>
                <c:pt idx="8166">
                  <c:v>12.666666666666664</c:v>
                </c:pt>
                <c:pt idx="8167">
                  <c:v>17.5</c:v>
                </c:pt>
                <c:pt idx="8168">
                  <c:v>19.5</c:v>
                </c:pt>
                <c:pt idx="8169">
                  <c:v>13.777777777777779</c:v>
                </c:pt>
                <c:pt idx="8170">
                  <c:v>9.5</c:v>
                </c:pt>
                <c:pt idx="8171">
                  <c:v>20.75</c:v>
                </c:pt>
                <c:pt idx="8172">
                  <c:v>19</c:v>
                </c:pt>
                <c:pt idx="8173">
                  <c:v>15.444444444444443</c:v>
                </c:pt>
                <c:pt idx="8174">
                  <c:v>14.888888888888886</c:v>
                </c:pt>
                <c:pt idx="8175">
                  <c:v>22</c:v>
                </c:pt>
                <c:pt idx="8176">
                  <c:v>22</c:v>
                </c:pt>
                <c:pt idx="8177">
                  <c:v>21.25</c:v>
                </c:pt>
                <c:pt idx="8178">
                  <c:v>21.583333333333329</c:v>
                </c:pt>
                <c:pt idx="8179">
                  <c:v>22</c:v>
                </c:pt>
                <c:pt idx="8180">
                  <c:v>16.75</c:v>
                </c:pt>
                <c:pt idx="8181">
                  <c:v>11.555555555555557</c:v>
                </c:pt>
                <c:pt idx="8182">
                  <c:v>22</c:v>
                </c:pt>
                <c:pt idx="8183">
                  <c:v>19</c:v>
                </c:pt>
                <c:pt idx="8184">
                  <c:v>19.5</c:v>
                </c:pt>
                <c:pt idx="8185">
                  <c:v>21.25</c:v>
                </c:pt>
                <c:pt idx="8186">
                  <c:v>11</c:v>
                </c:pt>
                <c:pt idx="8187">
                  <c:v>19</c:v>
                </c:pt>
                <c:pt idx="8188">
                  <c:v>16.75</c:v>
                </c:pt>
                <c:pt idx="8189">
                  <c:v>5.2307692307692335</c:v>
                </c:pt>
                <c:pt idx="8190">
                  <c:v>16.75</c:v>
                </c:pt>
                <c:pt idx="8191">
                  <c:v>19.5</c:v>
                </c:pt>
                <c:pt idx="8192">
                  <c:v>16</c:v>
                </c:pt>
                <c:pt idx="8193">
                  <c:v>19.75</c:v>
                </c:pt>
                <c:pt idx="8194">
                  <c:v>19</c:v>
                </c:pt>
                <c:pt idx="8195">
                  <c:v>17.5</c:v>
                </c:pt>
                <c:pt idx="8196">
                  <c:v>18.25</c:v>
                </c:pt>
                <c:pt idx="8197">
                  <c:v>16</c:v>
                </c:pt>
                <c:pt idx="8198">
                  <c:v>14.333333333333329</c:v>
                </c:pt>
                <c:pt idx="8199">
                  <c:v>19</c:v>
                </c:pt>
                <c:pt idx="8200">
                  <c:v>7.25</c:v>
                </c:pt>
                <c:pt idx="8201">
                  <c:v>12.666666666666664</c:v>
                </c:pt>
                <c:pt idx="8202">
                  <c:v>14.888888888888886</c:v>
                </c:pt>
                <c:pt idx="8203">
                  <c:v>11</c:v>
                </c:pt>
                <c:pt idx="8204">
                  <c:v>8.75</c:v>
                </c:pt>
                <c:pt idx="8205">
                  <c:v>22</c:v>
                </c:pt>
                <c:pt idx="8206">
                  <c:v>21.583333333333329</c:v>
                </c:pt>
                <c:pt idx="8207">
                  <c:v>16.75</c:v>
                </c:pt>
                <c:pt idx="8208">
                  <c:v>16.75</c:v>
                </c:pt>
                <c:pt idx="8209">
                  <c:v>22</c:v>
                </c:pt>
                <c:pt idx="8210">
                  <c:v>14.333333333333329</c:v>
                </c:pt>
                <c:pt idx="8211">
                  <c:v>18.25</c:v>
                </c:pt>
                <c:pt idx="8212">
                  <c:v>16</c:v>
                </c:pt>
                <c:pt idx="8213">
                  <c:v>13.777777777777779</c:v>
                </c:pt>
                <c:pt idx="8214">
                  <c:v>19.75</c:v>
                </c:pt>
                <c:pt idx="8215">
                  <c:v>16</c:v>
                </c:pt>
                <c:pt idx="8216">
                  <c:v>18.25</c:v>
                </c:pt>
                <c:pt idx="8217">
                  <c:v>17.5</c:v>
                </c:pt>
                <c:pt idx="8218">
                  <c:v>16</c:v>
                </c:pt>
                <c:pt idx="8219">
                  <c:v>20.5</c:v>
                </c:pt>
                <c:pt idx="8220">
                  <c:v>19</c:v>
                </c:pt>
                <c:pt idx="8221">
                  <c:v>18.25</c:v>
                </c:pt>
                <c:pt idx="8222">
                  <c:v>13.777777777777779</c:v>
                </c:pt>
                <c:pt idx="8223">
                  <c:v>18.25</c:v>
                </c:pt>
                <c:pt idx="8224">
                  <c:v>12.666666666666664</c:v>
                </c:pt>
                <c:pt idx="8225">
                  <c:v>16</c:v>
                </c:pt>
                <c:pt idx="8226">
                  <c:v>5</c:v>
                </c:pt>
                <c:pt idx="8227">
                  <c:v>15.444444444444443</c:v>
                </c:pt>
                <c:pt idx="8228">
                  <c:v>22</c:v>
                </c:pt>
                <c:pt idx="8229">
                  <c:v>10.25</c:v>
                </c:pt>
                <c:pt idx="8230">
                  <c:v>10.25</c:v>
                </c:pt>
                <c:pt idx="8231">
                  <c:v>8.75</c:v>
                </c:pt>
                <c:pt idx="8232">
                  <c:v>19.75</c:v>
                </c:pt>
                <c:pt idx="8233">
                  <c:v>14.888888888888886</c:v>
                </c:pt>
                <c:pt idx="8234">
                  <c:v>14.333333333333329</c:v>
                </c:pt>
                <c:pt idx="8235">
                  <c:v>14.888888888888886</c:v>
                </c:pt>
                <c:pt idx="8236">
                  <c:v>13.777777777777779</c:v>
                </c:pt>
                <c:pt idx="8237">
                  <c:v>21.25</c:v>
                </c:pt>
                <c:pt idx="8238">
                  <c:v>19</c:v>
                </c:pt>
                <c:pt idx="8239">
                  <c:v>6.5</c:v>
                </c:pt>
                <c:pt idx="8240">
                  <c:v>16.75</c:v>
                </c:pt>
                <c:pt idx="8241">
                  <c:v>11.555555555555557</c:v>
                </c:pt>
                <c:pt idx="8242">
                  <c:v>21.166666666666671</c:v>
                </c:pt>
                <c:pt idx="8243">
                  <c:v>20.5</c:v>
                </c:pt>
                <c:pt idx="8244">
                  <c:v>20.5</c:v>
                </c:pt>
                <c:pt idx="8245">
                  <c:v>12.111111111111114</c:v>
                </c:pt>
                <c:pt idx="8246">
                  <c:v>22</c:v>
                </c:pt>
                <c:pt idx="8247">
                  <c:v>21.166666666666671</c:v>
                </c:pt>
                <c:pt idx="8248">
                  <c:v>7.25</c:v>
                </c:pt>
                <c:pt idx="8249">
                  <c:v>11.555555555555557</c:v>
                </c:pt>
                <c:pt idx="8250">
                  <c:v>15.444444444444443</c:v>
                </c:pt>
                <c:pt idx="8251">
                  <c:v>8.75</c:v>
                </c:pt>
                <c:pt idx="8252">
                  <c:v>21.583333333333329</c:v>
                </c:pt>
                <c:pt idx="8253">
                  <c:v>14.333333333333329</c:v>
                </c:pt>
                <c:pt idx="8254">
                  <c:v>11.555555555555557</c:v>
                </c:pt>
                <c:pt idx="8255">
                  <c:v>13.222222222222221</c:v>
                </c:pt>
                <c:pt idx="8256">
                  <c:v>16</c:v>
                </c:pt>
                <c:pt idx="8257">
                  <c:v>16</c:v>
                </c:pt>
                <c:pt idx="8258">
                  <c:v>5</c:v>
                </c:pt>
                <c:pt idx="8259">
                  <c:v>5.9230769230769198</c:v>
                </c:pt>
                <c:pt idx="8260">
                  <c:v>17.5</c:v>
                </c:pt>
                <c:pt idx="8261">
                  <c:v>11</c:v>
                </c:pt>
                <c:pt idx="8262">
                  <c:v>15.444444444444443</c:v>
                </c:pt>
                <c:pt idx="8263">
                  <c:v>15.444444444444443</c:v>
                </c:pt>
                <c:pt idx="8264">
                  <c:v>19.916666666666671</c:v>
                </c:pt>
                <c:pt idx="8265">
                  <c:v>15.444444444444443</c:v>
                </c:pt>
                <c:pt idx="8266">
                  <c:v>22</c:v>
                </c:pt>
                <c:pt idx="8267">
                  <c:v>15.444444444444443</c:v>
                </c:pt>
                <c:pt idx="8268">
                  <c:v>18.25</c:v>
                </c:pt>
                <c:pt idx="8269">
                  <c:v>16.75</c:v>
                </c:pt>
                <c:pt idx="8270">
                  <c:v>16</c:v>
                </c:pt>
                <c:pt idx="8271">
                  <c:v>20.75</c:v>
                </c:pt>
                <c:pt idx="8272">
                  <c:v>22</c:v>
                </c:pt>
                <c:pt idx="8273">
                  <c:v>19</c:v>
                </c:pt>
                <c:pt idx="8274">
                  <c:v>21.25</c:v>
                </c:pt>
                <c:pt idx="8275">
                  <c:v>19.75</c:v>
                </c:pt>
                <c:pt idx="8276">
                  <c:v>14.333333333333329</c:v>
                </c:pt>
                <c:pt idx="8277">
                  <c:v>19</c:v>
                </c:pt>
                <c:pt idx="8278">
                  <c:v>21.583333333333329</c:v>
                </c:pt>
                <c:pt idx="8279">
                  <c:v>11.555555555555557</c:v>
                </c:pt>
                <c:pt idx="8280">
                  <c:v>6.5</c:v>
                </c:pt>
                <c:pt idx="8281">
                  <c:v>21.583333333333329</c:v>
                </c:pt>
                <c:pt idx="8282">
                  <c:v>22</c:v>
                </c:pt>
                <c:pt idx="8283">
                  <c:v>16</c:v>
                </c:pt>
                <c:pt idx="8284">
                  <c:v>16.75</c:v>
                </c:pt>
                <c:pt idx="8285">
                  <c:v>17.5</c:v>
                </c:pt>
                <c:pt idx="8286">
                  <c:v>21.166666666666671</c:v>
                </c:pt>
                <c:pt idx="8287">
                  <c:v>11.555555555555557</c:v>
                </c:pt>
                <c:pt idx="8288">
                  <c:v>16</c:v>
                </c:pt>
                <c:pt idx="8289">
                  <c:v>19</c:v>
                </c:pt>
                <c:pt idx="8290">
                  <c:v>21.25</c:v>
                </c:pt>
                <c:pt idx="8291">
                  <c:v>15.444444444444443</c:v>
                </c:pt>
                <c:pt idx="8292">
                  <c:v>11.555555555555557</c:v>
                </c:pt>
                <c:pt idx="8293">
                  <c:v>16</c:v>
                </c:pt>
                <c:pt idx="8294">
                  <c:v>7.25</c:v>
                </c:pt>
                <c:pt idx="8295">
                  <c:v>19.083333333333329</c:v>
                </c:pt>
                <c:pt idx="8296">
                  <c:v>16</c:v>
                </c:pt>
                <c:pt idx="8297">
                  <c:v>20.75</c:v>
                </c:pt>
                <c:pt idx="8298">
                  <c:v>11.555555555555557</c:v>
                </c:pt>
                <c:pt idx="8299">
                  <c:v>18.25</c:v>
                </c:pt>
                <c:pt idx="8300">
                  <c:v>19</c:v>
                </c:pt>
                <c:pt idx="8301">
                  <c:v>13.222222222222221</c:v>
                </c:pt>
                <c:pt idx="8302">
                  <c:v>19.75</c:v>
                </c:pt>
                <c:pt idx="8303">
                  <c:v>8.75</c:v>
                </c:pt>
                <c:pt idx="8304">
                  <c:v>16</c:v>
                </c:pt>
                <c:pt idx="8305">
                  <c:v>11</c:v>
                </c:pt>
                <c:pt idx="8306">
                  <c:v>7.25</c:v>
                </c:pt>
                <c:pt idx="8307">
                  <c:v>22</c:v>
                </c:pt>
                <c:pt idx="8308">
                  <c:v>5</c:v>
                </c:pt>
                <c:pt idx="8309">
                  <c:v>14.888888888888886</c:v>
                </c:pt>
                <c:pt idx="8310">
                  <c:v>13.222222222222221</c:v>
                </c:pt>
                <c:pt idx="8311">
                  <c:v>7.25</c:v>
                </c:pt>
                <c:pt idx="8312">
                  <c:v>9.5</c:v>
                </c:pt>
                <c:pt idx="8313">
                  <c:v>21.583333333333329</c:v>
                </c:pt>
                <c:pt idx="8314">
                  <c:v>19.5</c:v>
                </c:pt>
                <c:pt idx="8315">
                  <c:v>11</c:v>
                </c:pt>
                <c:pt idx="8316">
                  <c:v>14.333333333333329</c:v>
                </c:pt>
                <c:pt idx="8317">
                  <c:v>18.25</c:v>
                </c:pt>
                <c:pt idx="8318">
                  <c:v>20.5</c:v>
                </c:pt>
                <c:pt idx="8319">
                  <c:v>22</c:v>
                </c:pt>
                <c:pt idx="8320">
                  <c:v>18.25</c:v>
                </c:pt>
                <c:pt idx="8321">
                  <c:v>13.222222222222221</c:v>
                </c:pt>
                <c:pt idx="8322">
                  <c:v>19</c:v>
                </c:pt>
                <c:pt idx="8323">
                  <c:v>16</c:v>
                </c:pt>
                <c:pt idx="8324">
                  <c:v>16.75</c:v>
                </c:pt>
                <c:pt idx="8325">
                  <c:v>18.666666666666671</c:v>
                </c:pt>
                <c:pt idx="8326">
                  <c:v>12.111111111111114</c:v>
                </c:pt>
                <c:pt idx="8327">
                  <c:v>16</c:v>
                </c:pt>
                <c:pt idx="8328">
                  <c:v>19.916666666666671</c:v>
                </c:pt>
                <c:pt idx="8329">
                  <c:v>18.25</c:v>
                </c:pt>
                <c:pt idx="8330">
                  <c:v>22</c:v>
                </c:pt>
                <c:pt idx="8331">
                  <c:v>16</c:v>
                </c:pt>
                <c:pt idx="8332">
                  <c:v>21.583333333333329</c:v>
                </c:pt>
                <c:pt idx="8333">
                  <c:v>16</c:v>
                </c:pt>
                <c:pt idx="8334">
                  <c:v>11</c:v>
                </c:pt>
                <c:pt idx="8335">
                  <c:v>11</c:v>
                </c:pt>
                <c:pt idx="8336">
                  <c:v>8.75</c:v>
                </c:pt>
                <c:pt idx="8337">
                  <c:v>21.25</c:v>
                </c:pt>
                <c:pt idx="8338">
                  <c:v>18.25</c:v>
                </c:pt>
                <c:pt idx="8339">
                  <c:v>16</c:v>
                </c:pt>
                <c:pt idx="8340">
                  <c:v>17.5</c:v>
                </c:pt>
                <c:pt idx="8341">
                  <c:v>11</c:v>
                </c:pt>
                <c:pt idx="8342">
                  <c:v>19.75</c:v>
                </c:pt>
                <c:pt idx="8343">
                  <c:v>11.555555555555557</c:v>
                </c:pt>
                <c:pt idx="8344">
                  <c:v>13.777777777777779</c:v>
                </c:pt>
                <c:pt idx="8345">
                  <c:v>21.25</c:v>
                </c:pt>
                <c:pt idx="8346">
                  <c:v>12.111111111111114</c:v>
                </c:pt>
                <c:pt idx="8347">
                  <c:v>11</c:v>
                </c:pt>
                <c:pt idx="8348">
                  <c:v>22</c:v>
                </c:pt>
                <c:pt idx="8349">
                  <c:v>11.555555555555557</c:v>
                </c:pt>
                <c:pt idx="8350">
                  <c:v>20.5</c:v>
                </c:pt>
                <c:pt idx="8351">
                  <c:v>13.777777777777779</c:v>
                </c:pt>
                <c:pt idx="8352">
                  <c:v>10.25</c:v>
                </c:pt>
                <c:pt idx="8353">
                  <c:v>20.5</c:v>
                </c:pt>
                <c:pt idx="8354">
                  <c:v>11.555555555555557</c:v>
                </c:pt>
                <c:pt idx="8355">
                  <c:v>16</c:v>
                </c:pt>
                <c:pt idx="8356">
                  <c:v>16</c:v>
                </c:pt>
                <c:pt idx="8357">
                  <c:v>11.555555555555557</c:v>
                </c:pt>
                <c:pt idx="8358">
                  <c:v>14.888888888888886</c:v>
                </c:pt>
                <c:pt idx="8359">
                  <c:v>8.75</c:v>
                </c:pt>
                <c:pt idx="8360">
                  <c:v>16</c:v>
                </c:pt>
                <c:pt idx="8361">
                  <c:v>17.5</c:v>
                </c:pt>
                <c:pt idx="8362">
                  <c:v>14.888888888888886</c:v>
                </c:pt>
                <c:pt idx="8363">
                  <c:v>14.888888888888886</c:v>
                </c:pt>
                <c:pt idx="8364">
                  <c:v>18.25</c:v>
                </c:pt>
                <c:pt idx="8365">
                  <c:v>12.111111111111114</c:v>
                </c:pt>
                <c:pt idx="8366">
                  <c:v>12.111111111111114</c:v>
                </c:pt>
                <c:pt idx="8367">
                  <c:v>22</c:v>
                </c:pt>
                <c:pt idx="8368">
                  <c:v>19</c:v>
                </c:pt>
                <c:pt idx="8369">
                  <c:v>18.25</c:v>
                </c:pt>
                <c:pt idx="8370">
                  <c:v>8.75</c:v>
                </c:pt>
                <c:pt idx="8371">
                  <c:v>10.25</c:v>
                </c:pt>
                <c:pt idx="8372">
                  <c:v>12.666666666666664</c:v>
                </c:pt>
                <c:pt idx="8373">
                  <c:v>17.5</c:v>
                </c:pt>
                <c:pt idx="8374">
                  <c:v>19.5</c:v>
                </c:pt>
                <c:pt idx="8375">
                  <c:v>11.555555555555557</c:v>
                </c:pt>
                <c:pt idx="8376">
                  <c:v>16</c:v>
                </c:pt>
                <c:pt idx="8377">
                  <c:v>13.777777777777779</c:v>
                </c:pt>
                <c:pt idx="8378">
                  <c:v>14.333333333333329</c:v>
                </c:pt>
                <c:pt idx="8379">
                  <c:v>13.777777777777779</c:v>
                </c:pt>
                <c:pt idx="8380">
                  <c:v>18.25</c:v>
                </c:pt>
                <c:pt idx="8381">
                  <c:v>15.444444444444443</c:v>
                </c:pt>
                <c:pt idx="8382">
                  <c:v>13.777777777777779</c:v>
                </c:pt>
                <c:pt idx="8383">
                  <c:v>21.25</c:v>
                </c:pt>
                <c:pt idx="8384">
                  <c:v>22</c:v>
                </c:pt>
                <c:pt idx="8385">
                  <c:v>19</c:v>
                </c:pt>
                <c:pt idx="8386">
                  <c:v>8</c:v>
                </c:pt>
                <c:pt idx="8387">
                  <c:v>15.444444444444443</c:v>
                </c:pt>
                <c:pt idx="8388">
                  <c:v>14.888888888888886</c:v>
                </c:pt>
                <c:pt idx="8389">
                  <c:v>10.25</c:v>
                </c:pt>
                <c:pt idx="8390">
                  <c:v>16.75</c:v>
                </c:pt>
                <c:pt idx="8391">
                  <c:v>10.25</c:v>
                </c:pt>
                <c:pt idx="8392">
                  <c:v>21.583333333333329</c:v>
                </c:pt>
                <c:pt idx="8393">
                  <c:v>20.5</c:v>
                </c:pt>
                <c:pt idx="8394">
                  <c:v>13.222222222222221</c:v>
                </c:pt>
                <c:pt idx="8395">
                  <c:v>16.75</c:v>
                </c:pt>
                <c:pt idx="8396">
                  <c:v>11</c:v>
                </c:pt>
                <c:pt idx="8397">
                  <c:v>15.444444444444443</c:v>
                </c:pt>
                <c:pt idx="8398">
                  <c:v>16.75</c:v>
                </c:pt>
                <c:pt idx="8399">
                  <c:v>10.25</c:v>
                </c:pt>
                <c:pt idx="8400">
                  <c:v>13.222222222222221</c:v>
                </c:pt>
                <c:pt idx="8401">
                  <c:v>11.555555555555557</c:v>
                </c:pt>
                <c:pt idx="8402">
                  <c:v>16.75</c:v>
                </c:pt>
                <c:pt idx="8403">
                  <c:v>10.25</c:v>
                </c:pt>
                <c:pt idx="8404">
                  <c:v>20.5</c:v>
                </c:pt>
                <c:pt idx="8405">
                  <c:v>16</c:v>
                </c:pt>
                <c:pt idx="8406">
                  <c:v>12.111111111111114</c:v>
                </c:pt>
                <c:pt idx="8407">
                  <c:v>16</c:v>
                </c:pt>
                <c:pt idx="8408">
                  <c:v>11</c:v>
                </c:pt>
                <c:pt idx="8409">
                  <c:v>18.25</c:v>
                </c:pt>
                <c:pt idx="8410">
                  <c:v>11.555555555555557</c:v>
                </c:pt>
                <c:pt idx="8411">
                  <c:v>12.111111111111114</c:v>
                </c:pt>
                <c:pt idx="8412">
                  <c:v>19</c:v>
                </c:pt>
                <c:pt idx="8413">
                  <c:v>8.75</c:v>
                </c:pt>
                <c:pt idx="8414">
                  <c:v>11</c:v>
                </c:pt>
                <c:pt idx="8415">
                  <c:v>21.166666666666671</c:v>
                </c:pt>
                <c:pt idx="8416">
                  <c:v>14.333333333333329</c:v>
                </c:pt>
                <c:pt idx="8417">
                  <c:v>16.75</c:v>
                </c:pt>
                <c:pt idx="8418">
                  <c:v>19.5</c:v>
                </c:pt>
                <c:pt idx="8419">
                  <c:v>18.25</c:v>
                </c:pt>
                <c:pt idx="8420">
                  <c:v>20.5</c:v>
                </c:pt>
                <c:pt idx="8421">
                  <c:v>16.75</c:v>
                </c:pt>
                <c:pt idx="8422">
                  <c:v>10.25</c:v>
                </c:pt>
                <c:pt idx="8423">
                  <c:v>12.111111111111114</c:v>
                </c:pt>
                <c:pt idx="8424">
                  <c:v>14.888888888888886</c:v>
                </c:pt>
                <c:pt idx="8425">
                  <c:v>13.777777777777779</c:v>
                </c:pt>
                <c:pt idx="8426">
                  <c:v>18.25</c:v>
                </c:pt>
                <c:pt idx="8427">
                  <c:v>17.5</c:v>
                </c:pt>
                <c:pt idx="8428">
                  <c:v>16.75</c:v>
                </c:pt>
                <c:pt idx="8429">
                  <c:v>17.5</c:v>
                </c:pt>
                <c:pt idx="8430">
                  <c:v>11.555555555555557</c:v>
                </c:pt>
                <c:pt idx="8431">
                  <c:v>16</c:v>
                </c:pt>
                <c:pt idx="8432">
                  <c:v>11</c:v>
                </c:pt>
                <c:pt idx="8433">
                  <c:v>17.5</c:v>
                </c:pt>
                <c:pt idx="8434">
                  <c:v>11</c:v>
                </c:pt>
                <c:pt idx="8435">
                  <c:v>19</c:v>
                </c:pt>
                <c:pt idx="8436">
                  <c:v>11</c:v>
                </c:pt>
                <c:pt idx="8437">
                  <c:v>21.166666666666671</c:v>
                </c:pt>
                <c:pt idx="8438">
                  <c:v>14.333333333333329</c:v>
                </c:pt>
                <c:pt idx="8439">
                  <c:v>21.25</c:v>
                </c:pt>
                <c:pt idx="8440">
                  <c:v>16</c:v>
                </c:pt>
                <c:pt idx="8441">
                  <c:v>21.583333333333329</c:v>
                </c:pt>
                <c:pt idx="8442">
                  <c:v>19.5</c:v>
                </c:pt>
                <c:pt idx="8443">
                  <c:v>17.5</c:v>
                </c:pt>
                <c:pt idx="8444">
                  <c:v>16</c:v>
                </c:pt>
                <c:pt idx="8445">
                  <c:v>14.888888888888886</c:v>
                </c:pt>
                <c:pt idx="8446">
                  <c:v>13.222222222222221</c:v>
                </c:pt>
                <c:pt idx="8447">
                  <c:v>16</c:v>
                </c:pt>
                <c:pt idx="8448">
                  <c:v>14.333333333333329</c:v>
                </c:pt>
                <c:pt idx="8449">
                  <c:v>20.75</c:v>
                </c:pt>
                <c:pt idx="8450">
                  <c:v>19</c:v>
                </c:pt>
                <c:pt idx="8451">
                  <c:v>13.777777777777779</c:v>
                </c:pt>
                <c:pt idx="8452">
                  <c:v>18.25</c:v>
                </c:pt>
                <c:pt idx="8453">
                  <c:v>16</c:v>
                </c:pt>
                <c:pt idx="8454">
                  <c:v>13.777777777777779</c:v>
                </c:pt>
                <c:pt idx="8455">
                  <c:v>15.444444444444443</c:v>
                </c:pt>
                <c:pt idx="8456">
                  <c:v>19</c:v>
                </c:pt>
                <c:pt idx="8457">
                  <c:v>12.111111111111114</c:v>
                </c:pt>
                <c:pt idx="8458">
                  <c:v>12.666666666666664</c:v>
                </c:pt>
                <c:pt idx="8459">
                  <c:v>21.583333333333329</c:v>
                </c:pt>
                <c:pt idx="8460">
                  <c:v>9.5</c:v>
                </c:pt>
                <c:pt idx="8461">
                  <c:v>14.333333333333329</c:v>
                </c:pt>
                <c:pt idx="8462">
                  <c:v>19.75</c:v>
                </c:pt>
                <c:pt idx="8463">
                  <c:v>18.25</c:v>
                </c:pt>
                <c:pt idx="8464">
                  <c:v>14.888888888888886</c:v>
                </c:pt>
                <c:pt idx="8465">
                  <c:v>13.222222222222221</c:v>
                </c:pt>
                <c:pt idx="8466">
                  <c:v>11</c:v>
                </c:pt>
                <c:pt idx="8467">
                  <c:v>21.583333333333329</c:v>
                </c:pt>
                <c:pt idx="8468">
                  <c:v>19.5</c:v>
                </c:pt>
                <c:pt idx="8469">
                  <c:v>19</c:v>
                </c:pt>
                <c:pt idx="8470">
                  <c:v>18.25</c:v>
                </c:pt>
                <c:pt idx="8471">
                  <c:v>21.25</c:v>
                </c:pt>
                <c:pt idx="8472">
                  <c:v>19</c:v>
                </c:pt>
                <c:pt idx="8473">
                  <c:v>11</c:v>
                </c:pt>
                <c:pt idx="8474">
                  <c:v>11.555555555555557</c:v>
                </c:pt>
                <c:pt idx="8475">
                  <c:v>19.75</c:v>
                </c:pt>
                <c:pt idx="8476">
                  <c:v>19</c:v>
                </c:pt>
                <c:pt idx="8477">
                  <c:v>13.777777777777779</c:v>
                </c:pt>
                <c:pt idx="8478">
                  <c:v>17.5</c:v>
                </c:pt>
                <c:pt idx="8479">
                  <c:v>20.5</c:v>
                </c:pt>
                <c:pt idx="8480">
                  <c:v>14.083333333333329</c:v>
                </c:pt>
                <c:pt idx="8481">
                  <c:v>16.75</c:v>
                </c:pt>
                <c:pt idx="8482">
                  <c:v>19</c:v>
                </c:pt>
                <c:pt idx="8483">
                  <c:v>11</c:v>
                </c:pt>
                <c:pt idx="8484">
                  <c:v>12.111111111111114</c:v>
                </c:pt>
                <c:pt idx="8485">
                  <c:v>20.333333333333329</c:v>
                </c:pt>
                <c:pt idx="8486">
                  <c:v>16</c:v>
                </c:pt>
                <c:pt idx="8487">
                  <c:v>21.583333333333329</c:v>
                </c:pt>
                <c:pt idx="8488">
                  <c:v>11</c:v>
                </c:pt>
                <c:pt idx="8489">
                  <c:v>19</c:v>
                </c:pt>
                <c:pt idx="8490">
                  <c:v>8</c:v>
                </c:pt>
                <c:pt idx="8491">
                  <c:v>13.222222222222221</c:v>
                </c:pt>
                <c:pt idx="8492">
                  <c:v>13.777777777777779</c:v>
                </c:pt>
                <c:pt idx="8493">
                  <c:v>16</c:v>
                </c:pt>
                <c:pt idx="8494">
                  <c:v>22</c:v>
                </c:pt>
                <c:pt idx="8495">
                  <c:v>15.444444444444443</c:v>
                </c:pt>
                <c:pt idx="8496">
                  <c:v>19.75</c:v>
                </c:pt>
                <c:pt idx="8497">
                  <c:v>15.75</c:v>
                </c:pt>
                <c:pt idx="8498">
                  <c:v>13.222222222222221</c:v>
                </c:pt>
                <c:pt idx="8499">
                  <c:v>6.5</c:v>
                </c:pt>
                <c:pt idx="8500">
                  <c:v>6.5</c:v>
                </c:pt>
                <c:pt idx="8501">
                  <c:v>15.444444444444443</c:v>
                </c:pt>
                <c:pt idx="8502">
                  <c:v>20.75</c:v>
                </c:pt>
                <c:pt idx="8503">
                  <c:v>13.777777777777779</c:v>
                </c:pt>
                <c:pt idx="8504">
                  <c:v>13.222222222222221</c:v>
                </c:pt>
                <c:pt idx="8505">
                  <c:v>11</c:v>
                </c:pt>
                <c:pt idx="8506">
                  <c:v>21.25</c:v>
                </c:pt>
                <c:pt idx="8507">
                  <c:v>17.5</c:v>
                </c:pt>
                <c:pt idx="8508">
                  <c:v>15.444444444444443</c:v>
                </c:pt>
                <c:pt idx="8509">
                  <c:v>18.25</c:v>
                </c:pt>
                <c:pt idx="8510">
                  <c:v>17.5</c:v>
                </c:pt>
                <c:pt idx="8511">
                  <c:v>20.75</c:v>
                </c:pt>
                <c:pt idx="8512">
                  <c:v>22</c:v>
                </c:pt>
                <c:pt idx="8513">
                  <c:v>20.5</c:v>
                </c:pt>
                <c:pt idx="8514">
                  <c:v>15.444444444444443</c:v>
                </c:pt>
                <c:pt idx="8515">
                  <c:v>21.583333333333329</c:v>
                </c:pt>
                <c:pt idx="8516">
                  <c:v>21.166666666666671</c:v>
                </c:pt>
                <c:pt idx="8517">
                  <c:v>20.75</c:v>
                </c:pt>
                <c:pt idx="8518">
                  <c:v>14.888888888888886</c:v>
                </c:pt>
                <c:pt idx="8519">
                  <c:v>21.166666666666671</c:v>
                </c:pt>
                <c:pt idx="8520">
                  <c:v>16</c:v>
                </c:pt>
                <c:pt idx="8521">
                  <c:v>14.888888888888886</c:v>
                </c:pt>
                <c:pt idx="8522">
                  <c:v>16.166666666666671</c:v>
                </c:pt>
                <c:pt idx="8523">
                  <c:v>21.166666666666671</c:v>
                </c:pt>
                <c:pt idx="8524">
                  <c:v>12.666666666666664</c:v>
                </c:pt>
                <c:pt idx="8525">
                  <c:v>21.25</c:v>
                </c:pt>
                <c:pt idx="8526">
                  <c:v>21.166666666666671</c:v>
                </c:pt>
                <c:pt idx="8527">
                  <c:v>12.666666666666664</c:v>
                </c:pt>
                <c:pt idx="8528">
                  <c:v>16</c:v>
                </c:pt>
                <c:pt idx="8529">
                  <c:v>13.222222222222221</c:v>
                </c:pt>
                <c:pt idx="8530">
                  <c:v>15.444444444444443</c:v>
                </c:pt>
                <c:pt idx="8531">
                  <c:v>22</c:v>
                </c:pt>
                <c:pt idx="8532">
                  <c:v>8.75</c:v>
                </c:pt>
                <c:pt idx="8533">
                  <c:v>22</c:v>
                </c:pt>
                <c:pt idx="8534">
                  <c:v>18.25</c:v>
                </c:pt>
                <c:pt idx="8535">
                  <c:v>11</c:v>
                </c:pt>
                <c:pt idx="8536">
                  <c:v>16</c:v>
                </c:pt>
                <c:pt idx="8537">
                  <c:v>13.777777777777779</c:v>
                </c:pt>
                <c:pt idx="8538">
                  <c:v>9.5</c:v>
                </c:pt>
                <c:pt idx="8539">
                  <c:v>22</c:v>
                </c:pt>
                <c:pt idx="8540">
                  <c:v>14.333333333333329</c:v>
                </c:pt>
                <c:pt idx="8541">
                  <c:v>13.777777777777779</c:v>
                </c:pt>
                <c:pt idx="8542">
                  <c:v>16</c:v>
                </c:pt>
                <c:pt idx="8543">
                  <c:v>11.555555555555557</c:v>
                </c:pt>
                <c:pt idx="8544">
                  <c:v>15.444444444444443</c:v>
                </c:pt>
                <c:pt idx="8545">
                  <c:v>21.166666666666671</c:v>
                </c:pt>
                <c:pt idx="8546">
                  <c:v>12.666666666666664</c:v>
                </c:pt>
                <c:pt idx="8547">
                  <c:v>11</c:v>
                </c:pt>
                <c:pt idx="8548">
                  <c:v>16.75</c:v>
                </c:pt>
                <c:pt idx="8549">
                  <c:v>16</c:v>
                </c:pt>
                <c:pt idx="8550">
                  <c:v>6.5</c:v>
                </c:pt>
                <c:pt idx="8551">
                  <c:v>20.333333333333329</c:v>
                </c:pt>
                <c:pt idx="8552">
                  <c:v>5.2307692307692335</c:v>
                </c:pt>
                <c:pt idx="8553">
                  <c:v>14.888888888888886</c:v>
                </c:pt>
                <c:pt idx="8554">
                  <c:v>16</c:v>
                </c:pt>
                <c:pt idx="8555">
                  <c:v>19.083333333333329</c:v>
                </c:pt>
                <c:pt idx="8556">
                  <c:v>17.5</c:v>
                </c:pt>
                <c:pt idx="8557">
                  <c:v>11</c:v>
                </c:pt>
                <c:pt idx="8558">
                  <c:v>12.111111111111114</c:v>
                </c:pt>
                <c:pt idx="8559">
                  <c:v>17.5</c:v>
                </c:pt>
                <c:pt idx="8560">
                  <c:v>14.888888888888886</c:v>
                </c:pt>
                <c:pt idx="8561">
                  <c:v>11.555555555555557</c:v>
                </c:pt>
                <c:pt idx="8562">
                  <c:v>14.888888888888886</c:v>
                </c:pt>
                <c:pt idx="8563">
                  <c:v>17.5</c:v>
                </c:pt>
                <c:pt idx="8564">
                  <c:v>14.333333333333329</c:v>
                </c:pt>
                <c:pt idx="8565">
                  <c:v>8.75</c:v>
                </c:pt>
                <c:pt idx="8566">
                  <c:v>8.75</c:v>
                </c:pt>
                <c:pt idx="8567">
                  <c:v>20.5</c:v>
                </c:pt>
                <c:pt idx="8568">
                  <c:v>13.222222222222221</c:v>
                </c:pt>
                <c:pt idx="8569">
                  <c:v>22</c:v>
                </c:pt>
                <c:pt idx="8570">
                  <c:v>16.75</c:v>
                </c:pt>
                <c:pt idx="8571">
                  <c:v>7.25</c:v>
                </c:pt>
                <c:pt idx="8572">
                  <c:v>14.333333333333329</c:v>
                </c:pt>
                <c:pt idx="8573">
                  <c:v>16.166666666666671</c:v>
                </c:pt>
                <c:pt idx="8574">
                  <c:v>16</c:v>
                </c:pt>
                <c:pt idx="8575">
                  <c:v>19</c:v>
                </c:pt>
                <c:pt idx="8576">
                  <c:v>14.333333333333329</c:v>
                </c:pt>
                <c:pt idx="8577">
                  <c:v>21.25</c:v>
                </c:pt>
                <c:pt idx="8578">
                  <c:v>5.4615384615384599</c:v>
                </c:pt>
                <c:pt idx="8579">
                  <c:v>13.777777777777779</c:v>
                </c:pt>
                <c:pt idx="8580">
                  <c:v>14.888888888888886</c:v>
                </c:pt>
                <c:pt idx="8581">
                  <c:v>14.333333333333329</c:v>
                </c:pt>
                <c:pt idx="8582">
                  <c:v>19</c:v>
                </c:pt>
                <c:pt idx="8583">
                  <c:v>19</c:v>
                </c:pt>
                <c:pt idx="8584">
                  <c:v>16</c:v>
                </c:pt>
                <c:pt idx="8585">
                  <c:v>6.5</c:v>
                </c:pt>
                <c:pt idx="8586">
                  <c:v>20.5</c:v>
                </c:pt>
                <c:pt idx="8587">
                  <c:v>17.5</c:v>
                </c:pt>
                <c:pt idx="8588">
                  <c:v>13.777777777777779</c:v>
                </c:pt>
                <c:pt idx="8589">
                  <c:v>11.555555555555557</c:v>
                </c:pt>
                <c:pt idx="8590">
                  <c:v>19.75</c:v>
                </c:pt>
                <c:pt idx="8591">
                  <c:v>16</c:v>
                </c:pt>
                <c:pt idx="8592">
                  <c:v>8.75</c:v>
                </c:pt>
                <c:pt idx="8593">
                  <c:v>20.75</c:v>
                </c:pt>
                <c:pt idx="8594">
                  <c:v>13.777777777777779</c:v>
                </c:pt>
                <c:pt idx="8595">
                  <c:v>16.75</c:v>
                </c:pt>
                <c:pt idx="8596">
                  <c:v>10.25</c:v>
                </c:pt>
                <c:pt idx="8597">
                  <c:v>11</c:v>
                </c:pt>
                <c:pt idx="8598">
                  <c:v>9.5</c:v>
                </c:pt>
                <c:pt idx="8599">
                  <c:v>22</c:v>
                </c:pt>
                <c:pt idx="8600">
                  <c:v>22</c:v>
                </c:pt>
                <c:pt idx="8601">
                  <c:v>13.222222222222221</c:v>
                </c:pt>
                <c:pt idx="8602">
                  <c:v>14.5</c:v>
                </c:pt>
                <c:pt idx="8603">
                  <c:v>16.75</c:v>
                </c:pt>
                <c:pt idx="8604">
                  <c:v>13.222222222222221</c:v>
                </c:pt>
                <c:pt idx="8605">
                  <c:v>18.25</c:v>
                </c:pt>
                <c:pt idx="8606">
                  <c:v>22</c:v>
                </c:pt>
                <c:pt idx="8607">
                  <c:v>11.555555555555557</c:v>
                </c:pt>
                <c:pt idx="8608">
                  <c:v>16.75</c:v>
                </c:pt>
                <c:pt idx="8609">
                  <c:v>22</c:v>
                </c:pt>
                <c:pt idx="8610">
                  <c:v>22</c:v>
                </c:pt>
                <c:pt idx="8611">
                  <c:v>10.25</c:v>
                </c:pt>
                <c:pt idx="8612">
                  <c:v>19</c:v>
                </c:pt>
                <c:pt idx="8613">
                  <c:v>18.25</c:v>
                </c:pt>
                <c:pt idx="8614">
                  <c:v>17.5</c:v>
                </c:pt>
                <c:pt idx="8615">
                  <c:v>17.833333333333329</c:v>
                </c:pt>
                <c:pt idx="8616">
                  <c:v>13.25</c:v>
                </c:pt>
                <c:pt idx="8617">
                  <c:v>14.888888888888886</c:v>
                </c:pt>
                <c:pt idx="8618">
                  <c:v>22</c:v>
                </c:pt>
                <c:pt idx="8619">
                  <c:v>18.25</c:v>
                </c:pt>
                <c:pt idx="8620">
                  <c:v>19.75</c:v>
                </c:pt>
                <c:pt idx="8621">
                  <c:v>16.75</c:v>
                </c:pt>
                <c:pt idx="8622">
                  <c:v>12.666666666666664</c:v>
                </c:pt>
                <c:pt idx="8623">
                  <c:v>20.333333333333329</c:v>
                </c:pt>
                <c:pt idx="8624">
                  <c:v>20.5</c:v>
                </c:pt>
                <c:pt idx="8625">
                  <c:v>10.25</c:v>
                </c:pt>
                <c:pt idx="8626">
                  <c:v>11</c:v>
                </c:pt>
                <c:pt idx="8627">
                  <c:v>12.666666666666664</c:v>
                </c:pt>
                <c:pt idx="8628">
                  <c:v>14.333333333333329</c:v>
                </c:pt>
                <c:pt idx="8629">
                  <c:v>22</c:v>
                </c:pt>
                <c:pt idx="8630">
                  <c:v>19.75</c:v>
                </c:pt>
                <c:pt idx="8631">
                  <c:v>14.333333333333329</c:v>
                </c:pt>
                <c:pt idx="8632">
                  <c:v>14.333333333333329</c:v>
                </c:pt>
                <c:pt idx="8633">
                  <c:v>14.333333333333329</c:v>
                </c:pt>
                <c:pt idx="8634">
                  <c:v>12.666666666666664</c:v>
                </c:pt>
                <c:pt idx="8635">
                  <c:v>13.777777777777779</c:v>
                </c:pt>
                <c:pt idx="8636">
                  <c:v>15.444444444444443</c:v>
                </c:pt>
                <c:pt idx="8637">
                  <c:v>21.583333333333329</c:v>
                </c:pt>
                <c:pt idx="8638">
                  <c:v>21.25</c:v>
                </c:pt>
                <c:pt idx="8639">
                  <c:v>13.777777777777779</c:v>
                </c:pt>
                <c:pt idx="8640">
                  <c:v>14.888888888888886</c:v>
                </c:pt>
                <c:pt idx="8641">
                  <c:v>12.111111111111114</c:v>
                </c:pt>
                <c:pt idx="8642">
                  <c:v>16</c:v>
                </c:pt>
                <c:pt idx="8643">
                  <c:v>8.75</c:v>
                </c:pt>
                <c:pt idx="8644">
                  <c:v>16</c:v>
                </c:pt>
                <c:pt idx="8645">
                  <c:v>8.75</c:v>
                </c:pt>
                <c:pt idx="8646">
                  <c:v>21.166666666666671</c:v>
                </c:pt>
                <c:pt idx="8647">
                  <c:v>11</c:v>
                </c:pt>
                <c:pt idx="8648">
                  <c:v>21.166666666666671</c:v>
                </c:pt>
                <c:pt idx="8649">
                  <c:v>19.75</c:v>
                </c:pt>
                <c:pt idx="8650">
                  <c:v>16</c:v>
                </c:pt>
                <c:pt idx="8651">
                  <c:v>15.444444444444443</c:v>
                </c:pt>
                <c:pt idx="8652">
                  <c:v>13.222222222222221</c:v>
                </c:pt>
                <c:pt idx="8653">
                  <c:v>19.916666666666671</c:v>
                </c:pt>
                <c:pt idx="8654">
                  <c:v>15.444444444444443</c:v>
                </c:pt>
                <c:pt idx="8655">
                  <c:v>19.083333333333329</c:v>
                </c:pt>
                <c:pt idx="8656">
                  <c:v>16.75</c:v>
                </c:pt>
                <c:pt idx="8657">
                  <c:v>18.25</c:v>
                </c:pt>
                <c:pt idx="8658">
                  <c:v>10.25</c:v>
                </c:pt>
                <c:pt idx="8659">
                  <c:v>21.166666666666671</c:v>
                </c:pt>
                <c:pt idx="8660">
                  <c:v>13.777777777777779</c:v>
                </c:pt>
                <c:pt idx="8661">
                  <c:v>18.25</c:v>
                </c:pt>
                <c:pt idx="8662">
                  <c:v>14.333333333333329</c:v>
                </c:pt>
                <c:pt idx="8663">
                  <c:v>16</c:v>
                </c:pt>
                <c:pt idx="8664">
                  <c:v>19</c:v>
                </c:pt>
                <c:pt idx="8665">
                  <c:v>22</c:v>
                </c:pt>
                <c:pt idx="8666">
                  <c:v>7.0769230769230802</c:v>
                </c:pt>
                <c:pt idx="8667">
                  <c:v>22</c:v>
                </c:pt>
                <c:pt idx="8668">
                  <c:v>10.25</c:v>
                </c:pt>
                <c:pt idx="8669">
                  <c:v>16</c:v>
                </c:pt>
                <c:pt idx="8670">
                  <c:v>13.777777777777779</c:v>
                </c:pt>
                <c:pt idx="8671">
                  <c:v>19.083333333333329</c:v>
                </c:pt>
                <c:pt idx="8672">
                  <c:v>16</c:v>
                </c:pt>
                <c:pt idx="8673">
                  <c:v>19</c:v>
                </c:pt>
                <c:pt idx="8674">
                  <c:v>19.75</c:v>
                </c:pt>
                <c:pt idx="8675">
                  <c:v>16</c:v>
                </c:pt>
                <c:pt idx="8676">
                  <c:v>20.5</c:v>
                </c:pt>
                <c:pt idx="8677">
                  <c:v>21.25</c:v>
                </c:pt>
                <c:pt idx="8678">
                  <c:v>11</c:v>
                </c:pt>
                <c:pt idx="8679">
                  <c:v>19</c:v>
                </c:pt>
                <c:pt idx="8680">
                  <c:v>21.166666666666671</c:v>
                </c:pt>
                <c:pt idx="8681">
                  <c:v>17.5</c:v>
                </c:pt>
                <c:pt idx="8682">
                  <c:v>17.5</c:v>
                </c:pt>
                <c:pt idx="8683">
                  <c:v>19</c:v>
                </c:pt>
                <c:pt idx="8684">
                  <c:v>16</c:v>
                </c:pt>
                <c:pt idx="8685">
                  <c:v>12.666666666666664</c:v>
                </c:pt>
                <c:pt idx="8686">
                  <c:v>6.5</c:v>
                </c:pt>
                <c:pt idx="8687">
                  <c:v>16</c:v>
                </c:pt>
                <c:pt idx="8688">
                  <c:v>22</c:v>
                </c:pt>
                <c:pt idx="8689">
                  <c:v>17.5</c:v>
                </c:pt>
                <c:pt idx="8690">
                  <c:v>19.083333333333329</c:v>
                </c:pt>
                <c:pt idx="8691">
                  <c:v>19.75</c:v>
                </c:pt>
                <c:pt idx="8692">
                  <c:v>22</c:v>
                </c:pt>
                <c:pt idx="8693">
                  <c:v>12.666666666666664</c:v>
                </c:pt>
                <c:pt idx="8694">
                  <c:v>6.5</c:v>
                </c:pt>
                <c:pt idx="8695">
                  <c:v>16</c:v>
                </c:pt>
                <c:pt idx="8696">
                  <c:v>20.333333333333329</c:v>
                </c:pt>
                <c:pt idx="8697">
                  <c:v>19</c:v>
                </c:pt>
                <c:pt idx="8698">
                  <c:v>13.222222222222221</c:v>
                </c:pt>
                <c:pt idx="8699">
                  <c:v>14.333333333333329</c:v>
                </c:pt>
                <c:pt idx="8700">
                  <c:v>19</c:v>
                </c:pt>
                <c:pt idx="8701">
                  <c:v>19.5</c:v>
                </c:pt>
                <c:pt idx="8702">
                  <c:v>22</c:v>
                </c:pt>
                <c:pt idx="8703">
                  <c:v>18.25</c:v>
                </c:pt>
                <c:pt idx="8704">
                  <c:v>21.166666666666671</c:v>
                </c:pt>
                <c:pt idx="8705">
                  <c:v>19.5</c:v>
                </c:pt>
                <c:pt idx="8706">
                  <c:v>18.25</c:v>
                </c:pt>
                <c:pt idx="8707">
                  <c:v>22</c:v>
                </c:pt>
                <c:pt idx="8708">
                  <c:v>17.5</c:v>
                </c:pt>
                <c:pt idx="8709">
                  <c:v>19.75</c:v>
                </c:pt>
                <c:pt idx="8710">
                  <c:v>20.75</c:v>
                </c:pt>
                <c:pt idx="8711">
                  <c:v>20.333333333333329</c:v>
                </c:pt>
                <c:pt idx="8712">
                  <c:v>12.666666666666664</c:v>
                </c:pt>
                <c:pt idx="8713">
                  <c:v>9.5</c:v>
                </c:pt>
                <c:pt idx="8714">
                  <c:v>13.777777777777779</c:v>
                </c:pt>
                <c:pt idx="8715">
                  <c:v>22</c:v>
                </c:pt>
                <c:pt idx="8716">
                  <c:v>16</c:v>
                </c:pt>
                <c:pt idx="8717">
                  <c:v>16.75</c:v>
                </c:pt>
                <c:pt idx="8718">
                  <c:v>19</c:v>
                </c:pt>
                <c:pt idx="8719">
                  <c:v>14.916666666666671</c:v>
                </c:pt>
                <c:pt idx="8720">
                  <c:v>16</c:v>
                </c:pt>
                <c:pt idx="8721">
                  <c:v>13.222222222222221</c:v>
                </c:pt>
                <c:pt idx="8722">
                  <c:v>11</c:v>
                </c:pt>
                <c:pt idx="8723">
                  <c:v>19</c:v>
                </c:pt>
                <c:pt idx="8724">
                  <c:v>20.333333333333329</c:v>
                </c:pt>
                <c:pt idx="8725">
                  <c:v>14.333333333333329</c:v>
                </c:pt>
                <c:pt idx="8726">
                  <c:v>22</c:v>
                </c:pt>
                <c:pt idx="8727">
                  <c:v>5</c:v>
                </c:pt>
                <c:pt idx="8728">
                  <c:v>12.111111111111114</c:v>
                </c:pt>
                <c:pt idx="8729">
                  <c:v>21.166666666666671</c:v>
                </c:pt>
                <c:pt idx="8730">
                  <c:v>22</c:v>
                </c:pt>
                <c:pt idx="8731">
                  <c:v>14.333333333333329</c:v>
                </c:pt>
                <c:pt idx="8732">
                  <c:v>16</c:v>
                </c:pt>
                <c:pt idx="8733">
                  <c:v>18.25</c:v>
                </c:pt>
                <c:pt idx="8734">
                  <c:v>13.777777777777779</c:v>
                </c:pt>
                <c:pt idx="8735">
                  <c:v>17.5</c:v>
                </c:pt>
                <c:pt idx="8736">
                  <c:v>18.25</c:v>
                </c:pt>
                <c:pt idx="8737">
                  <c:v>16</c:v>
                </c:pt>
                <c:pt idx="8738">
                  <c:v>8.75</c:v>
                </c:pt>
                <c:pt idx="8739">
                  <c:v>14.888888888888886</c:v>
                </c:pt>
                <c:pt idx="8740">
                  <c:v>14.333333333333329</c:v>
                </c:pt>
                <c:pt idx="8741">
                  <c:v>12.111111111111114</c:v>
                </c:pt>
                <c:pt idx="8742">
                  <c:v>14.333333333333329</c:v>
                </c:pt>
                <c:pt idx="8743">
                  <c:v>9.5</c:v>
                </c:pt>
                <c:pt idx="8744">
                  <c:v>13.222222222222221</c:v>
                </c:pt>
                <c:pt idx="8745">
                  <c:v>16.75</c:v>
                </c:pt>
                <c:pt idx="8746">
                  <c:v>16</c:v>
                </c:pt>
                <c:pt idx="8747">
                  <c:v>12.666666666666664</c:v>
                </c:pt>
                <c:pt idx="8748">
                  <c:v>11.555555555555557</c:v>
                </c:pt>
                <c:pt idx="8749">
                  <c:v>12.111111111111114</c:v>
                </c:pt>
                <c:pt idx="8750">
                  <c:v>22</c:v>
                </c:pt>
                <c:pt idx="8751">
                  <c:v>13.222222222222221</c:v>
                </c:pt>
                <c:pt idx="8752">
                  <c:v>5.2307692307692335</c:v>
                </c:pt>
                <c:pt idx="8753">
                  <c:v>13.777777777777779</c:v>
                </c:pt>
                <c:pt idx="8754">
                  <c:v>14.333333333333329</c:v>
                </c:pt>
                <c:pt idx="8755">
                  <c:v>14.333333333333329</c:v>
                </c:pt>
                <c:pt idx="8756">
                  <c:v>10.25</c:v>
                </c:pt>
                <c:pt idx="8757">
                  <c:v>16</c:v>
                </c:pt>
                <c:pt idx="8758">
                  <c:v>19</c:v>
                </c:pt>
                <c:pt idx="8759">
                  <c:v>19</c:v>
                </c:pt>
                <c:pt idx="8760">
                  <c:v>13.777777777777779</c:v>
                </c:pt>
                <c:pt idx="8761">
                  <c:v>19.75</c:v>
                </c:pt>
                <c:pt idx="8762">
                  <c:v>13.777777777777779</c:v>
                </c:pt>
                <c:pt idx="8763">
                  <c:v>9.5</c:v>
                </c:pt>
                <c:pt idx="8764">
                  <c:v>18.25</c:v>
                </c:pt>
                <c:pt idx="8765">
                  <c:v>21.25</c:v>
                </c:pt>
                <c:pt idx="8766">
                  <c:v>15.444444444444443</c:v>
                </c:pt>
                <c:pt idx="8767">
                  <c:v>22</c:v>
                </c:pt>
                <c:pt idx="8768">
                  <c:v>11</c:v>
                </c:pt>
                <c:pt idx="8769">
                  <c:v>16</c:v>
                </c:pt>
                <c:pt idx="8770">
                  <c:v>15.444444444444443</c:v>
                </c:pt>
                <c:pt idx="8771">
                  <c:v>19</c:v>
                </c:pt>
                <c:pt idx="8772">
                  <c:v>20.333333333333329</c:v>
                </c:pt>
                <c:pt idx="8773">
                  <c:v>10.25</c:v>
                </c:pt>
                <c:pt idx="8774">
                  <c:v>17.5</c:v>
                </c:pt>
                <c:pt idx="8775">
                  <c:v>22</c:v>
                </c:pt>
                <c:pt idx="8776">
                  <c:v>18.25</c:v>
                </c:pt>
                <c:pt idx="8777">
                  <c:v>14.333333333333329</c:v>
                </c:pt>
                <c:pt idx="8778">
                  <c:v>13.222222222222221</c:v>
                </c:pt>
                <c:pt idx="8779">
                  <c:v>18.25</c:v>
                </c:pt>
                <c:pt idx="8780">
                  <c:v>12.666666666666664</c:v>
                </c:pt>
                <c:pt idx="8781">
                  <c:v>17.5</c:v>
                </c:pt>
                <c:pt idx="8782">
                  <c:v>16</c:v>
                </c:pt>
                <c:pt idx="8783">
                  <c:v>17.5</c:v>
                </c:pt>
                <c:pt idx="8784">
                  <c:v>13.777777777777779</c:v>
                </c:pt>
                <c:pt idx="8785">
                  <c:v>12.666666666666664</c:v>
                </c:pt>
                <c:pt idx="8786">
                  <c:v>5.4615384615384599</c:v>
                </c:pt>
                <c:pt idx="8787">
                  <c:v>19</c:v>
                </c:pt>
                <c:pt idx="8788">
                  <c:v>17.5</c:v>
                </c:pt>
                <c:pt idx="8789">
                  <c:v>20.333333333333329</c:v>
                </c:pt>
                <c:pt idx="8790">
                  <c:v>12.111111111111114</c:v>
                </c:pt>
                <c:pt idx="8791">
                  <c:v>6.5</c:v>
                </c:pt>
                <c:pt idx="8792">
                  <c:v>10.25</c:v>
                </c:pt>
                <c:pt idx="8793">
                  <c:v>5.75</c:v>
                </c:pt>
                <c:pt idx="8794">
                  <c:v>22</c:v>
                </c:pt>
                <c:pt idx="8795">
                  <c:v>5</c:v>
                </c:pt>
                <c:pt idx="8796">
                  <c:v>18.25</c:v>
                </c:pt>
                <c:pt idx="8797">
                  <c:v>12.111111111111114</c:v>
                </c:pt>
                <c:pt idx="8798">
                  <c:v>13.777777777777779</c:v>
                </c:pt>
                <c:pt idx="8799">
                  <c:v>11.555555555555557</c:v>
                </c:pt>
                <c:pt idx="8800">
                  <c:v>16</c:v>
                </c:pt>
                <c:pt idx="8801">
                  <c:v>18.25</c:v>
                </c:pt>
                <c:pt idx="8802">
                  <c:v>16</c:v>
                </c:pt>
                <c:pt idx="8803">
                  <c:v>22</c:v>
                </c:pt>
                <c:pt idx="8804">
                  <c:v>13.777777777777779</c:v>
                </c:pt>
                <c:pt idx="8805">
                  <c:v>11</c:v>
                </c:pt>
                <c:pt idx="8806">
                  <c:v>12.111111111111114</c:v>
                </c:pt>
                <c:pt idx="8807">
                  <c:v>5</c:v>
                </c:pt>
                <c:pt idx="8808">
                  <c:v>19.75</c:v>
                </c:pt>
                <c:pt idx="8809">
                  <c:v>17.5</c:v>
                </c:pt>
                <c:pt idx="8810">
                  <c:v>16</c:v>
                </c:pt>
                <c:pt idx="8811">
                  <c:v>11</c:v>
                </c:pt>
                <c:pt idx="8812">
                  <c:v>17.5</c:v>
                </c:pt>
                <c:pt idx="8813">
                  <c:v>11</c:v>
                </c:pt>
                <c:pt idx="8814">
                  <c:v>16</c:v>
                </c:pt>
                <c:pt idx="8815">
                  <c:v>16</c:v>
                </c:pt>
                <c:pt idx="8816">
                  <c:v>14.888888888888886</c:v>
                </c:pt>
                <c:pt idx="8817">
                  <c:v>16</c:v>
                </c:pt>
                <c:pt idx="8818">
                  <c:v>10.25</c:v>
                </c:pt>
                <c:pt idx="8819">
                  <c:v>12.111111111111114</c:v>
                </c:pt>
                <c:pt idx="8820">
                  <c:v>19</c:v>
                </c:pt>
                <c:pt idx="8821">
                  <c:v>12.111111111111114</c:v>
                </c:pt>
                <c:pt idx="8822">
                  <c:v>13.777777777777779</c:v>
                </c:pt>
                <c:pt idx="8823">
                  <c:v>21.25</c:v>
                </c:pt>
                <c:pt idx="8824">
                  <c:v>14.333333333333329</c:v>
                </c:pt>
                <c:pt idx="8825">
                  <c:v>19</c:v>
                </c:pt>
                <c:pt idx="8826">
                  <c:v>20.333333333333329</c:v>
                </c:pt>
                <c:pt idx="8827">
                  <c:v>17.5</c:v>
                </c:pt>
                <c:pt idx="8828">
                  <c:v>16</c:v>
                </c:pt>
                <c:pt idx="8829">
                  <c:v>21.166666666666671</c:v>
                </c:pt>
                <c:pt idx="8830">
                  <c:v>13.222222222222221</c:v>
                </c:pt>
                <c:pt idx="8831">
                  <c:v>22</c:v>
                </c:pt>
                <c:pt idx="8832">
                  <c:v>18.25</c:v>
                </c:pt>
                <c:pt idx="8833">
                  <c:v>13.222222222222221</c:v>
                </c:pt>
                <c:pt idx="8834">
                  <c:v>21.25</c:v>
                </c:pt>
                <c:pt idx="8835">
                  <c:v>19.916666666666671</c:v>
                </c:pt>
                <c:pt idx="8836">
                  <c:v>15.444444444444443</c:v>
                </c:pt>
                <c:pt idx="8837">
                  <c:v>12.111111111111114</c:v>
                </c:pt>
                <c:pt idx="8838">
                  <c:v>15.444444444444443</c:v>
                </c:pt>
                <c:pt idx="8839">
                  <c:v>20.5</c:v>
                </c:pt>
                <c:pt idx="8840">
                  <c:v>16</c:v>
                </c:pt>
                <c:pt idx="8841">
                  <c:v>15.444444444444443</c:v>
                </c:pt>
                <c:pt idx="8842">
                  <c:v>20.75</c:v>
                </c:pt>
                <c:pt idx="8843">
                  <c:v>13.222222222222221</c:v>
                </c:pt>
                <c:pt idx="8844">
                  <c:v>19</c:v>
                </c:pt>
                <c:pt idx="8845">
                  <c:v>22</c:v>
                </c:pt>
                <c:pt idx="8846">
                  <c:v>11</c:v>
                </c:pt>
                <c:pt idx="8847">
                  <c:v>16</c:v>
                </c:pt>
                <c:pt idx="8848">
                  <c:v>19.75</c:v>
                </c:pt>
                <c:pt idx="8849">
                  <c:v>18.25</c:v>
                </c:pt>
                <c:pt idx="8850">
                  <c:v>15.444444444444443</c:v>
                </c:pt>
                <c:pt idx="8851">
                  <c:v>11</c:v>
                </c:pt>
                <c:pt idx="8852">
                  <c:v>16</c:v>
                </c:pt>
                <c:pt idx="8853">
                  <c:v>17.5</c:v>
                </c:pt>
                <c:pt idx="8854">
                  <c:v>5.6923076923076934</c:v>
                </c:pt>
                <c:pt idx="8855">
                  <c:v>14.333333333333329</c:v>
                </c:pt>
                <c:pt idx="8856">
                  <c:v>16</c:v>
                </c:pt>
                <c:pt idx="8857">
                  <c:v>16.75</c:v>
                </c:pt>
                <c:pt idx="8858">
                  <c:v>21.25</c:v>
                </c:pt>
                <c:pt idx="8859">
                  <c:v>19</c:v>
                </c:pt>
                <c:pt idx="8860">
                  <c:v>21.583333333333329</c:v>
                </c:pt>
                <c:pt idx="8861">
                  <c:v>13.777777777777779</c:v>
                </c:pt>
                <c:pt idx="8862">
                  <c:v>21.166666666666671</c:v>
                </c:pt>
                <c:pt idx="8863">
                  <c:v>22</c:v>
                </c:pt>
                <c:pt idx="8864">
                  <c:v>22</c:v>
                </c:pt>
                <c:pt idx="8865">
                  <c:v>16</c:v>
                </c:pt>
                <c:pt idx="8866">
                  <c:v>14.333333333333329</c:v>
                </c:pt>
                <c:pt idx="8867">
                  <c:v>22</c:v>
                </c:pt>
                <c:pt idx="8868">
                  <c:v>18.25</c:v>
                </c:pt>
                <c:pt idx="8869">
                  <c:v>9.5</c:v>
                </c:pt>
                <c:pt idx="8870">
                  <c:v>19.5</c:v>
                </c:pt>
                <c:pt idx="8871">
                  <c:v>16</c:v>
                </c:pt>
                <c:pt idx="8872">
                  <c:v>20.5</c:v>
                </c:pt>
                <c:pt idx="8873">
                  <c:v>18.25</c:v>
                </c:pt>
                <c:pt idx="8874">
                  <c:v>16</c:v>
                </c:pt>
                <c:pt idx="8875">
                  <c:v>13.777777777777779</c:v>
                </c:pt>
                <c:pt idx="8876">
                  <c:v>18.25</c:v>
                </c:pt>
                <c:pt idx="8877">
                  <c:v>8</c:v>
                </c:pt>
                <c:pt idx="8878">
                  <c:v>21.166666666666671</c:v>
                </c:pt>
                <c:pt idx="8879">
                  <c:v>21.25</c:v>
                </c:pt>
                <c:pt idx="8880">
                  <c:v>14.888888888888886</c:v>
                </c:pt>
                <c:pt idx="8881">
                  <c:v>19.916666666666671</c:v>
                </c:pt>
                <c:pt idx="8882">
                  <c:v>5</c:v>
                </c:pt>
                <c:pt idx="8883">
                  <c:v>11</c:v>
                </c:pt>
                <c:pt idx="8884">
                  <c:v>11</c:v>
                </c:pt>
                <c:pt idx="8885">
                  <c:v>5.75</c:v>
                </c:pt>
                <c:pt idx="8886">
                  <c:v>11</c:v>
                </c:pt>
                <c:pt idx="8887">
                  <c:v>8</c:v>
                </c:pt>
                <c:pt idx="8888">
                  <c:v>14.888888888888886</c:v>
                </c:pt>
                <c:pt idx="8889">
                  <c:v>20.5</c:v>
                </c:pt>
                <c:pt idx="8890">
                  <c:v>14.888888888888886</c:v>
                </c:pt>
                <c:pt idx="8891">
                  <c:v>22</c:v>
                </c:pt>
                <c:pt idx="8892">
                  <c:v>16</c:v>
                </c:pt>
                <c:pt idx="8893">
                  <c:v>16.166666666666671</c:v>
                </c:pt>
                <c:pt idx="8894">
                  <c:v>20.333333333333329</c:v>
                </c:pt>
                <c:pt idx="8895">
                  <c:v>16.75</c:v>
                </c:pt>
                <c:pt idx="8896">
                  <c:v>21.166666666666671</c:v>
                </c:pt>
                <c:pt idx="8897">
                  <c:v>18.25</c:v>
                </c:pt>
                <c:pt idx="8898">
                  <c:v>14.333333333333329</c:v>
                </c:pt>
                <c:pt idx="8899">
                  <c:v>19</c:v>
                </c:pt>
                <c:pt idx="8900">
                  <c:v>15.333333333333329</c:v>
                </c:pt>
                <c:pt idx="8901">
                  <c:v>20.5</c:v>
                </c:pt>
                <c:pt idx="8902">
                  <c:v>14.888888888888886</c:v>
                </c:pt>
                <c:pt idx="8903">
                  <c:v>19</c:v>
                </c:pt>
                <c:pt idx="8904">
                  <c:v>20.333333333333329</c:v>
                </c:pt>
                <c:pt idx="8905">
                  <c:v>15.444444444444443</c:v>
                </c:pt>
                <c:pt idx="8906">
                  <c:v>14.888888888888886</c:v>
                </c:pt>
                <c:pt idx="8907">
                  <c:v>22</c:v>
                </c:pt>
                <c:pt idx="8908">
                  <c:v>17.416666666666671</c:v>
                </c:pt>
                <c:pt idx="8909">
                  <c:v>21.583333333333329</c:v>
                </c:pt>
                <c:pt idx="8910">
                  <c:v>6.5</c:v>
                </c:pt>
                <c:pt idx="8911">
                  <c:v>19</c:v>
                </c:pt>
                <c:pt idx="8912">
                  <c:v>20.333333333333329</c:v>
                </c:pt>
                <c:pt idx="8913">
                  <c:v>16</c:v>
                </c:pt>
                <c:pt idx="8914">
                  <c:v>22</c:v>
                </c:pt>
                <c:pt idx="8915">
                  <c:v>14.888888888888886</c:v>
                </c:pt>
                <c:pt idx="8916">
                  <c:v>11.555555555555557</c:v>
                </c:pt>
                <c:pt idx="8917">
                  <c:v>20.333333333333329</c:v>
                </c:pt>
                <c:pt idx="8918">
                  <c:v>11.555555555555557</c:v>
                </c:pt>
                <c:pt idx="8919">
                  <c:v>12.666666666666664</c:v>
                </c:pt>
                <c:pt idx="8920">
                  <c:v>18.25</c:v>
                </c:pt>
                <c:pt idx="8921">
                  <c:v>13.222222222222221</c:v>
                </c:pt>
                <c:pt idx="8922">
                  <c:v>7.25</c:v>
                </c:pt>
                <c:pt idx="8923">
                  <c:v>13.777777777777779</c:v>
                </c:pt>
                <c:pt idx="8924">
                  <c:v>12.666666666666664</c:v>
                </c:pt>
                <c:pt idx="8925">
                  <c:v>16</c:v>
                </c:pt>
                <c:pt idx="8926">
                  <c:v>12.111111111111114</c:v>
                </c:pt>
                <c:pt idx="8927">
                  <c:v>13.222222222222221</c:v>
                </c:pt>
                <c:pt idx="8928">
                  <c:v>13.222222222222221</c:v>
                </c:pt>
                <c:pt idx="8929">
                  <c:v>13.777777777777779</c:v>
                </c:pt>
                <c:pt idx="8930">
                  <c:v>17.5</c:v>
                </c:pt>
                <c:pt idx="8931">
                  <c:v>16</c:v>
                </c:pt>
                <c:pt idx="8932">
                  <c:v>16</c:v>
                </c:pt>
                <c:pt idx="8933">
                  <c:v>13.222222222222221</c:v>
                </c:pt>
                <c:pt idx="8934">
                  <c:v>15.444444444444443</c:v>
                </c:pt>
                <c:pt idx="8935">
                  <c:v>5</c:v>
                </c:pt>
                <c:pt idx="8936">
                  <c:v>19.75</c:v>
                </c:pt>
                <c:pt idx="8937">
                  <c:v>14.888888888888886</c:v>
                </c:pt>
                <c:pt idx="8938">
                  <c:v>18.25</c:v>
                </c:pt>
                <c:pt idx="8939">
                  <c:v>14.333333333333329</c:v>
                </c:pt>
                <c:pt idx="8940">
                  <c:v>20.5</c:v>
                </c:pt>
                <c:pt idx="8941">
                  <c:v>18.25</c:v>
                </c:pt>
                <c:pt idx="8942">
                  <c:v>13.222222222222221</c:v>
                </c:pt>
                <c:pt idx="8943">
                  <c:v>19.75</c:v>
                </c:pt>
                <c:pt idx="8944">
                  <c:v>20.5</c:v>
                </c:pt>
                <c:pt idx="8945">
                  <c:v>18.25</c:v>
                </c:pt>
                <c:pt idx="8946">
                  <c:v>17.833333333333329</c:v>
                </c:pt>
                <c:pt idx="8947">
                  <c:v>12.111111111111114</c:v>
                </c:pt>
                <c:pt idx="8948">
                  <c:v>20.75</c:v>
                </c:pt>
                <c:pt idx="8949">
                  <c:v>11</c:v>
                </c:pt>
                <c:pt idx="8950">
                  <c:v>22</c:v>
                </c:pt>
                <c:pt idx="8951">
                  <c:v>12.666666666666664</c:v>
                </c:pt>
                <c:pt idx="8952">
                  <c:v>13.222222222222221</c:v>
                </c:pt>
                <c:pt idx="8953">
                  <c:v>11</c:v>
                </c:pt>
                <c:pt idx="8954">
                  <c:v>18.25</c:v>
                </c:pt>
                <c:pt idx="8955">
                  <c:v>13.777777777777779</c:v>
                </c:pt>
                <c:pt idx="8956">
                  <c:v>19</c:v>
                </c:pt>
                <c:pt idx="8957">
                  <c:v>5.75</c:v>
                </c:pt>
                <c:pt idx="8958">
                  <c:v>19.916666666666671</c:v>
                </c:pt>
                <c:pt idx="8959">
                  <c:v>11</c:v>
                </c:pt>
                <c:pt idx="8960">
                  <c:v>20.5</c:v>
                </c:pt>
                <c:pt idx="8961">
                  <c:v>21.25</c:v>
                </c:pt>
                <c:pt idx="8962">
                  <c:v>11</c:v>
                </c:pt>
                <c:pt idx="8963">
                  <c:v>17.5</c:v>
                </c:pt>
                <c:pt idx="8964">
                  <c:v>19.75</c:v>
                </c:pt>
                <c:pt idx="8965">
                  <c:v>20.5</c:v>
                </c:pt>
                <c:pt idx="8966">
                  <c:v>19</c:v>
                </c:pt>
                <c:pt idx="8967">
                  <c:v>22</c:v>
                </c:pt>
                <c:pt idx="8968">
                  <c:v>22</c:v>
                </c:pt>
                <c:pt idx="8969">
                  <c:v>21.25</c:v>
                </c:pt>
                <c:pt idx="8970">
                  <c:v>20.333333333333329</c:v>
                </c:pt>
                <c:pt idx="8971">
                  <c:v>11.555555555555557</c:v>
                </c:pt>
                <c:pt idx="8972">
                  <c:v>8.75</c:v>
                </c:pt>
                <c:pt idx="8973">
                  <c:v>21.583333333333329</c:v>
                </c:pt>
                <c:pt idx="8974">
                  <c:v>12.111111111111114</c:v>
                </c:pt>
                <c:pt idx="8975">
                  <c:v>16</c:v>
                </c:pt>
                <c:pt idx="8976">
                  <c:v>20.5</c:v>
                </c:pt>
                <c:pt idx="8977">
                  <c:v>10.25</c:v>
                </c:pt>
                <c:pt idx="8978">
                  <c:v>16</c:v>
                </c:pt>
                <c:pt idx="8979">
                  <c:v>16</c:v>
                </c:pt>
                <c:pt idx="8980">
                  <c:v>14.888888888888886</c:v>
                </c:pt>
                <c:pt idx="8981">
                  <c:v>16</c:v>
                </c:pt>
                <c:pt idx="8982">
                  <c:v>16.75</c:v>
                </c:pt>
                <c:pt idx="8983">
                  <c:v>9.5</c:v>
                </c:pt>
                <c:pt idx="8984">
                  <c:v>19.75</c:v>
                </c:pt>
                <c:pt idx="8985">
                  <c:v>17</c:v>
                </c:pt>
                <c:pt idx="8986">
                  <c:v>16.75</c:v>
                </c:pt>
                <c:pt idx="8987">
                  <c:v>13.777777777777779</c:v>
                </c:pt>
                <c:pt idx="8988">
                  <c:v>20.5</c:v>
                </c:pt>
                <c:pt idx="8989">
                  <c:v>22</c:v>
                </c:pt>
                <c:pt idx="8990">
                  <c:v>14.888888888888886</c:v>
                </c:pt>
                <c:pt idx="8991">
                  <c:v>20.75</c:v>
                </c:pt>
                <c:pt idx="8992">
                  <c:v>21.25</c:v>
                </c:pt>
                <c:pt idx="8993">
                  <c:v>8.75</c:v>
                </c:pt>
                <c:pt idx="8994">
                  <c:v>21.166666666666671</c:v>
                </c:pt>
                <c:pt idx="8995">
                  <c:v>16</c:v>
                </c:pt>
                <c:pt idx="8996">
                  <c:v>12.666666666666664</c:v>
                </c:pt>
                <c:pt idx="8997">
                  <c:v>14.333333333333329</c:v>
                </c:pt>
                <c:pt idx="8998">
                  <c:v>11</c:v>
                </c:pt>
                <c:pt idx="8999">
                  <c:v>19</c:v>
                </c:pt>
                <c:pt idx="9000">
                  <c:v>22</c:v>
                </c:pt>
                <c:pt idx="9001">
                  <c:v>16.75</c:v>
                </c:pt>
                <c:pt idx="9002">
                  <c:v>16</c:v>
                </c:pt>
                <c:pt idx="9003">
                  <c:v>17.833333333333329</c:v>
                </c:pt>
                <c:pt idx="9004">
                  <c:v>21.166666666666671</c:v>
                </c:pt>
                <c:pt idx="9005">
                  <c:v>17.5</c:v>
                </c:pt>
                <c:pt idx="9006">
                  <c:v>11</c:v>
                </c:pt>
                <c:pt idx="9007">
                  <c:v>14.888888888888886</c:v>
                </c:pt>
                <c:pt idx="9008">
                  <c:v>14.888888888888886</c:v>
                </c:pt>
                <c:pt idx="9009">
                  <c:v>10.25</c:v>
                </c:pt>
                <c:pt idx="9010">
                  <c:v>8.75</c:v>
                </c:pt>
                <c:pt idx="9011">
                  <c:v>12.666666666666664</c:v>
                </c:pt>
                <c:pt idx="9012">
                  <c:v>9.5</c:v>
                </c:pt>
                <c:pt idx="9013">
                  <c:v>15.444444444444443</c:v>
                </c:pt>
                <c:pt idx="9014">
                  <c:v>5.6923076923076934</c:v>
                </c:pt>
                <c:pt idx="9015">
                  <c:v>16.75</c:v>
                </c:pt>
                <c:pt idx="9016">
                  <c:v>17.5</c:v>
                </c:pt>
                <c:pt idx="9017">
                  <c:v>21.583333333333329</c:v>
                </c:pt>
                <c:pt idx="9018">
                  <c:v>22</c:v>
                </c:pt>
                <c:pt idx="9019">
                  <c:v>15.444444444444443</c:v>
                </c:pt>
                <c:pt idx="9020">
                  <c:v>16.75</c:v>
                </c:pt>
                <c:pt idx="9021">
                  <c:v>14.333333333333329</c:v>
                </c:pt>
                <c:pt idx="9022">
                  <c:v>11</c:v>
                </c:pt>
                <c:pt idx="9023">
                  <c:v>13.222222222222221</c:v>
                </c:pt>
                <c:pt idx="9024">
                  <c:v>21.583333333333329</c:v>
                </c:pt>
                <c:pt idx="9025">
                  <c:v>18.25</c:v>
                </c:pt>
                <c:pt idx="9026">
                  <c:v>11</c:v>
                </c:pt>
                <c:pt idx="9027">
                  <c:v>20.75</c:v>
                </c:pt>
                <c:pt idx="9028">
                  <c:v>12.111111111111114</c:v>
                </c:pt>
                <c:pt idx="9029">
                  <c:v>19.916666666666671</c:v>
                </c:pt>
                <c:pt idx="9030">
                  <c:v>17.5</c:v>
                </c:pt>
                <c:pt idx="9031">
                  <c:v>17.5</c:v>
                </c:pt>
                <c:pt idx="9032">
                  <c:v>17.833333333333329</c:v>
                </c:pt>
                <c:pt idx="9033">
                  <c:v>15.444444444444443</c:v>
                </c:pt>
                <c:pt idx="9034">
                  <c:v>16.75</c:v>
                </c:pt>
                <c:pt idx="9035">
                  <c:v>11</c:v>
                </c:pt>
                <c:pt idx="9036">
                  <c:v>19.916666666666671</c:v>
                </c:pt>
                <c:pt idx="9037">
                  <c:v>12.666666666666664</c:v>
                </c:pt>
                <c:pt idx="9038">
                  <c:v>18.25</c:v>
                </c:pt>
                <c:pt idx="9039">
                  <c:v>16</c:v>
                </c:pt>
                <c:pt idx="9040">
                  <c:v>19.5</c:v>
                </c:pt>
                <c:pt idx="9041">
                  <c:v>11</c:v>
                </c:pt>
                <c:pt idx="9042">
                  <c:v>20.5</c:v>
                </c:pt>
                <c:pt idx="9043">
                  <c:v>13.777777777777779</c:v>
                </c:pt>
                <c:pt idx="9044">
                  <c:v>21.166666666666671</c:v>
                </c:pt>
                <c:pt idx="9045">
                  <c:v>14.333333333333329</c:v>
                </c:pt>
                <c:pt idx="9046">
                  <c:v>16</c:v>
                </c:pt>
                <c:pt idx="9047">
                  <c:v>8.75</c:v>
                </c:pt>
                <c:pt idx="9048">
                  <c:v>5.75</c:v>
                </c:pt>
                <c:pt idx="9049">
                  <c:v>12.666666666666664</c:v>
                </c:pt>
                <c:pt idx="9050">
                  <c:v>12.666666666666664</c:v>
                </c:pt>
                <c:pt idx="9051">
                  <c:v>8</c:v>
                </c:pt>
                <c:pt idx="9052">
                  <c:v>14.333333333333329</c:v>
                </c:pt>
                <c:pt idx="9053">
                  <c:v>16</c:v>
                </c:pt>
                <c:pt idx="9054">
                  <c:v>10.25</c:v>
                </c:pt>
                <c:pt idx="9055">
                  <c:v>22</c:v>
                </c:pt>
                <c:pt idx="9056">
                  <c:v>21.583333333333329</c:v>
                </c:pt>
                <c:pt idx="9057">
                  <c:v>19</c:v>
                </c:pt>
                <c:pt idx="9058">
                  <c:v>20.333333333333329</c:v>
                </c:pt>
                <c:pt idx="9059">
                  <c:v>14.888888888888886</c:v>
                </c:pt>
                <c:pt idx="9060">
                  <c:v>14.888888888888886</c:v>
                </c:pt>
                <c:pt idx="9061">
                  <c:v>19</c:v>
                </c:pt>
                <c:pt idx="9062">
                  <c:v>22</c:v>
                </c:pt>
                <c:pt idx="9063">
                  <c:v>19</c:v>
                </c:pt>
                <c:pt idx="9064">
                  <c:v>18.25</c:v>
                </c:pt>
                <c:pt idx="9065">
                  <c:v>16</c:v>
                </c:pt>
                <c:pt idx="9066">
                  <c:v>14.333333333333329</c:v>
                </c:pt>
                <c:pt idx="9067">
                  <c:v>16.75</c:v>
                </c:pt>
                <c:pt idx="9068">
                  <c:v>13.777777777777779</c:v>
                </c:pt>
                <c:pt idx="9069">
                  <c:v>11</c:v>
                </c:pt>
                <c:pt idx="9070">
                  <c:v>5.4615384615384599</c:v>
                </c:pt>
                <c:pt idx="9071">
                  <c:v>12.111111111111114</c:v>
                </c:pt>
                <c:pt idx="9072">
                  <c:v>15.444444444444443</c:v>
                </c:pt>
                <c:pt idx="9073">
                  <c:v>12.666666666666664</c:v>
                </c:pt>
                <c:pt idx="9074">
                  <c:v>15.444444444444443</c:v>
                </c:pt>
                <c:pt idx="9075">
                  <c:v>21.166666666666671</c:v>
                </c:pt>
                <c:pt idx="9076">
                  <c:v>14.916666666666671</c:v>
                </c:pt>
                <c:pt idx="9077">
                  <c:v>17.5</c:v>
                </c:pt>
                <c:pt idx="9078">
                  <c:v>11.555555555555557</c:v>
                </c:pt>
                <c:pt idx="9079">
                  <c:v>15.444444444444443</c:v>
                </c:pt>
                <c:pt idx="9080">
                  <c:v>11.555555555555557</c:v>
                </c:pt>
                <c:pt idx="9081">
                  <c:v>10.25</c:v>
                </c:pt>
                <c:pt idx="9082">
                  <c:v>20.5</c:v>
                </c:pt>
                <c:pt idx="9083">
                  <c:v>20.5</c:v>
                </c:pt>
                <c:pt idx="9084">
                  <c:v>14.333333333333329</c:v>
                </c:pt>
                <c:pt idx="9085">
                  <c:v>19.916666666666671</c:v>
                </c:pt>
                <c:pt idx="9086">
                  <c:v>21.25</c:v>
                </c:pt>
                <c:pt idx="9087">
                  <c:v>13.222222222222221</c:v>
                </c:pt>
                <c:pt idx="9088">
                  <c:v>19.5</c:v>
                </c:pt>
                <c:pt idx="9089">
                  <c:v>21.166666666666671</c:v>
                </c:pt>
                <c:pt idx="9090">
                  <c:v>20.5</c:v>
                </c:pt>
                <c:pt idx="9091">
                  <c:v>17.5</c:v>
                </c:pt>
                <c:pt idx="9092">
                  <c:v>22</c:v>
                </c:pt>
                <c:pt idx="9093">
                  <c:v>9.5</c:v>
                </c:pt>
                <c:pt idx="9094">
                  <c:v>19.916666666666671</c:v>
                </c:pt>
                <c:pt idx="9095">
                  <c:v>18.25</c:v>
                </c:pt>
                <c:pt idx="9096">
                  <c:v>8</c:v>
                </c:pt>
                <c:pt idx="9097">
                  <c:v>20.5</c:v>
                </c:pt>
                <c:pt idx="9098">
                  <c:v>17.5</c:v>
                </c:pt>
                <c:pt idx="9099">
                  <c:v>21.166666666666671</c:v>
                </c:pt>
                <c:pt idx="9100">
                  <c:v>16</c:v>
                </c:pt>
                <c:pt idx="9101">
                  <c:v>16.75</c:v>
                </c:pt>
                <c:pt idx="9102">
                  <c:v>16</c:v>
                </c:pt>
                <c:pt idx="9103">
                  <c:v>16.75</c:v>
                </c:pt>
                <c:pt idx="9104">
                  <c:v>14.333333333333329</c:v>
                </c:pt>
                <c:pt idx="9105">
                  <c:v>16.75</c:v>
                </c:pt>
                <c:pt idx="9106">
                  <c:v>20.75</c:v>
                </c:pt>
                <c:pt idx="9107">
                  <c:v>17.5</c:v>
                </c:pt>
                <c:pt idx="9108">
                  <c:v>10.25</c:v>
                </c:pt>
                <c:pt idx="9109">
                  <c:v>11</c:v>
                </c:pt>
                <c:pt idx="9110">
                  <c:v>12.111111111111114</c:v>
                </c:pt>
                <c:pt idx="9111">
                  <c:v>12.666666666666664</c:v>
                </c:pt>
                <c:pt idx="9112">
                  <c:v>8.75</c:v>
                </c:pt>
                <c:pt idx="9113">
                  <c:v>18.25</c:v>
                </c:pt>
                <c:pt idx="9114">
                  <c:v>13.222222222222221</c:v>
                </c:pt>
                <c:pt idx="9115">
                  <c:v>22</c:v>
                </c:pt>
                <c:pt idx="9116">
                  <c:v>13.222222222222221</c:v>
                </c:pt>
                <c:pt idx="9117">
                  <c:v>15.75</c:v>
                </c:pt>
                <c:pt idx="9118">
                  <c:v>13.222222222222221</c:v>
                </c:pt>
                <c:pt idx="9119">
                  <c:v>12.111111111111114</c:v>
                </c:pt>
                <c:pt idx="9120">
                  <c:v>11</c:v>
                </c:pt>
                <c:pt idx="9121">
                  <c:v>19.75</c:v>
                </c:pt>
                <c:pt idx="9122">
                  <c:v>19.083333333333329</c:v>
                </c:pt>
                <c:pt idx="9123">
                  <c:v>11</c:v>
                </c:pt>
                <c:pt idx="9124">
                  <c:v>20.5</c:v>
                </c:pt>
                <c:pt idx="9125">
                  <c:v>8.75</c:v>
                </c:pt>
                <c:pt idx="9126">
                  <c:v>21.25</c:v>
                </c:pt>
                <c:pt idx="9127">
                  <c:v>14.333333333333329</c:v>
                </c:pt>
                <c:pt idx="9128">
                  <c:v>11.555555555555557</c:v>
                </c:pt>
                <c:pt idx="9129">
                  <c:v>18.25</c:v>
                </c:pt>
                <c:pt idx="9130">
                  <c:v>19</c:v>
                </c:pt>
                <c:pt idx="9131">
                  <c:v>12.666666666666664</c:v>
                </c:pt>
                <c:pt idx="9132">
                  <c:v>16</c:v>
                </c:pt>
                <c:pt idx="9133">
                  <c:v>13.777777777777779</c:v>
                </c:pt>
                <c:pt idx="9134">
                  <c:v>14.333333333333329</c:v>
                </c:pt>
                <c:pt idx="9135">
                  <c:v>11</c:v>
                </c:pt>
                <c:pt idx="9136">
                  <c:v>17.416666666666671</c:v>
                </c:pt>
                <c:pt idx="9137">
                  <c:v>19.5</c:v>
                </c:pt>
                <c:pt idx="9138">
                  <c:v>16</c:v>
                </c:pt>
                <c:pt idx="9139">
                  <c:v>15.444444444444443</c:v>
                </c:pt>
                <c:pt idx="9140">
                  <c:v>18.25</c:v>
                </c:pt>
                <c:pt idx="9141">
                  <c:v>13.777777777777779</c:v>
                </c:pt>
                <c:pt idx="9142">
                  <c:v>22</c:v>
                </c:pt>
                <c:pt idx="9143">
                  <c:v>13.222222222222221</c:v>
                </c:pt>
                <c:pt idx="9144">
                  <c:v>11</c:v>
                </c:pt>
                <c:pt idx="9145">
                  <c:v>13.777777777777779</c:v>
                </c:pt>
                <c:pt idx="9146">
                  <c:v>13.777777777777779</c:v>
                </c:pt>
                <c:pt idx="9147">
                  <c:v>19.75</c:v>
                </c:pt>
                <c:pt idx="9148">
                  <c:v>12.666666666666664</c:v>
                </c:pt>
                <c:pt idx="9149">
                  <c:v>16</c:v>
                </c:pt>
                <c:pt idx="9150">
                  <c:v>10.25</c:v>
                </c:pt>
                <c:pt idx="9151">
                  <c:v>22</c:v>
                </c:pt>
                <c:pt idx="9152">
                  <c:v>9.5</c:v>
                </c:pt>
                <c:pt idx="9153">
                  <c:v>20.5</c:v>
                </c:pt>
                <c:pt idx="9154">
                  <c:v>19.75</c:v>
                </c:pt>
                <c:pt idx="9155">
                  <c:v>21.25</c:v>
                </c:pt>
                <c:pt idx="9156">
                  <c:v>19.75</c:v>
                </c:pt>
                <c:pt idx="9157">
                  <c:v>11</c:v>
                </c:pt>
                <c:pt idx="9158">
                  <c:v>5</c:v>
                </c:pt>
                <c:pt idx="9159">
                  <c:v>16</c:v>
                </c:pt>
                <c:pt idx="9160">
                  <c:v>22</c:v>
                </c:pt>
                <c:pt idx="9161">
                  <c:v>22</c:v>
                </c:pt>
                <c:pt idx="9162">
                  <c:v>22</c:v>
                </c:pt>
                <c:pt idx="9163">
                  <c:v>18.25</c:v>
                </c:pt>
                <c:pt idx="9164">
                  <c:v>15.444444444444443</c:v>
                </c:pt>
                <c:pt idx="9165">
                  <c:v>9.5</c:v>
                </c:pt>
                <c:pt idx="9166">
                  <c:v>21.583333333333329</c:v>
                </c:pt>
                <c:pt idx="9167">
                  <c:v>12.666666666666664</c:v>
                </c:pt>
                <c:pt idx="9168">
                  <c:v>13.777777777777779</c:v>
                </c:pt>
                <c:pt idx="9169">
                  <c:v>19</c:v>
                </c:pt>
                <c:pt idx="9170">
                  <c:v>21.583333333333329</c:v>
                </c:pt>
                <c:pt idx="9171">
                  <c:v>5</c:v>
                </c:pt>
                <c:pt idx="9172">
                  <c:v>21.166666666666671</c:v>
                </c:pt>
                <c:pt idx="9173">
                  <c:v>16</c:v>
                </c:pt>
                <c:pt idx="9174">
                  <c:v>21.166666666666671</c:v>
                </c:pt>
                <c:pt idx="9175">
                  <c:v>15.444444444444443</c:v>
                </c:pt>
                <c:pt idx="9176">
                  <c:v>17.5</c:v>
                </c:pt>
                <c:pt idx="9177">
                  <c:v>20.5</c:v>
                </c:pt>
                <c:pt idx="9178">
                  <c:v>11.555555555555557</c:v>
                </c:pt>
                <c:pt idx="9179">
                  <c:v>19</c:v>
                </c:pt>
                <c:pt idx="9180">
                  <c:v>21.25</c:v>
                </c:pt>
                <c:pt idx="9181">
                  <c:v>16</c:v>
                </c:pt>
                <c:pt idx="9182">
                  <c:v>19.5</c:v>
                </c:pt>
                <c:pt idx="9183">
                  <c:v>22</c:v>
                </c:pt>
                <c:pt idx="9184">
                  <c:v>19</c:v>
                </c:pt>
                <c:pt idx="9185">
                  <c:v>14.333333333333329</c:v>
                </c:pt>
                <c:pt idx="9186">
                  <c:v>11</c:v>
                </c:pt>
                <c:pt idx="9187">
                  <c:v>5</c:v>
                </c:pt>
                <c:pt idx="9188">
                  <c:v>18.25</c:v>
                </c:pt>
                <c:pt idx="9189">
                  <c:v>9.5</c:v>
                </c:pt>
                <c:pt idx="9190">
                  <c:v>13.222222222222221</c:v>
                </c:pt>
                <c:pt idx="9191">
                  <c:v>21.583333333333329</c:v>
                </c:pt>
                <c:pt idx="9192">
                  <c:v>11</c:v>
                </c:pt>
                <c:pt idx="9193">
                  <c:v>16.75</c:v>
                </c:pt>
                <c:pt idx="9194">
                  <c:v>11</c:v>
                </c:pt>
                <c:pt idx="9195">
                  <c:v>21.25</c:v>
                </c:pt>
                <c:pt idx="9196">
                  <c:v>20.5</c:v>
                </c:pt>
                <c:pt idx="9197">
                  <c:v>17.5</c:v>
                </c:pt>
                <c:pt idx="9198">
                  <c:v>16.75</c:v>
                </c:pt>
                <c:pt idx="9199">
                  <c:v>11</c:v>
                </c:pt>
                <c:pt idx="9200">
                  <c:v>18.666666666666671</c:v>
                </c:pt>
                <c:pt idx="9201">
                  <c:v>18.25</c:v>
                </c:pt>
                <c:pt idx="9202">
                  <c:v>12.111111111111114</c:v>
                </c:pt>
                <c:pt idx="9203">
                  <c:v>14.888888888888886</c:v>
                </c:pt>
                <c:pt idx="9204">
                  <c:v>22</c:v>
                </c:pt>
                <c:pt idx="9205">
                  <c:v>12.666666666666664</c:v>
                </c:pt>
                <c:pt idx="9206">
                  <c:v>12.111111111111114</c:v>
                </c:pt>
                <c:pt idx="9207">
                  <c:v>19</c:v>
                </c:pt>
                <c:pt idx="9208">
                  <c:v>13.777777777777779</c:v>
                </c:pt>
                <c:pt idx="9209">
                  <c:v>21.25</c:v>
                </c:pt>
                <c:pt idx="9210">
                  <c:v>14.888888888888886</c:v>
                </c:pt>
                <c:pt idx="9211">
                  <c:v>19</c:v>
                </c:pt>
                <c:pt idx="9212">
                  <c:v>21.583333333333329</c:v>
                </c:pt>
                <c:pt idx="9213">
                  <c:v>16.75</c:v>
                </c:pt>
                <c:pt idx="9214">
                  <c:v>21.25</c:v>
                </c:pt>
                <c:pt idx="9215">
                  <c:v>21.25</c:v>
                </c:pt>
                <c:pt idx="9216">
                  <c:v>22</c:v>
                </c:pt>
                <c:pt idx="9217">
                  <c:v>22</c:v>
                </c:pt>
                <c:pt idx="9218">
                  <c:v>11</c:v>
                </c:pt>
                <c:pt idx="9219">
                  <c:v>10.25</c:v>
                </c:pt>
                <c:pt idx="9220">
                  <c:v>22</c:v>
                </c:pt>
                <c:pt idx="9221">
                  <c:v>13.777777777777779</c:v>
                </c:pt>
                <c:pt idx="9222">
                  <c:v>21.583333333333329</c:v>
                </c:pt>
                <c:pt idx="9223">
                  <c:v>11</c:v>
                </c:pt>
                <c:pt idx="9224">
                  <c:v>20.333333333333329</c:v>
                </c:pt>
                <c:pt idx="9225">
                  <c:v>14.333333333333329</c:v>
                </c:pt>
                <c:pt idx="9226">
                  <c:v>15.444444444444443</c:v>
                </c:pt>
                <c:pt idx="9227">
                  <c:v>19</c:v>
                </c:pt>
                <c:pt idx="9228">
                  <c:v>18.666666666666671</c:v>
                </c:pt>
                <c:pt idx="9229">
                  <c:v>15.444444444444443</c:v>
                </c:pt>
                <c:pt idx="9230">
                  <c:v>21.25</c:v>
                </c:pt>
                <c:pt idx="9231">
                  <c:v>18.25</c:v>
                </c:pt>
                <c:pt idx="9232">
                  <c:v>14.333333333333329</c:v>
                </c:pt>
                <c:pt idx="9233">
                  <c:v>13.222222222222221</c:v>
                </c:pt>
                <c:pt idx="9234">
                  <c:v>13.222222222222221</c:v>
                </c:pt>
                <c:pt idx="9235">
                  <c:v>13.777777777777779</c:v>
                </c:pt>
                <c:pt idx="9236">
                  <c:v>14.888888888888886</c:v>
                </c:pt>
                <c:pt idx="9237">
                  <c:v>14.333333333333329</c:v>
                </c:pt>
                <c:pt idx="9238">
                  <c:v>21.25</c:v>
                </c:pt>
                <c:pt idx="9239">
                  <c:v>5.6923076923076934</c:v>
                </c:pt>
                <c:pt idx="9240">
                  <c:v>21.25</c:v>
                </c:pt>
                <c:pt idx="9241">
                  <c:v>19.916666666666671</c:v>
                </c:pt>
                <c:pt idx="9242">
                  <c:v>15.444444444444443</c:v>
                </c:pt>
                <c:pt idx="9243">
                  <c:v>20.5</c:v>
                </c:pt>
                <c:pt idx="9244">
                  <c:v>17.5</c:v>
                </c:pt>
                <c:pt idx="9245">
                  <c:v>13.222222222222221</c:v>
                </c:pt>
                <c:pt idx="9246">
                  <c:v>18.25</c:v>
                </c:pt>
                <c:pt idx="9247">
                  <c:v>11.555555555555557</c:v>
                </c:pt>
                <c:pt idx="9248">
                  <c:v>16</c:v>
                </c:pt>
                <c:pt idx="9249">
                  <c:v>14.333333333333329</c:v>
                </c:pt>
                <c:pt idx="9250">
                  <c:v>21.25</c:v>
                </c:pt>
                <c:pt idx="9251">
                  <c:v>16.75</c:v>
                </c:pt>
                <c:pt idx="9252">
                  <c:v>19</c:v>
                </c:pt>
                <c:pt idx="9253">
                  <c:v>20.333333333333329</c:v>
                </c:pt>
                <c:pt idx="9254">
                  <c:v>18.25</c:v>
                </c:pt>
                <c:pt idx="9255">
                  <c:v>22</c:v>
                </c:pt>
                <c:pt idx="9256">
                  <c:v>20.5</c:v>
                </c:pt>
                <c:pt idx="9257">
                  <c:v>19.5</c:v>
                </c:pt>
                <c:pt idx="9258">
                  <c:v>19.5</c:v>
                </c:pt>
                <c:pt idx="9259">
                  <c:v>16</c:v>
                </c:pt>
                <c:pt idx="9260">
                  <c:v>19.75</c:v>
                </c:pt>
                <c:pt idx="9261">
                  <c:v>20.5</c:v>
                </c:pt>
                <c:pt idx="9262">
                  <c:v>16.75</c:v>
                </c:pt>
                <c:pt idx="9263">
                  <c:v>8</c:v>
                </c:pt>
                <c:pt idx="9264">
                  <c:v>11</c:v>
                </c:pt>
                <c:pt idx="9265">
                  <c:v>12.666666666666664</c:v>
                </c:pt>
                <c:pt idx="9266">
                  <c:v>11</c:v>
                </c:pt>
                <c:pt idx="9267">
                  <c:v>16</c:v>
                </c:pt>
                <c:pt idx="9268">
                  <c:v>19.75</c:v>
                </c:pt>
                <c:pt idx="9269">
                  <c:v>16.583333333333329</c:v>
                </c:pt>
                <c:pt idx="9270">
                  <c:v>19.916666666666671</c:v>
                </c:pt>
                <c:pt idx="9271">
                  <c:v>19</c:v>
                </c:pt>
                <c:pt idx="9272">
                  <c:v>12.666666666666664</c:v>
                </c:pt>
                <c:pt idx="9273">
                  <c:v>19.75</c:v>
                </c:pt>
                <c:pt idx="9274">
                  <c:v>22</c:v>
                </c:pt>
                <c:pt idx="9275">
                  <c:v>11.555555555555557</c:v>
                </c:pt>
                <c:pt idx="9276">
                  <c:v>12.111111111111114</c:v>
                </c:pt>
                <c:pt idx="9277">
                  <c:v>13.222222222222221</c:v>
                </c:pt>
                <c:pt idx="9278">
                  <c:v>12.111111111111114</c:v>
                </c:pt>
                <c:pt idx="9279">
                  <c:v>19</c:v>
                </c:pt>
                <c:pt idx="9280">
                  <c:v>19.75</c:v>
                </c:pt>
                <c:pt idx="9281">
                  <c:v>20.75</c:v>
                </c:pt>
                <c:pt idx="9282">
                  <c:v>14.888888888888886</c:v>
                </c:pt>
                <c:pt idx="9283">
                  <c:v>10.25</c:v>
                </c:pt>
                <c:pt idx="9284">
                  <c:v>17.5</c:v>
                </c:pt>
                <c:pt idx="9285">
                  <c:v>19</c:v>
                </c:pt>
                <c:pt idx="9286">
                  <c:v>11.555555555555557</c:v>
                </c:pt>
                <c:pt idx="9287">
                  <c:v>19.5</c:v>
                </c:pt>
                <c:pt idx="9288">
                  <c:v>11</c:v>
                </c:pt>
                <c:pt idx="9289">
                  <c:v>11</c:v>
                </c:pt>
                <c:pt idx="9290">
                  <c:v>16</c:v>
                </c:pt>
                <c:pt idx="9291">
                  <c:v>9.5</c:v>
                </c:pt>
                <c:pt idx="9292">
                  <c:v>18.25</c:v>
                </c:pt>
                <c:pt idx="9293">
                  <c:v>14.888888888888886</c:v>
                </c:pt>
                <c:pt idx="9294">
                  <c:v>21.25</c:v>
                </c:pt>
                <c:pt idx="9295">
                  <c:v>11</c:v>
                </c:pt>
                <c:pt idx="9296">
                  <c:v>19.75</c:v>
                </c:pt>
                <c:pt idx="9297">
                  <c:v>16</c:v>
                </c:pt>
                <c:pt idx="9298">
                  <c:v>18.25</c:v>
                </c:pt>
                <c:pt idx="9299">
                  <c:v>12.111111111111114</c:v>
                </c:pt>
                <c:pt idx="9300">
                  <c:v>10.25</c:v>
                </c:pt>
                <c:pt idx="9301">
                  <c:v>9.5</c:v>
                </c:pt>
                <c:pt idx="9302">
                  <c:v>11</c:v>
                </c:pt>
                <c:pt idx="9303">
                  <c:v>10.25</c:v>
                </c:pt>
                <c:pt idx="9304">
                  <c:v>15.444444444444443</c:v>
                </c:pt>
                <c:pt idx="9305">
                  <c:v>16.75</c:v>
                </c:pt>
                <c:pt idx="9306">
                  <c:v>20.75</c:v>
                </c:pt>
                <c:pt idx="9307">
                  <c:v>16.75</c:v>
                </c:pt>
                <c:pt idx="9308">
                  <c:v>21.583333333333329</c:v>
                </c:pt>
                <c:pt idx="9309">
                  <c:v>7.25</c:v>
                </c:pt>
                <c:pt idx="9310">
                  <c:v>18.666666666666671</c:v>
                </c:pt>
                <c:pt idx="9311">
                  <c:v>18.25</c:v>
                </c:pt>
                <c:pt idx="9312">
                  <c:v>11.555555555555557</c:v>
                </c:pt>
                <c:pt idx="9313">
                  <c:v>16</c:v>
                </c:pt>
                <c:pt idx="9314">
                  <c:v>15.444444444444443</c:v>
                </c:pt>
                <c:pt idx="9315">
                  <c:v>6.5</c:v>
                </c:pt>
                <c:pt idx="9316">
                  <c:v>16.75</c:v>
                </c:pt>
                <c:pt idx="9317">
                  <c:v>12.111111111111114</c:v>
                </c:pt>
                <c:pt idx="9318">
                  <c:v>16.75</c:v>
                </c:pt>
                <c:pt idx="9319">
                  <c:v>19</c:v>
                </c:pt>
                <c:pt idx="9320">
                  <c:v>21.25</c:v>
                </c:pt>
                <c:pt idx="9321">
                  <c:v>14.333333333333329</c:v>
                </c:pt>
                <c:pt idx="9322">
                  <c:v>16</c:v>
                </c:pt>
                <c:pt idx="9323">
                  <c:v>12.666666666666664</c:v>
                </c:pt>
                <c:pt idx="9324">
                  <c:v>21.25</c:v>
                </c:pt>
                <c:pt idx="9325">
                  <c:v>17.5</c:v>
                </c:pt>
                <c:pt idx="9326">
                  <c:v>21.166666666666671</c:v>
                </c:pt>
                <c:pt idx="9327">
                  <c:v>19.75</c:v>
                </c:pt>
                <c:pt idx="9328">
                  <c:v>20.75</c:v>
                </c:pt>
                <c:pt idx="9329">
                  <c:v>12.666666666666664</c:v>
                </c:pt>
                <c:pt idx="9330">
                  <c:v>20.333333333333329</c:v>
                </c:pt>
                <c:pt idx="9331">
                  <c:v>21.583333333333329</c:v>
                </c:pt>
                <c:pt idx="9332">
                  <c:v>16</c:v>
                </c:pt>
                <c:pt idx="9333">
                  <c:v>20.75</c:v>
                </c:pt>
                <c:pt idx="9334">
                  <c:v>22</c:v>
                </c:pt>
                <c:pt idx="9335">
                  <c:v>18.25</c:v>
                </c:pt>
                <c:pt idx="9336">
                  <c:v>19.083333333333329</c:v>
                </c:pt>
                <c:pt idx="9337">
                  <c:v>16</c:v>
                </c:pt>
                <c:pt idx="9338">
                  <c:v>16.75</c:v>
                </c:pt>
                <c:pt idx="9339">
                  <c:v>15.444444444444443</c:v>
                </c:pt>
                <c:pt idx="9340">
                  <c:v>21.166666666666671</c:v>
                </c:pt>
                <c:pt idx="9341">
                  <c:v>5</c:v>
                </c:pt>
                <c:pt idx="9342">
                  <c:v>10.25</c:v>
                </c:pt>
                <c:pt idx="9343">
                  <c:v>11.555555555555557</c:v>
                </c:pt>
                <c:pt idx="9344">
                  <c:v>16</c:v>
                </c:pt>
                <c:pt idx="9345">
                  <c:v>18.25</c:v>
                </c:pt>
                <c:pt idx="9346">
                  <c:v>11</c:v>
                </c:pt>
                <c:pt idx="9347">
                  <c:v>21.166666666666671</c:v>
                </c:pt>
                <c:pt idx="9348">
                  <c:v>21.25</c:v>
                </c:pt>
                <c:pt idx="9349">
                  <c:v>19.916666666666671</c:v>
                </c:pt>
                <c:pt idx="9350">
                  <c:v>16</c:v>
                </c:pt>
                <c:pt idx="9351">
                  <c:v>8</c:v>
                </c:pt>
                <c:pt idx="9352">
                  <c:v>19</c:v>
                </c:pt>
                <c:pt idx="9353">
                  <c:v>11</c:v>
                </c:pt>
                <c:pt idx="9354">
                  <c:v>16</c:v>
                </c:pt>
                <c:pt idx="9355">
                  <c:v>19.75</c:v>
                </c:pt>
                <c:pt idx="9356">
                  <c:v>11.555555555555557</c:v>
                </c:pt>
                <c:pt idx="9357">
                  <c:v>12.111111111111114</c:v>
                </c:pt>
                <c:pt idx="9358">
                  <c:v>16.75</c:v>
                </c:pt>
                <c:pt idx="9359">
                  <c:v>13.777777777777779</c:v>
                </c:pt>
                <c:pt idx="9360">
                  <c:v>14.333333333333329</c:v>
                </c:pt>
                <c:pt idx="9361">
                  <c:v>19</c:v>
                </c:pt>
                <c:pt idx="9362">
                  <c:v>21.583333333333329</c:v>
                </c:pt>
                <c:pt idx="9363">
                  <c:v>21.25</c:v>
                </c:pt>
                <c:pt idx="9364">
                  <c:v>22</c:v>
                </c:pt>
                <c:pt idx="9365">
                  <c:v>12.111111111111114</c:v>
                </c:pt>
                <c:pt idx="9366">
                  <c:v>22</c:v>
                </c:pt>
                <c:pt idx="9367">
                  <c:v>16</c:v>
                </c:pt>
                <c:pt idx="9368">
                  <c:v>21.25</c:v>
                </c:pt>
                <c:pt idx="9369">
                  <c:v>7.25</c:v>
                </c:pt>
                <c:pt idx="9370">
                  <c:v>14.333333333333329</c:v>
                </c:pt>
                <c:pt idx="9371">
                  <c:v>22</c:v>
                </c:pt>
                <c:pt idx="9372">
                  <c:v>19.75</c:v>
                </c:pt>
                <c:pt idx="9373">
                  <c:v>16</c:v>
                </c:pt>
                <c:pt idx="9374">
                  <c:v>20.5</c:v>
                </c:pt>
                <c:pt idx="9375">
                  <c:v>20.333333333333329</c:v>
                </c:pt>
                <c:pt idx="9376">
                  <c:v>19</c:v>
                </c:pt>
                <c:pt idx="9377">
                  <c:v>11</c:v>
                </c:pt>
                <c:pt idx="9378">
                  <c:v>14.888888888888886</c:v>
                </c:pt>
                <c:pt idx="9379">
                  <c:v>19.5</c:v>
                </c:pt>
                <c:pt idx="9380">
                  <c:v>22</c:v>
                </c:pt>
                <c:pt idx="9381">
                  <c:v>14.333333333333329</c:v>
                </c:pt>
                <c:pt idx="9382">
                  <c:v>6.5</c:v>
                </c:pt>
                <c:pt idx="9383">
                  <c:v>16</c:v>
                </c:pt>
                <c:pt idx="9384">
                  <c:v>8.75</c:v>
                </c:pt>
                <c:pt idx="9385">
                  <c:v>16</c:v>
                </c:pt>
                <c:pt idx="9386">
                  <c:v>8</c:v>
                </c:pt>
                <c:pt idx="9387">
                  <c:v>6.1538461538461533</c:v>
                </c:pt>
                <c:pt idx="9388">
                  <c:v>18.25</c:v>
                </c:pt>
                <c:pt idx="9389">
                  <c:v>13.222222222222221</c:v>
                </c:pt>
                <c:pt idx="9390">
                  <c:v>14.333333333333329</c:v>
                </c:pt>
                <c:pt idx="9391">
                  <c:v>18.25</c:v>
                </c:pt>
                <c:pt idx="9392">
                  <c:v>16</c:v>
                </c:pt>
                <c:pt idx="9393">
                  <c:v>19</c:v>
                </c:pt>
                <c:pt idx="9394">
                  <c:v>19.75</c:v>
                </c:pt>
                <c:pt idx="9395">
                  <c:v>15.444444444444443</c:v>
                </c:pt>
                <c:pt idx="9396">
                  <c:v>16</c:v>
                </c:pt>
                <c:pt idx="9397">
                  <c:v>19</c:v>
                </c:pt>
                <c:pt idx="9398">
                  <c:v>11</c:v>
                </c:pt>
                <c:pt idx="9399">
                  <c:v>22</c:v>
                </c:pt>
                <c:pt idx="9400">
                  <c:v>10.25</c:v>
                </c:pt>
                <c:pt idx="9401">
                  <c:v>11</c:v>
                </c:pt>
                <c:pt idx="9402">
                  <c:v>17.5</c:v>
                </c:pt>
                <c:pt idx="9403">
                  <c:v>9.5</c:v>
                </c:pt>
                <c:pt idx="9404">
                  <c:v>21.25</c:v>
                </c:pt>
                <c:pt idx="9405">
                  <c:v>13.777777777777779</c:v>
                </c:pt>
                <c:pt idx="9406">
                  <c:v>15.444444444444443</c:v>
                </c:pt>
                <c:pt idx="9407">
                  <c:v>8</c:v>
                </c:pt>
                <c:pt idx="9408">
                  <c:v>18.25</c:v>
                </c:pt>
                <c:pt idx="9409">
                  <c:v>14.888888888888886</c:v>
                </c:pt>
                <c:pt idx="9410">
                  <c:v>20.5</c:v>
                </c:pt>
                <c:pt idx="9411">
                  <c:v>13.777777777777779</c:v>
                </c:pt>
                <c:pt idx="9412">
                  <c:v>16</c:v>
                </c:pt>
                <c:pt idx="9413">
                  <c:v>20.5</c:v>
                </c:pt>
                <c:pt idx="9414">
                  <c:v>22</c:v>
                </c:pt>
                <c:pt idx="9415">
                  <c:v>17.5</c:v>
                </c:pt>
                <c:pt idx="9416">
                  <c:v>13.222222222222221</c:v>
                </c:pt>
                <c:pt idx="9417">
                  <c:v>12.666666666666664</c:v>
                </c:pt>
                <c:pt idx="9418">
                  <c:v>19.083333333333329</c:v>
                </c:pt>
                <c:pt idx="9419">
                  <c:v>14.888888888888886</c:v>
                </c:pt>
                <c:pt idx="9420">
                  <c:v>11</c:v>
                </c:pt>
                <c:pt idx="9421">
                  <c:v>20.5</c:v>
                </c:pt>
                <c:pt idx="9422">
                  <c:v>17.5</c:v>
                </c:pt>
                <c:pt idx="9423">
                  <c:v>21.166666666666671</c:v>
                </c:pt>
                <c:pt idx="9424">
                  <c:v>11</c:v>
                </c:pt>
                <c:pt idx="9425">
                  <c:v>9.5</c:v>
                </c:pt>
                <c:pt idx="9426">
                  <c:v>12.666666666666664</c:v>
                </c:pt>
                <c:pt idx="9427">
                  <c:v>5.9230769230769198</c:v>
                </c:pt>
                <c:pt idx="9428">
                  <c:v>16</c:v>
                </c:pt>
                <c:pt idx="9429">
                  <c:v>13.777777777777779</c:v>
                </c:pt>
                <c:pt idx="9430">
                  <c:v>7.25</c:v>
                </c:pt>
                <c:pt idx="9431">
                  <c:v>21.25</c:v>
                </c:pt>
                <c:pt idx="9432">
                  <c:v>17.5</c:v>
                </c:pt>
                <c:pt idx="9433">
                  <c:v>19</c:v>
                </c:pt>
                <c:pt idx="9434">
                  <c:v>17.5</c:v>
                </c:pt>
                <c:pt idx="9435">
                  <c:v>12.666666666666664</c:v>
                </c:pt>
                <c:pt idx="9436">
                  <c:v>9.5</c:v>
                </c:pt>
                <c:pt idx="9437">
                  <c:v>19.5</c:v>
                </c:pt>
                <c:pt idx="9438">
                  <c:v>16</c:v>
                </c:pt>
                <c:pt idx="9439">
                  <c:v>21.166666666666671</c:v>
                </c:pt>
                <c:pt idx="9440">
                  <c:v>14.888888888888886</c:v>
                </c:pt>
                <c:pt idx="9441">
                  <c:v>21.166666666666671</c:v>
                </c:pt>
                <c:pt idx="9442">
                  <c:v>19.75</c:v>
                </c:pt>
                <c:pt idx="9443">
                  <c:v>14.333333333333329</c:v>
                </c:pt>
                <c:pt idx="9444">
                  <c:v>10.25</c:v>
                </c:pt>
                <c:pt idx="9445">
                  <c:v>19.75</c:v>
                </c:pt>
                <c:pt idx="9446">
                  <c:v>16.75</c:v>
                </c:pt>
                <c:pt idx="9447">
                  <c:v>13.777777777777779</c:v>
                </c:pt>
                <c:pt idx="9448">
                  <c:v>22</c:v>
                </c:pt>
                <c:pt idx="9449">
                  <c:v>18.25</c:v>
                </c:pt>
                <c:pt idx="9450">
                  <c:v>11</c:v>
                </c:pt>
                <c:pt idx="9451">
                  <c:v>11.555555555555557</c:v>
                </c:pt>
                <c:pt idx="9452">
                  <c:v>10.25</c:v>
                </c:pt>
                <c:pt idx="9453">
                  <c:v>11</c:v>
                </c:pt>
                <c:pt idx="9454">
                  <c:v>20.5</c:v>
                </c:pt>
                <c:pt idx="9455">
                  <c:v>14.888888888888886</c:v>
                </c:pt>
                <c:pt idx="9456">
                  <c:v>22</c:v>
                </c:pt>
                <c:pt idx="9457">
                  <c:v>13.777777777777779</c:v>
                </c:pt>
                <c:pt idx="9458">
                  <c:v>18.25</c:v>
                </c:pt>
                <c:pt idx="9459">
                  <c:v>16</c:v>
                </c:pt>
                <c:pt idx="9460">
                  <c:v>15.444444444444443</c:v>
                </c:pt>
                <c:pt idx="9461">
                  <c:v>16</c:v>
                </c:pt>
                <c:pt idx="9462">
                  <c:v>17.5</c:v>
                </c:pt>
                <c:pt idx="9463">
                  <c:v>16</c:v>
                </c:pt>
                <c:pt idx="9464">
                  <c:v>16</c:v>
                </c:pt>
                <c:pt idx="9465">
                  <c:v>17.5</c:v>
                </c:pt>
                <c:pt idx="9466">
                  <c:v>16</c:v>
                </c:pt>
                <c:pt idx="9467">
                  <c:v>16</c:v>
                </c:pt>
                <c:pt idx="9468">
                  <c:v>13.222222222222221</c:v>
                </c:pt>
                <c:pt idx="9469">
                  <c:v>13.222222222222221</c:v>
                </c:pt>
                <c:pt idx="9470">
                  <c:v>11</c:v>
                </c:pt>
                <c:pt idx="9471">
                  <c:v>5</c:v>
                </c:pt>
                <c:pt idx="9472">
                  <c:v>20.75</c:v>
                </c:pt>
                <c:pt idx="9473">
                  <c:v>18.25</c:v>
                </c:pt>
                <c:pt idx="9474">
                  <c:v>21.25</c:v>
                </c:pt>
                <c:pt idx="9475">
                  <c:v>14.333333333333329</c:v>
                </c:pt>
                <c:pt idx="9476">
                  <c:v>17.5</c:v>
                </c:pt>
                <c:pt idx="9477">
                  <c:v>18.25</c:v>
                </c:pt>
                <c:pt idx="9478">
                  <c:v>19.916666666666671</c:v>
                </c:pt>
                <c:pt idx="9479">
                  <c:v>12.111111111111114</c:v>
                </c:pt>
                <c:pt idx="9480">
                  <c:v>16</c:v>
                </c:pt>
                <c:pt idx="9481">
                  <c:v>9.5</c:v>
                </c:pt>
                <c:pt idx="9482">
                  <c:v>18.25</c:v>
                </c:pt>
                <c:pt idx="9483">
                  <c:v>13.222222222222221</c:v>
                </c:pt>
                <c:pt idx="9484">
                  <c:v>19.75</c:v>
                </c:pt>
                <c:pt idx="9485">
                  <c:v>14.333333333333329</c:v>
                </c:pt>
                <c:pt idx="9486">
                  <c:v>11.555555555555557</c:v>
                </c:pt>
                <c:pt idx="9487">
                  <c:v>18.25</c:v>
                </c:pt>
                <c:pt idx="9488">
                  <c:v>16</c:v>
                </c:pt>
                <c:pt idx="9489">
                  <c:v>16.75</c:v>
                </c:pt>
                <c:pt idx="9490">
                  <c:v>16</c:v>
                </c:pt>
                <c:pt idx="9491">
                  <c:v>20.5</c:v>
                </c:pt>
                <c:pt idx="9492">
                  <c:v>21.166666666666671</c:v>
                </c:pt>
                <c:pt idx="9493">
                  <c:v>19.75</c:v>
                </c:pt>
                <c:pt idx="9494">
                  <c:v>18.25</c:v>
                </c:pt>
                <c:pt idx="9495">
                  <c:v>14.333333333333329</c:v>
                </c:pt>
                <c:pt idx="9496">
                  <c:v>5</c:v>
                </c:pt>
                <c:pt idx="9497">
                  <c:v>11.555555555555557</c:v>
                </c:pt>
                <c:pt idx="9498">
                  <c:v>14.333333333333329</c:v>
                </c:pt>
                <c:pt idx="9499">
                  <c:v>22</c:v>
                </c:pt>
                <c:pt idx="9500">
                  <c:v>20.333333333333329</c:v>
                </c:pt>
                <c:pt idx="9501">
                  <c:v>19.75</c:v>
                </c:pt>
                <c:pt idx="9502">
                  <c:v>13.222222222222221</c:v>
                </c:pt>
                <c:pt idx="9503">
                  <c:v>5.6923076923076934</c:v>
                </c:pt>
                <c:pt idx="9504">
                  <c:v>11</c:v>
                </c:pt>
                <c:pt idx="9505">
                  <c:v>12.111111111111114</c:v>
                </c:pt>
                <c:pt idx="9506">
                  <c:v>18.25</c:v>
                </c:pt>
                <c:pt idx="9507">
                  <c:v>19</c:v>
                </c:pt>
                <c:pt idx="9508">
                  <c:v>8.75</c:v>
                </c:pt>
                <c:pt idx="9509">
                  <c:v>21.583333333333329</c:v>
                </c:pt>
                <c:pt idx="9510">
                  <c:v>19.5</c:v>
                </c:pt>
                <c:pt idx="9511">
                  <c:v>19.75</c:v>
                </c:pt>
                <c:pt idx="9512">
                  <c:v>12.111111111111114</c:v>
                </c:pt>
                <c:pt idx="9513">
                  <c:v>21.25</c:v>
                </c:pt>
                <c:pt idx="9514">
                  <c:v>8</c:v>
                </c:pt>
                <c:pt idx="9515">
                  <c:v>16</c:v>
                </c:pt>
                <c:pt idx="9516">
                  <c:v>19.916666666666671</c:v>
                </c:pt>
                <c:pt idx="9517">
                  <c:v>17.416666666666671</c:v>
                </c:pt>
                <c:pt idx="9518">
                  <c:v>8.75</c:v>
                </c:pt>
                <c:pt idx="9519">
                  <c:v>16</c:v>
                </c:pt>
                <c:pt idx="9520">
                  <c:v>19</c:v>
                </c:pt>
                <c:pt idx="9521">
                  <c:v>20.75</c:v>
                </c:pt>
                <c:pt idx="9522">
                  <c:v>11.555555555555557</c:v>
                </c:pt>
                <c:pt idx="9523">
                  <c:v>11</c:v>
                </c:pt>
                <c:pt idx="9524">
                  <c:v>16</c:v>
                </c:pt>
                <c:pt idx="9525">
                  <c:v>22</c:v>
                </c:pt>
                <c:pt idx="9526">
                  <c:v>14.888888888888886</c:v>
                </c:pt>
                <c:pt idx="9527">
                  <c:v>11</c:v>
                </c:pt>
                <c:pt idx="9528">
                  <c:v>17.5</c:v>
                </c:pt>
                <c:pt idx="9529">
                  <c:v>14.888888888888886</c:v>
                </c:pt>
                <c:pt idx="9530">
                  <c:v>12.666666666666664</c:v>
                </c:pt>
                <c:pt idx="9531">
                  <c:v>17.5</c:v>
                </c:pt>
                <c:pt idx="9532">
                  <c:v>20.5</c:v>
                </c:pt>
                <c:pt idx="9533">
                  <c:v>14.333333333333329</c:v>
                </c:pt>
                <c:pt idx="9534">
                  <c:v>18.25</c:v>
                </c:pt>
                <c:pt idx="9535">
                  <c:v>12.666666666666664</c:v>
                </c:pt>
                <c:pt idx="9536">
                  <c:v>12.666666666666664</c:v>
                </c:pt>
                <c:pt idx="9537">
                  <c:v>14.888888888888886</c:v>
                </c:pt>
                <c:pt idx="9538">
                  <c:v>11</c:v>
                </c:pt>
                <c:pt idx="9539">
                  <c:v>14.333333333333329</c:v>
                </c:pt>
                <c:pt idx="9540">
                  <c:v>19.75</c:v>
                </c:pt>
                <c:pt idx="9541">
                  <c:v>19.916666666666671</c:v>
                </c:pt>
                <c:pt idx="9542">
                  <c:v>20.5</c:v>
                </c:pt>
                <c:pt idx="9543">
                  <c:v>20.5</c:v>
                </c:pt>
                <c:pt idx="9544">
                  <c:v>14.888888888888886</c:v>
                </c:pt>
                <c:pt idx="9545">
                  <c:v>13.222222222222221</c:v>
                </c:pt>
                <c:pt idx="9546">
                  <c:v>16</c:v>
                </c:pt>
                <c:pt idx="9547">
                  <c:v>18.25</c:v>
                </c:pt>
                <c:pt idx="9548">
                  <c:v>11.555555555555557</c:v>
                </c:pt>
                <c:pt idx="9549">
                  <c:v>17.416666666666671</c:v>
                </c:pt>
                <c:pt idx="9550">
                  <c:v>18.25</c:v>
                </c:pt>
                <c:pt idx="9551">
                  <c:v>17.5</c:v>
                </c:pt>
                <c:pt idx="9552">
                  <c:v>18.25</c:v>
                </c:pt>
                <c:pt idx="9553">
                  <c:v>22</c:v>
                </c:pt>
                <c:pt idx="9554">
                  <c:v>8.75</c:v>
                </c:pt>
                <c:pt idx="9555">
                  <c:v>20.75</c:v>
                </c:pt>
                <c:pt idx="9556">
                  <c:v>18.25</c:v>
                </c:pt>
                <c:pt idx="9557">
                  <c:v>13.666666666666671</c:v>
                </c:pt>
                <c:pt idx="9558">
                  <c:v>14.333333333333329</c:v>
                </c:pt>
                <c:pt idx="9559">
                  <c:v>19.75</c:v>
                </c:pt>
                <c:pt idx="9560">
                  <c:v>16.75</c:v>
                </c:pt>
                <c:pt idx="9561">
                  <c:v>17.5</c:v>
                </c:pt>
                <c:pt idx="9562">
                  <c:v>12.666666666666664</c:v>
                </c:pt>
                <c:pt idx="9563">
                  <c:v>11</c:v>
                </c:pt>
                <c:pt idx="9564">
                  <c:v>22</c:v>
                </c:pt>
                <c:pt idx="9565">
                  <c:v>16.75</c:v>
                </c:pt>
                <c:pt idx="9566">
                  <c:v>15.444444444444443</c:v>
                </c:pt>
                <c:pt idx="9567">
                  <c:v>15.444444444444443</c:v>
                </c:pt>
                <c:pt idx="9568">
                  <c:v>14.333333333333329</c:v>
                </c:pt>
                <c:pt idx="9569">
                  <c:v>13.777777777777779</c:v>
                </c:pt>
                <c:pt idx="9570">
                  <c:v>19.75</c:v>
                </c:pt>
                <c:pt idx="9571">
                  <c:v>19</c:v>
                </c:pt>
                <c:pt idx="9572">
                  <c:v>7.25</c:v>
                </c:pt>
                <c:pt idx="9573">
                  <c:v>11.555555555555557</c:v>
                </c:pt>
                <c:pt idx="9574">
                  <c:v>12.666666666666664</c:v>
                </c:pt>
                <c:pt idx="9575">
                  <c:v>15.444444444444443</c:v>
                </c:pt>
                <c:pt idx="9576">
                  <c:v>20.5</c:v>
                </c:pt>
                <c:pt idx="9577">
                  <c:v>22</c:v>
                </c:pt>
                <c:pt idx="9578">
                  <c:v>17.5</c:v>
                </c:pt>
                <c:pt idx="9579">
                  <c:v>19.75</c:v>
                </c:pt>
                <c:pt idx="9580">
                  <c:v>19</c:v>
                </c:pt>
                <c:pt idx="9581">
                  <c:v>12.666666666666664</c:v>
                </c:pt>
                <c:pt idx="9582">
                  <c:v>10.25</c:v>
                </c:pt>
                <c:pt idx="9583">
                  <c:v>16</c:v>
                </c:pt>
                <c:pt idx="9584">
                  <c:v>11</c:v>
                </c:pt>
                <c:pt idx="9585">
                  <c:v>10.25</c:v>
                </c:pt>
                <c:pt idx="9586">
                  <c:v>19.916666666666671</c:v>
                </c:pt>
                <c:pt idx="9587">
                  <c:v>13.222222222222221</c:v>
                </c:pt>
                <c:pt idx="9588">
                  <c:v>16</c:v>
                </c:pt>
                <c:pt idx="9589">
                  <c:v>11</c:v>
                </c:pt>
                <c:pt idx="9590">
                  <c:v>10.25</c:v>
                </c:pt>
                <c:pt idx="9591">
                  <c:v>22</c:v>
                </c:pt>
                <c:pt idx="9592">
                  <c:v>15.444444444444443</c:v>
                </c:pt>
                <c:pt idx="9593">
                  <c:v>19.916666666666671</c:v>
                </c:pt>
                <c:pt idx="9594">
                  <c:v>22</c:v>
                </c:pt>
                <c:pt idx="9595">
                  <c:v>21.25</c:v>
                </c:pt>
                <c:pt idx="9596">
                  <c:v>19</c:v>
                </c:pt>
                <c:pt idx="9597">
                  <c:v>21.166666666666671</c:v>
                </c:pt>
                <c:pt idx="9598">
                  <c:v>11</c:v>
                </c:pt>
                <c:pt idx="9599">
                  <c:v>19</c:v>
                </c:pt>
                <c:pt idx="9600">
                  <c:v>12.111111111111114</c:v>
                </c:pt>
                <c:pt idx="9601">
                  <c:v>16</c:v>
                </c:pt>
                <c:pt idx="9602">
                  <c:v>12.111111111111114</c:v>
                </c:pt>
                <c:pt idx="9603">
                  <c:v>15.444444444444443</c:v>
                </c:pt>
                <c:pt idx="9604">
                  <c:v>19</c:v>
                </c:pt>
                <c:pt idx="9605">
                  <c:v>19</c:v>
                </c:pt>
                <c:pt idx="9606">
                  <c:v>15.444444444444443</c:v>
                </c:pt>
                <c:pt idx="9607">
                  <c:v>12.666666666666664</c:v>
                </c:pt>
                <c:pt idx="9608">
                  <c:v>17.5</c:v>
                </c:pt>
                <c:pt idx="9609">
                  <c:v>20.5</c:v>
                </c:pt>
                <c:pt idx="9610">
                  <c:v>19</c:v>
                </c:pt>
                <c:pt idx="9611">
                  <c:v>12.111111111111114</c:v>
                </c:pt>
                <c:pt idx="9612">
                  <c:v>16</c:v>
                </c:pt>
                <c:pt idx="9613">
                  <c:v>16</c:v>
                </c:pt>
                <c:pt idx="9614">
                  <c:v>11</c:v>
                </c:pt>
                <c:pt idx="9615">
                  <c:v>16.75</c:v>
                </c:pt>
                <c:pt idx="9616">
                  <c:v>11</c:v>
                </c:pt>
                <c:pt idx="9617">
                  <c:v>20.75</c:v>
                </c:pt>
                <c:pt idx="9618">
                  <c:v>17.5</c:v>
                </c:pt>
                <c:pt idx="9619">
                  <c:v>17.5</c:v>
                </c:pt>
                <c:pt idx="9620">
                  <c:v>22</c:v>
                </c:pt>
                <c:pt idx="9621">
                  <c:v>19</c:v>
                </c:pt>
                <c:pt idx="9622">
                  <c:v>16.75</c:v>
                </c:pt>
                <c:pt idx="9623">
                  <c:v>12.666666666666664</c:v>
                </c:pt>
                <c:pt idx="9624">
                  <c:v>16</c:v>
                </c:pt>
                <c:pt idx="9625">
                  <c:v>13.222222222222221</c:v>
                </c:pt>
                <c:pt idx="9626">
                  <c:v>20.75</c:v>
                </c:pt>
                <c:pt idx="9627">
                  <c:v>5.75</c:v>
                </c:pt>
                <c:pt idx="9628">
                  <c:v>22</c:v>
                </c:pt>
                <c:pt idx="9629">
                  <c:v>14.888888888888886</c:v>
                </c:pt>
                <c:pt idx="9630">
                  <c:v>19.916666666666671</c:v>
                </c:pt>
                <c:pt idx="9631">
                  <c:v>11.555555555555557</c:v>
                </c:pt>
                <c:pt idx="9632">
                  <c:v>16.75</c:v>
                </c:pt>
                <c:pt idx="9633">
                  <c:v>17.833333333333329</c:v>
                </c:pt>
                <c:pt idx="9634">
                  <c:v>20.5</c:v>
                </c:pt>
                <c:pt idx="9635">
                  <c:v>12.666666666666664</c:v>
                </c:pt>
                <c:pt idx="9636">
                  <c:v>13.777777777777779</c:v>
                </c:pt>
                <c:pt idx="9637">
                  <c:v>12.111111111111114</c:v>
                </c:pt>
                <c:pt idx="9638">
                  <c:v>18.25</c:v>
                </c:pt>
                <c:pt idx="9639">
                  <c:v>20.5</c:v>
                </c:pt>
                <c:pt idx="9640">
                  <c:v>5.6923076923076934</c:v>
                </c:pt>
                <c:pt idx="9641">
                  <c:v>16</c:v>
                </c:pt>
                <c:pt idx="9642">
                  <c:v>5.4615384615384599</c:v>
                </c:pt>
                <c:pt idx="9643">
                  <c:v>16</c:v>
                </c:pt>
                <c:pt idx="9644">
                  <c:v>16</c:v>
                </c:pt>
                <c:pt idx="9645">
                  <c:v>17.5</c:v>
                </c:pt>
                <c:pt idx="9646">
                  <c:v>14.333333333333329</c:v>
                </c:pt>
                <c:pt idx="9647">
                  <c:v>16</c:v>
                </c:pt>
                <c:pt idx="9648">
                  <c:v>13.222222222222221</c:v>
                </c:pt>
                <c:pt idx="9649">
                  <c:v>16</c:v>
                </c:pt>
                <c:pt idx="9650">
                  <c:v>11</c:v>
                </c:pt>
                <c:pt idx="9651">
                  <c:v>19.5</c:v>
                </c:pt>
                <c:pt idx="9652">
                  <c:v>20.75</c:v>
                </c:pt>
                <c:pt idx="9653">
                  <c:v>11</c:v>
                </c:pt>
                <c:pt idx="9654">
                  <c:v>16.75</c:v>
                </c:pt>
                <c:pt idx="9655">
                  <c:v>16</c:v>
                </c:pt>
                <c:pt idx="9656">
                  <c:v>14.888888888888886</c:v>
                </c:pt>
                <c:pt idx="9657">
                  <c:v>14.333333333333329</c:v>
                </c:pt>
                <c:pt idx="9658">
                  <c:v>5.6923076923076934</c:v>
                </c:pt>
                <c:pt idx="9659">
                  <c:v>5.4615384615384599</c:v>
                </c:pt>
                <c:pt idx="9660">
                  <c:v>20.5</c:v>
                </c:pt>
                <c:pt idx="9661">
                  <c:v>19</c:v>
                </c:pt>
                <c:pt idx="9662">
                  <c:v>19</c:v>
                </c:pt>
                <c:pt idx="9663">
                  <c:v>19</c:v>
                </c:pt>
                <c:pt idx="9664">
                  <c:v>12.666666666666664</c:v>
                </c:pt>
                <c:pt idx="9665">
                  <c:v>13.777777777777779</c:v>
                </c:pt>
                <c:pt idx="9666">
                  <c:v>11.555555555555557</c:v>
                </c:pt>
                <c:pt idx="9667">
                  <c:v>13.222222222222221</c:v>
                </c:pt>
                <c:pt idx="9668">
                  <c:v>19.916666666666671</c:v>
                </c:pt>
                <c:pt idx="9669">
                  <c:v>22</c:v>
                </c:pt>
                <c:pt idx="9670">
                  <c:v>17.833333333333329</c:v>
                </c:pt>
                <c:pt idx="9671">
                  <c:v>16.75</c:v>
                </c:pt>
                <c:pt idx="9672">
                  <c:v>20.5</c:v>
                </c:pt>
                <c:pt idx="9673">
                  <c:v>21.25</c:v>
                </c:pt>
                <c:pt idx="9674">
                  <c:v>11.555555555555557</c:v>
                </c:pt>
                <c:pt idx="9675">
                  <c:v>16.75</c:v>
                </c:pt>
                <c:pt idx="9676">
                  <c:v>16</c:v>
                </c:pt>
                <c:pt idx="9677">
                  <c:v>19.75</c:v>
                </c:pt>
                <c:pt idx="9678">
                  <c:v>20.75</c:v>
                </c:pt>
                <c:pt idx="9679">
                  <c:v>11.555555555555557</c:v>
                </c:pt>
                <c:pt idx="9680">
                  <c:v>20.5</c:v>
                </c:pt>
                <c:pt idx="9681">
                  <c:v>22</c:v>
                </c:pt>
                <c:pt idx="9682">
                  <c:v>19.75</c:v>
                </c:pt>
                <c:pt idx="9683">
                  <c:v>16</c:v>
                </c:pt>
                <c:pt idx="9684">
                  <c:v>14.888888888888886</c:v>
                </c:pt>
                <c:pt idx="9685">
                  <c:v>14.333333333333329</c:v>
                </c:pt>
                <c:pt idx="9686">
                  <c:v>21.166666666666671</c:v>
                </c:pt>
                <c:pt idx="9687">
                  <c:v>5.75</c:v>
                </c:pt>
                <c:pt idx="9688">
                  <c:v>14.333333333333329</c:v>
                </c:pt>
                <c:pt idx="9689">
                  <c:v>16.166666666666671</c:v>
                </c:pt>
                <c:pt idx="9690">
                  <c:v>16.75</c:v>
                </c:pt>
                <c:pt idx="9691">
                  <c:v>16</c:v>
                </c:pt>
                <c:pt idx="9692">
                  <c:v>17.5</c:v>
                </c:pt>
                <c:pt idx="9693">
                  <c:v>13.777777777777779</c:v>
                </c:pt>
                <c:pt idx="9694">
                  <c:v>8.75</c:v>
                </c:pt>
                <c:pt idx="9695">
                  <c:v>13.222222222222221</c:v>
                </c:pt>
                <c:pt idx="9696">
                  <c:v>16</c:v>
                </c:pt>
                <c:pt idx="9697">
                  <c:v>19</c:v>
                </c:pt>
                <c:pt idx="9698">
                  <c:v>10.25</c:v>
                </c:pt>
                <c:pt idx="9699">
                  <c:v>20.333333333333329</c:v>
                </c:pt>
                <c:pt idx="9700">
                  <c:v>21.166666666666671</c:v>
                </c:pt>
                <c:pt idx="9701">
                  <c:v>10.25</c:v>
                </c:pt>
                <c:pt idx="9702">
                  <c:v>13.777777777777779</c:v>
                </c:pt>
                <c:pt idx="9703">
                  <c:v>22</c:v>
                </c:pt>
                <c:pt idx="9704">
                  <c:v>12.111111111111114</c:v>
                </c:pt>
                <c:pt idx="9705">
                  <c:v>17.5</c:v>
                </c:pt>
                <c:pt idx="9706">
                  <c:v>19.75</c:v>
                </c:pt>
                <c:pt idx="9707">
                  <c:v>22</c:v>
                </c:pt>
                <c:pt idx="9708">
                  <c:v>14.333333333333329</c:v>
                </c:pt>
                <c:pt idx="9709">
                  <c:v>19.083333333333329</c:v>
                </c:pt>
                <c:pt idx="9710">
                  <c:v>21.583333333333329</c:v>
                </c:pt>
                <c:pt idx="9711">
                  <c:v>5</c:v>
                </c:pt>
                <c:pt idx="9712">
                  <c:v>21.583333333333329</c:v>
                </c:pt>
                <c:pt idx="9713">
                  <c:v>12.666666666666664</c:v>
                </c:pt>
                <c:pt idx="9714">
                  <c:v>11</c:v>
                </c:pt>
                <c:pt idx="9715">
                  <c:v>16</c:v>
                </c:pt>
                <c:pt idx="9716">
                  <c:v>21.166666666666671</c:v>
                </c:pt>
                <c:pt idx="9717">
                  <c:v>19</c:v>
                </c:pt>
                <c:pt idx="9718">
                  <c:v>14.333333333333329</c:v>
                </c:pt>
                <c:pt idx="9719">
                  <c:v>22</c:v>
                </c:pt>
                <c:pt idx="9720">
                  <c:v>10.25</c:v>
                </c:pt>
                <c:pt idx="9721">
                  <c:v>15.444444444444443</c:v>
                </c:pt>
                <c:pt idx="9722">
                  <c:v>16</c:v>
                </c:pt>
                <c:pt idx="9723">
                  <c:v>12.666666666666664</c:v>
                </c:pt>
                <c:pt idx="9724">
                  <c:v>11.555555555555557</c:v>
                </c:pt>
                <c:pt idx="9725">
                  <c:v>8.75</c:v>
                </c:pt>
                <c:pt idx="9726">
                  <c:v>19</c:v>
                </c:pt>
                <c:pt idx="9727">
                  <c:v>22</c:v>
                </c:pt>
                <c:pt idx="9728">
                  <c:v>22</c:v>
                </c:pt>
                <c:pt idx="9729">
                  <c:v>10.25</c:v>
                </c:pt>
                <c:pt idx="9730">
                  <c:v>16</c:v>
                </c:pt>
                <c:pt idx="9731">
                  <c:v>19</c:v>
                </c:pt>
                <c:pt idx="9732">
                  <c:v>16</c:v>
                </c:pt>
                <c:pt idx="9733">
                  <c:v>15.444444444444443</c:v>
                </c:pt>
                <c:pt idx="9734">
                  <c:v>12.666666666666664</c:v>
                </c:pt>
                <c:pt idx="9735">
                  <c:v>16</c:v>
                </c:pt>
                <c:pt idx="9736">
                  <c:v>21.583333333333329</c:v>
                </c:pt>
                <c:pt idx="9737">
                  <c:v>22</c:v>
                </c:pt>
                <c:pt idx="9738">
                  <c:v>16</c:v>
                </c:pt>
                <c:pt idx="9739">
                  <c:v>16</c:v>
                </c:pt>
                <c:pt idx="9740">
                  <c:v>22</c:v>
                </c:pt>
                <c:pt idx="9741">
                  <c:v>11</c:v>
                </c:pt>
                <c:pt idx="9742">
                  <c:v>16</c:v>
                </c:pt>
                <c:pt idx="9743">
                  <c:v>22</c:v>
                </c:pt>
                <c:pt idx="9744">
                  <c:v>21.25</c:v>
                </c:pt>
                <c:pt idx="9745">
                  <c:v>14.333333333333329</c:v>
                </c:pt>
                <c:pt idx="9746">
                  <c:v>21.166666666666671</c:v>
                </c:pt>
                <c:pt idx="9747">
                  <c:v>14.888888888888886</c:v>
                </c:pt>
                <c:pt idx="9748">
                  <c:v>15.444444444444443</c:v>
                </c:pt>
                <c:pt idx="9749">
                  <c:v>13.222222222222221</c:v>
                </c:pt>
                <c:pt idx="9750">
                  <c:v>22</c:v>
                </c:pt>
                <c:pt idx="9751">
                  <c:v>19</c:v>
                </c:pt>
                <c:pt idx="9752">
                  <c:v>13.222222222222221</c:v>
                </c:pt>
                <c:pt idx="9753">
                  <c:v>18.25</c:v>
                </c:pt>
                <c:pt idx="9754">
                  <c:v>18.666666666666671</c:v>
                </c:pt>
                <c:pt idx="9755">
                  <c:v>22</c:v>
                </c:pt>
                <c:pt idx="9756">
                  <c:v>19.916666666666671</c:v>
                </c:pt>
                <c:pt idx="9757">
                  <c:v>16</c:v>
                </c:pt>
                <c:pt idx="9758">
                  <c:v>12.111111111111114</c:v>
                </c:pt>
                <c:pt idx="9759">
                  <c:v>18.25</c:v>
                </c:pt>
                <c:pt idx="9760">
                  <c:v>21.25</c:v>
                </c:pt>
                <c:pt idx="9761">
                  <c:v>20.333333333333329</c:v>
                </c:pt>
                <c:pt idx="9762">
                  <c:v>15.444444444444443</c:v>
                </c:pt>
                <c:pt idx="9763">
                  <c:v>19.75</c:v>
                </c:pt>
                <c:pt idx="9764">
                  <c:v>12.111111111111114</c:v>
                </c:pt>
                <c:pt idx="9765">
                  <c:v>18.25</c:v>
                </c:pt>
                <c:pt idx="9766">
                  <c:v>14.888888888888886</c:v>
                </c:pt>
                <c:pt idx="9767">
                  <c:v>22</c:v>
                </c:pt>
                <c:pt idx="9768">
                  <c:v>21.583333333333329</c:v>
                </c:pt>
                <c:pt idx="9769">
                  <c:v>15.444444444444443</c:v>
                </c:pt>
                <c:pt idx="9770">
                  <c:v>17.5</c:v>
                </c:pt>
                <c:pt idx="9771">
                  <c:v>16</c:v>
                </c:pt>
                <c:pt idx="9772">
                  <c:v>18.25</c:v>
                </c:pt>
                <c:pt idx="9773">
                  <c:v>17.5</c:v>
                </c:pt>
                <c:pt idx="9774">
                  <c:v>17.5</c:v>
                </c:pt>
                <c:pt idx="9775">
                  <c:v>12.666666666666664</c:v>
                </c:pt>
                <c:pt idx="9776">
                  <c:v>12.666666666666664</c:v>
                </c:pt>
                <c:pt idx="9777">
                  <c:v>9.5</c:v>
                </c:pt>
                <c:pt idx="9778">
                  <c:v>12.666666666666664</c:v>
                </c:pt>
                <c:pt idx="9779">
                  <c:v>16</c:v>
                </c:pt>
                <c:pt idx="9780">
                  <c:v>19.5</c:v>
                </c:pt>
                <c:pt idx="9781">
                  <c:v>8.75</c:v>
                </c:pt>
                <c:pt idx="9782">
                  <c:v>16.75</c:v>
                </c:pt>
                <c:pt idx="9783">
                  <c:v>19.75</c:v>
                </c:pt>
                <c:pt idx="9784">
                  <c:v>21.583333333333329</c:v>
                </c:pt>
                <c:pt idx="9785">
                  <c:v>19.5</c:v>
                </c:pt>
                <c:pt idx="9786">
                  <c:v>21.166666666666671</c:v>
                </c:pt>
                <c:pt idx="9787">
                  <c:v>18.25</c:v>
                </c:pt>
                <c:pt idx="9788">
                  <c:v>21.583333333333329</c:v>
                </c:pt>
                <c:pt idx="9789">
                  <c:v>19</c:v>
                </c:pt>
                <c:pt idx="9790">
                  <c:v>9.5</c:v>
                </c:pt>
                <c:pt idx="9791">
                  <c:v>19</c:v>
                </c:pt>
                <c:pt idx="9792">
                  <c:v>18.25</c:v>
                </c:pt>
                <c:pt idx="9793">
                  <c:v>20.5</c:v>
                </c:pt>
                <c:pt idx="9794">
                  <c:v>21.25</c:v>
                </c:pt>
                <c:pt idx="9795">
                  <c:v>21.583333333333329</c:v>
                </c:pt>
                <c:pt idx="9796">
                  <c:v>14.888888888888886</c:v>
                </c:pt>
                <c:pt idx="9797">
                  <c:v>5</c:v>
                </c:pt>
                <c:pt idx="9798">
                  <c:v>9.5</c:v>
                </c:pt>
                <c:pt idx="9799">
                  <c:v>20.75</c:v>
                </c:pt>
                <c:pt idx="9800">
                  <c:v>16</c:v>
                </c:pt>
                <c:pt idx="9801">
                  <c:v>21.166666666666671</c:v>
                </c:pt>
                <c:pt idx="9802">
                  <c:v>12.666666666666664</c:v>
                </c:pt>
                <c:pt idx="9803">
                  <c:v>16.75</c:v>
                </c:pt>
                <c:pt idx="9804">
                  <c:v>15.444444444444443</c:v>
                </c:pt>
                <c:pt idx="9805">
                  <c:v>14.888888888888886</c:v>
                </c:pt>
                <c:pt idx="9806">
                  <c:v>14.333333333333329</c:v>
                </c:pt>
                <c:pt idx="9807">
                  <c:v>5</c:v>
                </c:pt>
                <c:pt idx="9808">
                  <c:v>19</c:v>
                </c:pt>
                <c:pt idx="9809">
                  <c:v>17.5</c:v>
                </c:pt>
                <c:pt idx="9810">
                  <c:v>22</c:v>
                </c:pt>
                <c:pt idx="9811">
                  <c:v>16</c:v>
                </c:pt>
                <c:pt idx="9812">
                  <c:v>19</c:v>
                </c:pt>
                <c:pt idx="9813">
                  <c:v>13.222222222222221</c:v>
                </c:pt>
                <c:pt idx="9814">
                  <c:v>10.25</c:v>
                </c:pt>
                <c:pt idx="9815">
                  <c:v>20.5</c:v>
                </c:pt>
                <c:pt idx="9816">
                  <c:v>11</c:v>
                </c:pt>
                <c:pt idx="9817">
                  <c:v>6.1538461538461533</c:v>
                </c:pt>
                <c:pt idx="9818">
                  <c:v>10.25</c:v>
                </c:pt>
                <c:pt idx="9819">
                  <c:v>11</c:v>
                </c:pt>
                <c:pt idx="9820">
                  <c:v>9.5</c:v>
                </c:pt>
                <c:pt idx="9821">
                  <c:v>12.666666666666664</c:v>
                </c:pt>
                <c:pt idx="9822">
                  <c:v>17.5</c:v>
                </c:pt>
                <c:pt idx="9823">
                  <c:v>10.25</c:v>
                </c:pt>
                <c:pt idx="9824">
                  <c:v>12.111111111111114</c:v>
                </c:pt>
                <c:pt idx="9825">
                  <c:v>20.75</c:v>
                </c:pt>
                <c:pt idx="9826">
                  <c:v>16</c:v>
                </c:pt>
                <c:pt idx="9827">
                  <c:v>13.222222222222221</c:v>
                </c:pt>
                <c:pt idx="9828">
                  <c:v>18.25</c:v>
                </c:pt>
                <c:pt idx="9829">
                  <c:v>19.75</c:v>
                </c:pt>
                <c:pt idx="9830">
                  <c:v>20.75</c:v>
                </c:pt>
                <c:pt idx="9831">
                  <c:v>11</c:v>
                </c:pt>
                <c:pt idx="9832">
                  <c:v>19.75</c:v>
                </c:pt>
                <c:pt idx="9833">
                  <c:v>20.5</c:v>
                </c:pt>
                <c:pt idx="9834">
                  <c:v>12.111111111111114</c:v>
                </c:pt>
                <c:pt idx="9835">
                  <c:v>16</c:v>
                </c:pt>
                <c:pt idx="9836">
                  <c:v>19</c:v>
                </c:pt>
                <c:pt idx="9837">
                  <c:v>19.75</c:v>
                </c:pt>
                <c:pt idx="9838">
                  <c:v>22</c:v>
                </c:pt>
                <c:pt idx="9839">
                  <c:v>19.916666666666671</c:v>
                </c:pt>
                <c:pt idx="9840">
                  <c:v>5.75</c:v>
                </c:pt>
                <c:pt idx="9841">
                  <c:v>18.666666666666671</c:v>
                </c:pt>
                <c:pt idx="9842">
                  <c:v>19</c:v>
                </c:pt>
                <c:pt idx="9843">
                  <c:v>12.666666666666664</c:v>
                </c:pt>
                <c:pt idx="9844">
                  <c:v>18.25</c:v>
                </c:pt>
                <c:pt idx="9845">
                  <c:v>13.777777777777779</c:v>
                </c:pt>
                <c:pt idx="9846">
                  <c:v>16</c:v>
                </c:pt>
                <c:pt idx="9847">
                  <c:v>17.5</c:v>
                </c:pt>
                <c:pt idx="9848">
                  <c:v>18.25</c:v>
                </c:pt>
                <c:pt idx="9849">
                  <c:v>22</c:v>
                </c:pt>
                <c:pt idx="9850">
                  <c:v>18.25</c:v>
                </c:pt>
                <c:pt idx="9851">
                  <c:v>21.25</c:v>
                </c:pt>
                <c:pt idx="9852">
                  <c:v>16.75</c:v>
                </c:pt>
                <c:pt idx="9853">
                  <c:v>15.444444444444443</c:v>
                </c:pt>
                <c:pt idx="9854">
                  <c:v>10.25</c:v>
                </c:pt>
                <c:pt idx="9855">
                  <c:v>20.333333333333329</c:v>
                </c:pt>
                <c:pt idx="9856">
                  <c:v>16</c:v>
                </c:pt>
                <c:pt idx="9857">
                  <c:v>10.25</c:v>
                </c:pt>
                <c:pt idx="9858">
                  <c:v>7.25</c:v>
                </c:pt>
                <c:pt idx="9859">
                  <c:v>16.75</c:v>
                </c:pt>
                <c:pt idx="9860">
                  <c:v>13.222222222222221</c:v>
                </c:pt>
                <c:pt idx="9861">
                  <c:v>13.777777777777779</c:v>
                </c:pt>
                <c:pt idx="9862">
                  <c:v>17.5</c:v>
                </c:pt>
                <c:pt idx="9863">
                  <c:v>16</c:v>
                </c:pt>
                <c:pt idx="9864">
                  <c:v>18.25</c:v>
                </c:pt>
                <c:pt idx="9865">
                  <c:v>21.583333333333329</c:v>
                </c:pt>
                <c:pt idx="9866">
                  <c:v>20.333333333333329</c:v>
                </c:pt>
                <c:pt idx="9867">
                  <c:v>12.111111111111114</c:v>
                </c:pt>
                <c:pt idx="9868">
                  <c:v>16</c:v>
                </c:pt>
                <c:pt idx="9869">
                  <c:v>14.888888888888886</c:v>
                </c:pt>
                <c:pt idx="9870">
                  <c:v>22</c:v>
                </c:pt>
                <c:pt idx="9871">
                  <c:v>18.25</c:v>
                </c:pt>
                <c:pt idx="9872">
                  <c:v>21.25</c:v>
                </c:pt>
                <c:pt idx="9873">
                  <c:v>12.111111111111114</c:v>
                </c:pt>
                <c:pt idx="9874">
                  <c:v>15.444444444444443</c:v>
                </c:pt>
                <c:pt idx="9875">
                  <c:v>11</c:v>
                </c:pt>
                <c:pt idx="9876">
                  <c:v>11</c:v>
                </c:pt>
                <c:pt idx="9877">
                  <c:v>17.833333333333329</c:v>
                </c:pt>
                <c:pt idx="9878">
                  <c:v>16.75</c:v>
                </c:pt>
                <c:pt idx="9879">
                  <c:v>16.75</c:v>
                </c:pt>
                <c:pt idx="9880">
                  <c:v>15.444444444444443</c:v>
                </c:pt>
                <c:pt idx="9881">
                  <c:v>22</c:v>
                </c:pt>
                <c:pt idx="9882">
                  <c:v>19.083333333333329</c:v>
                </c:pt>
                <c:pt idx="9883">
                  <c:v>16</c:v>
                </c:pt>
                <c:pt idx="9884">
                  <c:v>6.5</c:v>
                </c:pt>
                <c:pt idx="9885">
                  <c:v>15.444444444444443</c:v>
                </c:pt>
                <c:pt idx="9886">
                  <c:v>17</c:v>
                </c:pt>
                <c:pt idx="9887">
                  <c:v>9.5</c:v>
                </c:pt>
                <c:pt idx="9888">
                  <c:v>11</c:v>
                </c:pt>
                <c:pt idx="9889">
                  <c:v>20.75</c:v>
                </c:pt>
                <c:pt idx="9890">
                  <c:v>18.666666666666671</c:v>
                </c:pt>
                <c:pt idx="9891">
                  <c:v>12.666666666666664</c:v>
                </c:pt>
                <c:pt idx="9892">
                  <c:v>16.75</c:v>
                </c:pt>
                <c:pt idx="9893">
                  <c:v>13.777777777777779</c:v>
                </c:pt>
                <c:pt idx="9894">
                  <c:v>12.666666666666664</c:v>
                </c:pt>
                <c:pt idx="9895">
                  <c:v>22</c:v>
                </c:pt>
                <c:pt idx="9896">
                  <c:v>10.25</c:v>
                </c:pt>
                <c:pt idx="9897">
                  <c:v>12.111111111111114</c:v>
                </c:pt>
                <c:pt idx="9898">
                  <c:v>16</c:v>
                </c:pt>
                <c:pt idx="9899">
                  <c:v>14.333333333333329</c:v>
                </c:pt>
                <c:pt idx="9900">
                  <c:v>16</c:v>
                </c:pt>
                <c:pt idx="9901">
                  <c:v>16</c:v>
                </c:pt>
                <c:pt idx="9902">
                  <c:v>19.083333333333329</c:v>
                </c:pt>
                <c:pt idx="9903">
                  <c:v>22</c:v>
                </c:pt>
                <c:pt idx="9904">
                  <c:v>14.333333333333329</c:v>
                </c:pt>
                <c:pt idx="9905">
                  <c:v>20.5</c:v>
                </c:pt>
                <c:pt idx="9906">
                  <c:v>11</c:v>
                </c:pt>
                <c:pt idx="9907">
                  <c:v>21.25</c:v>
                </c:pt>
                <c:pt idx="9908">
                  <c:v>14.333333333333329</c:v>
                </c:pt>
                <c:pt idx="9909">
                  <c:v>17.5</c:v>
                </c:pt>
                <c:pt idx="9910">
                  <c:v>8</c:v>
                </c:pt>
                <c:pt idx="9911">
                  <c:v>20.75</c:v>
                </c:pt>
                <c:pt idx="9912">
                  <c:v>11.555555555555557</c:v>
                </c:pt>
                <c:pt idx="9913">
                  <c:v>22</c:v>
                </c:pt>
                <c:pt idx="9914">
                  <c:v>19</c:v>
                </c:pt>
                <c:pt idx="9915">
                  <c:v>16</c:v>
                </c:pt>
                <c:pt idx="9916">
                  <c:v>13.777777777777779</c:v>
                </c:pt>
                <c:pt idx="9917">
                  <c:v>8</c:v>
                </c:pt>
                <c:pt idx="9918">
                  <c:v>11</c:v>
                </c:pt>
                <c:pt idx="9919">
                  <c:v>12.111111111111114</c:v>
                </c:pt>
                <c:pt idx="9920">
                  <c:v>13.222222222222221</c:v>
                </c:pt>
                <c:pt idx="9921">
                  <c:v>22</c:v>
                </c:pt>
                <c:pt idx="9922">
                  <c:v>13.777777777777779</c:v>
                </c:pt>
                <c:pt idx="9923">
                  <c:v>21.25</c:v>
                </c:pt>
                <c:pt idx="9924">
                  <c:v>20.75</c:v>
                </c:pt>
                <c:pt idx="9925">
                  <c:v>8</c:v>
                </c:pt>
                <c:pt idx="9926">
                  <c:v>22</c:v>
                </c:pt>
                <c:pt idx="9927">
                  <c:v>16.75</c:v>
                </c:pt>
                <c:pt idx="9928">
                  <c:v>21.25</c:v>
                </c:pt>
                <c:pt idx="9929">
                  <c:v>19.75</c:v>
                </c:pt>
                <c:pt idx="9930">
                  <c:v>13.222222222222221</c:v>
                </c:pt>
                <c:pt idx="9931">
                  <c:v>19</c:v>
                </c:pt>
                <c:pt idx="9932">
                  <c:v>18.25</c:v>
                </c:pt>
                <c:pt idx="9933">
                  <c:v>16.166666666666671</c:v>
                </c:pt>
                <c:pt idx="9934">
                  <c:v>18.25</c:v>
                </c:pt>
                <c:pt idx="9935">
                  <c:v>15.444444444444443</c:v>
                </c:pt>
                <c:pt idx="9936">
                  <c:v>22</c:v>
                </c:pt>
                <c:pt idx="9937">
                  <c:v>13.222222222222221</c:v>
                </c:pt>
                <c:pt idx="9938">
                  <c:v>20.5</c:v>
                </c:pt>
                <c:pt idx="9939">
                  <c:v>11.555555555555557</c:v>
                </c:pt>
                <c:pt idx="9940">
                  <c:v>20.5</c:v>
                </c:pt>
                <c:pt idx="9941">
                  <c:v>13.222222222222221</c:v>
                </c:pt>
                <c:pt idx="9942">
                  <c:v>14.333333333333329</c:v>
                </c:pt>
                <c:pt idx="9943">
                  <c:v>16.583333333333329</c:v>
                </c:pt>
                <c:pt idx="9944">
                  <c:v>6.5</c:v>
                </c:pt>
                <c:pt idx="9945">
                  <c:v>16.583333333333329</c:v>
                </c:pt>
                <c:pt idx="9946">
                  <c:v>19</c:v>
                </c:pt>
                <c:pt idx="9947">
                  <c:v>16.75</c:v>
                </c:pt>
                <c:pt idx="9948">
                  <c:v>17.5</c:v>
                </c:pt>
                <c:pt idx="9949">
                  <c:v>14.333333333333329</c:v>
                </c:pt>
                <c:pt idx="9950">
                  <c:v>18.25</c:v>
                </c:pt>
                <c:pt idx="9951">
                  <c:v>14.333333333333329</c:v>
                </c:pt>
                <c:pt idx="9952">
                  <c:v>16</c:v>
                </c:pt>
                <c:pt idx="9953">
                  <c:v>14.888888888888886</c:v>
                </c:pt>
                <c:pt idx="9954">
                  <c:v>18.25</c:v>
                </c:pt>
                <c:pt idx="9955">
                  <c:v>18.25</c:v>
                </c:pt>
                <c:pt idx="9956">
                  <c:v>12.666666666666664</c:v>
                </c:pt>
                <c:pt idx="9957">
                  <c:v>14.333333333333329</c:v>
                </c:pt>
                <c:pt idx="9958">
                  <c:v>11</c:v>
                </c:pt>
                <c:pt idx="9959">
                  <c:v>16</c:v>
                </c:pt>
                <c:pt idx="9960">
                  <c:v>14.888888888888886</c:v>
                </c:pt>
                <c:pt idx="9961">
                  <c:v>22</c:v>
                </c:pt>
                <c:pt idx="9962">
                  <c:v>17.5</c:v>
                </c:pt>
                <c:pt idx="9963">
                  <c:v>16</c:v>
                </c:pt>
                <c:pt idx="9964">
                  <c:v>19.75</c:v>
                </c:pt>
                <c:pt idx="9965">
                  <c:v>16</c:v>
                </c:pt>
                <c:pt idx="9966">
                  <c:v>20.5</c:v>
                </c:pt>
                <c:pt idx="9967">
                  <c:v>16.75</c:v>
                </c:pt>
                <c:pt idx="9968">
                  <c:v>17.5</c:v>
                </c:pt>
                <c:pt idx="9969">
                  <c:v>11.555555555555557</c:v>
                </c:pt>
                <c:pt idx="9970">
                  <c:v>16.75</c:v>
                </c:pt>
                <c:pt idx="9971">
                  <c:v>12.666666666666664</c:v>
                </c:pt>
                <c:pt idx="9972">
                  <c:v>18.666666666666671</c:v>
                </c:pt>
                <c:pt idx="9973">
                  <c:v>11</c:v>
                </c:pt>
                <c:pt idx="9974">
                  <c:v>14.333333333333329</c:v>
                </c:pt>
                <c:pt idx="9975">
                  <c:v>19.75</c:v>
                </c:pt>
                <c:pt idx="9976">
                  <c:v>15.444444444444443</c:v>
                </c:pt>
                <c:pt idx="9977">
                  <c:v>21.583333333333329</c:v>
                </c:pt>
                <c:pt idx="9978">
                  <c:v>17.5</c:v>
                </c:pt>
                <c:pt idx="9979">
                  <c:v>21.25</c:v>
                </c:pt>
                <c:pt idx="9980">
                  <c:v>22</c:v>
                </c:pt>
                <c:pt idx="9981">
                  <c:v>20.5</c:v>
                </c:pt>
                <c:pt idx="9982">
                  <c:v>19.5</c:v>
                </c:pt>
                <c:pt idx="9983">
                  <c:v>5</c:v>
                </c:pt>
                <c:pt idx="9984">
                  <c:v>13.777777777777779</c:v>
                </c:pt>
                <c:pt idx="9985">
                  <c:v>14.888888888888886</c:v>
                </c:pt>
                <c:pt idx="9986">
                  <c:v>11</c:v>
                </c:pt>
                <c:pt idx="9987">
                  <c:v>14.333333333333329</c:v>
                </c:pt>
                <c:pt idx="9988">
                  <c:v>13.222222222222221</c:v>
                </c:pt>
                <c:pt idx="9989">
                  <c:v>21.25</c:v>
                </c:pt>
                <c:pt idx="9990">
                  <c:v>14.888888888888886</c:v>
                </c:pt>
                <c:pt idx="9991">
                  <c:v>10.25</c:v>
                </c:pt>
                <c:pt idx="9992">
                  <c:v>16</c:v>
                </c:pt>
                <c:pt idx="9993">
                  <c:v>11</c:v>
                </c:pt>
                <c:pt idx="9994">
                  <c:v>11</c:v>
                </c:pt>
                <c:pt idx="9995">
                  <c:v>19</c:v>
                </c:pt>
                <c:pt idx="9996">
                  <c:v>15.444444444444443</c:v>
                </c:pt>
                <c:pt idx="9997">
                  <c:v>8.75</c:v>
                </c:pt>
                <c:pt idx="9998">
                  <c:v>20.75</c:v>
                </c:pt>
                <c:pt idx="9999">
                  <c:v>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764-4564-B376-697366350E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40546848"/>
        <c:axId val="1440546016"/>
      </c:scatterChart>
      <c:valAx>
        <c:axId val="14405468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40546016"/>
        <c:crosses val="autoZero"/>
        <c:crossBetween val="midCat"/>
      </c:valAx>
      <c:valAx>
        <c:axId val="1440546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_ 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405468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Sheet1!$G$1</c:f>
              <c:strCache>
                <c:ptCount val="1"/>
                <c:pt idx="0">
                  <c:v>转换分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Sheet1!$A$2:$A$10001</c:f>
              <c:numCache>
                <c:formatCode>General</c:formatCode>
                <c:ptCount val="10000"/>
                <c:pt idx="0">
                  <c:v>50</c:v>
                </c:pt>
                <c:pt idx="1">
                  <c:v>61</c:v>
                </c:pt>
                <c:pt idx="2">
                  <c:v>58</c:v>
                </c:pt>
                <c:pt idx="3">
                  <c:v>55</c:v>
                </c:pt>
                <c:pt idx="4">
                  <c:v>50</c:v>
                </c:pt>
                <c:pt idx="5">
                  <c:v>47</c:v>
                </c:pt>
                <c:pt idx="6">
                  <c:v>51</c:v>
                </c:pt>
                <c:pt idx="7">
                  <c:v>58</c:v>
                </c:pt>
                <c:pt idx="8">
                  <c:v>52</c:v>
                </c:pt>
                <c:pt idx="9">
                  <c:v>61</c:v>
                </c:pt>
                <c:pt idx="10">
                  <c:v>42</c:v>
                </c:pt>
                <c:pt idx="11">
                  <c:v>47</c:v>
                </c:pt>
                <c:pt idx="12">
                  <c:v>52</c:v>
                </c:pt>
                <c:pt idx="13">
                  <c:v>46</c:v>
                </c:pt>
                <c:pt idx="14">
                  <c:v>44</c:v>
                </c:pt>
                <c:pt idx="15">
                  <c:v>45</c:v>
                </c:pt>
                <c:pt idx="16">
                  <c:v>59</c:v>
                </c:pt>
                <c:pt idx="17">
                  <c:v>60</c:v>
                </c:pt>
                <c:pt idx="18">
                  <c:v>50</c:v>
                </c:pt>
                <c:pt idx="19">
                  <c:v>48</c:v>
                </c:pt>
                <c:pt idx="20">
                  <c:v>58</c:v>
                </c:pt>
                <c:pt idx="21">
                  <c:v>66</c:v>
                </c:pt>
                <c:pt idx="22">
                  <c:v>55</c:v>
                </c:pt>
                <c:pt idx="23">
                  <c:v>56</c:v>
                </c:pt>
                <c:pt idx="24">
                  <c:v>72</c:v>
                </c:pt>
                <c:pt idx="25">
                  <c:v>61</c:v>
                </c:pt>
                <c:pt idx="26">
                  <c:v>43</c:v>
                </c:pt>
                <c:pt idx="27">
                  <c:v>69</c:v>
                </c:pt>
                <c:pt idx="28">
                  <c:v>44</c:v>
                </c:pt>
                <c:pt idx="29">
                  <c:v>39</c:v>
                </c:pt>
                <c:pt idx="30">
                  <c:v>57</c:v>
                </c:pt>
                <c:pt idx="31">
                  <c:v>69</c:v>
                </c:pt>
                <c:pt idx="32">
                  <c:v>71</c:v>
                </c:pt>
                <c:pt idx="33">
                  <c:v>59</c:v>
                </c:pt>
                <c:pt idx="34">
                  <c:v>58</c:v>
                </c:pt>
                <c:pt idx="35">
                  <c:v>53</c:v>
                </c:pt>
                <c:pt idx="36">
                  <c:v>62</c:v>
                </c:pt>
                <c:pt idx="37">
                  <c:v>45</c:v>
                </c:pt>
                <c:pt idx="38">
                  <c:v>52</c:v>
                </c:pt>
                <c:pt idx="39">
                  <c:v>60</c:v>
                </c:pt>
                <c:pt idx="40">
                  <c:v>72</c:v>
                </c:pt>
                <c:pt idx="41">
                  <c:v>68</c:v>
                </c:pt>
                <c:pt idx="42">
                  <c:v>41</c:v>
                </c:pt>
                <c:pt idx="43">
                  <c:v>73</c:v>
                </c:pt>
                <c:pt idx="44">
                  <c:v>69</c:v>
                </c:pt>
                <c:pt idx="45">
                  <c:v>55</c:v>
                </c:pt>
                <c:pt idx="46">
                  <c:v>49</c:v>
                </c:pt>
                <c:pt idx="47">
                  <c:v>52</c:v>
                </c:pt>
                <c:pt idx="48">
                  <c:v>56</c:v>
                </c:pt>
                <c:pt idx="49">
                  <c:v>51</c:v>
                </c:pt>
                <c:pt idx="50">
                  <c:v>55</c:v>
                </c:pt>
                <c:pt idx="51">
                  <c:v>57</c:v>
                </c:pt>
                <c:pt idx="52">
                  <c:v>52</c:v>
                </c:pt>
                <c:pt idx="53">
                  <c:v>57</c:v>
                </c:pt>
                <c:pt idx="54">
                  <c:v>42</c:v>
                </c:pt>
                <c:pt idx="55">
                  <c:v>47</c:v>
                </c:pt>
                <c:pt idx="56">
                  <c:v>61</c:v>
                </c:pt>
                <c:pt idx="57">
                  <c:v>62</c:v>
                </c:pt>
                <c:pt idx="58">
                  <c:v>47</c:v>
                </c:pt>
                <c:pt idx="59">
                  <c:v>49</c:v>
                </c:pt>
                <c:pt idx="60">
                  <c:v>51</c:v>
                </c:pt>
                <c:pt idx="61">
                  <c:v>53</c:v>
                </c:pt>
                <c:pt idx="62">
                  <c:v>67</c:v>
                </c:pt>
                <c:pt idx="63">
                  <c:v>67</c:v>
                </c:pt>
                <c:pt idx="64">
                  <c:v>54</c:v>
                </c:pt>
                <c:pt idx="65">
                  <c:v>66</c:v>
                </c:pt>
                <c:pt idx="66">
                  <c:v>51</c:v>
                </c:pt>
                <c:pt idx="67">
                  <c:v>57</c:v>
                </c:pt>
                <c:pt idx="68">
                  <c:v>59</c:v>
                </c:pt>
                <c:pt idx="69">
                  <c:v>39</c:v>
                </c:pt>
                <c:pt idx="70">
                  <c:v>45</c:v>
                </c:pt>
                <c:pt idx="71">
                  <c:v>57</c:v>
                </c:pt>
                <c:pt idx="72">
                  <c:v>59</c:v>
                </c:pt>
                <c:pt idx="73">
                  <c:v>52</c:v>
                </c:pt>
                <c:pt idx="74">
                  <c:v>59</c:v>
                </c:pt>
                <c:pt idx="75">
                  <c:v>51</c:v>
                </c:pt>
                <c:pt idx="76">
                  <c:v>63</c:v>
                </c:pt>
                <c:pt idx="77">
                  <c:v>66</c:v>
                </c:pt>
                <c:pt idx="78">
                  <c:v>49</c:v>
                </c:pt>
                <c:pt idx="79">
                  <c:v>57</c:v>
                </c:pt>
                <c:pt idx="80">
                  <c:v>69</c:v>
                </c:pt>
                <c:pt idx="81">
                  <c:v>70</c:v>
                </c:pt>
                <c:pt idx="82">
                  <c:v>39</c:v>
                </c:pt>
                <c:pt idx="83">
                  <c:v>42</c:v>
                </c:pt>
                <c:pt idx="84">
                  <c:v>60</c:v>
                </c:pt>
                <c:pt idx="85">
                  <c:v>49</c:v>
                </c:pt>
                <c:pt idx="86">
                  <c:v>59</c:v>
                </c:pt>
                <c:pt idx="87">
                  <c:v>46</c:v>
                </c:pt>
                <c:pt idx="88">
                  <c:v>68</c:v>
                </c:pt>
                <c:pt idx="89">
                  <c:v>69</c:v>
                </c:pt>
                <c:pt idx="90">
                  <c:v>39</c:v>
                </c:pt>
                <c:pt idx="91">
                  <c:v>60</c:v>
                </c:pt>
                <c:pt idx="92">
                  <c:v>62</c:v>
                </c:pt>
                <c:pt idx="93">
                  <c:v>60</c:v>
                </c:pt>
                <c:pt idx="94">
                  <c:v>59</c:v>
                </c:pt>
                <c:pt idx="95">
                  <c:v>62</c:v>
                </c:pt>
                <c:pt idx="96">
                  <c:v>59</c:v>
                </c:pt>
                <c:pt idx="97">
                  <c:v>42</c:v>
                </c:pt>
                <c:pt idx="98">
                  <c:v>56</c:v>
                </c:pt>
                <c:pt idx="99">
                  <c:v>69</c:v>
                </c:pt>
                <c:pt idx="100">
                  <c:v>47</c:v>
                </c:pt>
                <c:pt idx="101">
                  <c:v>39</c:v>
                </c:pt>
                <c:pt idx="102">
                  <c:v>58</c:v>
                </c:pt>
                <c:pt idx="103">
                  <c:v>54</c:v>
                </c:pt>
                <c:pt idx="104">
                  <c:v>35</c:v>
                </c:pt>
                <c:pt idx="105">
                  <c:v>52</c:v>
                </c:pt>
                <c:pt idx="106">
                  <c:v>59</c:v>
                </c:pt>
                <c:pt idx="107">
                  <c:v>70</c:v>
                </c:pt>
                <c:pt idx="108">
                  <c:v>45</c:v>
                </c:pt>
                <c:pt idx="109">
                  <c:v>60</c:v>
                </c:pt>
                <c:pt idx="110">
                  <c:v>50</c:v>
                </c:pt>
                <c:pt idx="111">
                  <c:v>61</c:v>
                </c:pt>
                <c:pt idx="112">
                  <c:v>57</c:v>
                </c:pt>
                <c:pt idx="113">
                  <c:v>63</c:v>
                </c:pt>
                <c:pt idx="114">
                  <c:v>66</c:v>
                </c:pt>
                <c:pt idx="115">
                  <c:v>45</c:v>
                </c:pt>
                <c:pt idx="116">
                  <c:v>50</c:v>
                </c:pt>
                <c:pt idx="117">
                  <c:v>44</c:v>
                </c:pt>
                <c:pt idx="118">
                  <c:v>71</c:v>
                </c:pt>
                <c:pt idx="119">
                  <c:v>71</c:v>
                </c:pt>
                <c:pt idx="120">
                  <c:v>52</c:v>
                </c:pt>
                <c:pt idx="121">
                  <c:v>67</c:v>
                </c:pt>
                <c:pt idx="122">
                  <c:v>60</c:v>
                </c:pt>
                <c:pt idx="123">
                  <c:v>56</c:v>
                </c:pt>
                <c:pt idx="124">
                  <c:v>48</c:v>
                </c:pt>
                <c:pt idx="125">
                  <c:v>48</c:v>
                </c:pt>
                <c:pt idx="126">
                  <c:v>39</c:v>
                </c:pt>
                <c:pt idx="127">
                  <c:v>38</c:v>
                </c:pt>
                <c:pt idx="128">
                  <c:v>59</c:v>
                </c:pt>
                <c:pt idx="129">
                  <c:v>56</c:v>
                </c:pt>
                <c:pt idx="130">
                  <c:v>55</c:v>
                </c:pt>
                <c:pt idx="131">
                  <c:v>48</c:v>
                </c:pt>
                <c:pt idx="132">
                  <c:v>48</c:v>
                </c:pt>
                <c:pt idx="133">
                  <c:v>48</c:v>
                </c:pt>
                <c:pt idx="134">
                  <c:v>64</c:v>
                </c:pt>
                <c:pt idx="135">
                  <c:v>58</c:v>
                </c:pt>
                <c:pt idx="136">
                  <c:v>58</c:v>
                </c:pt>
                <c:pt idx="137">
                  <c:v>64</c:v>
                </c:pt>
                <c:pt idx="138">
                  <c:v>57</c:v>
                </c:pt>
                <c:pt idx="139">
                  <c:v>37</c:v>
                </c:pt>
                <c:pt idx="140">
                  <c:v>55</c:v>
                </c:pt>
                <c:pt idx="141">
                  <c:v>64</c:v>
                </c:pt>
                <c:pt idx="142">
                  <c:v>58</c:v>
                </c:pt>
                <c:pt idx="143">
                  <c:v>34</c:v>
                </c:pt>
                <c:pt idx="144">
                  <c:v>70</c:v>
                </c:pt>
                <c:pt idx="145">
                  <c:v>55</c:v>
                </c:pt>
                <c:pt idx="146">
                  <c:v>56</c:v>
                </c:pt>
                <c:pt idx="147">
                  <c:v>52</c:v>
                </c:pt>
                <c:pt idx="148">
                  <c:v>62</c:v>
                </c:pt>
                <c:pt idx="149">
                  <c:v>70</c:v>
                </c:pt>
                <c:pt idx="150">
                  <c:v>59</c:v>
                </c:pt>
                <c:pt idx="151">
                  <c:v>64</c:v>
                </c:pt>
                <c:pt idx="152">
                  <c:v>48</c:v>
                </c:pt>
                <c:pt idx="153">
                  <c:v>42</c:v>
                </c:pt>
                <c:pt idx="154">
                  <c:v>50</c:v>
                </c:pt>
                <c:pt idx="155">
                  <c:v>44</c:v>
                </c:pt>
                <c:pt idx="156">
                  <c:v>48</c:v>
                </c:pt>
                <c:pt idx="157">
                  <c:v>70</c:v>
                </c:pt>
                <c:pt idx="158">
                  <c:v>52</c:v>
                </c:pt>
                <c:pt idx="159">
                  <c:v>48</c:v>
                </c:pt>
                <c:pt idx="160">
                  <c:v>51</c:v>
                </c:pt>
                <c:pt idx="161">
                  <c:v>62</c:v>
                </c:pt>
                <c:pt idx="162">
                  <c:v>53</c:v>
                </c:pt>
                <c:pt idx="163">
                  <c:v>58</c:v>
                </c:pt>
                <c:pt idx="164">
                  <c:v>50</c:v>
                </c:pt>
                <c:pt idx="165">
                  <c:v>52</c:v>
                </c:pt>
                <c:pt idx="166">
                  <c:v>55</c:v>
                </c:pt>
                <c:pt idx="167">
                  <c:v>66</c:v>
                </c:pt>
                <c:pt idx="168">
                  <c:v>44</c:v>
                </c:pt>
                <c:pt idx="169">
                  <c:v>47</c:v>
                </c:pt>
                <c:pt idx="170">
                  <c:v>70</c:v>
                </c:pt>
                <c:pt idx="171">
                  <c:v>43</c:v>
                </c:pt>
                <c:pt idx="172">
                  <c:v>64</c:v>
                </c:pt>
                <c:pt idx="173">
                  <c:v>47</c:v>
                </c:pt>
                <c:pt idx="174">
                  <c:v>53</c:v>
                </c:pt>
                <c:pt idx="175">
                  <c:v>59</c:v>
                </c:pt>
                <c:pt idx="176">
                  <c:v>62</c:v>
                </c:pt>
                <c:pt idx="177">
                  <c:v>67</c:v>
                </c:pt>
                <c:pt idx="178">
                  <c:v>38</c:v>
                </c:pt>
                <c:pt idx="179">
                  <c:v>60</c:v>
                </c:pt>
                <c:pt idx="180">
                  <c:v>65</c:v>
                </c:pt>
                <c:pt idx="181">
                  <c:v>60</c:v>
                </c:pt>
                <c:pt idx="182">
                  <c:v>53</c:v>
                </c:pt>
                <c:pt idx="183">
                  <c:v>46</c:v>
                </c:pt>
                <c:pt idx="184">
                  <c:v>52</c:v>
                </c:pt>
                <c:pt idx="185">
                  <c:v>60</c:v>
                </c:pt>
                <c:pt idx="186">
                  <c:v>55</c:v>
                </c:pt>
                <c:pt idx="187">
                  <c:v>62</c:v>
                </c:pt>
                <c:pt idx="188">
                  <c:v>66</c:v>
                </c:pt>
                <c:pt idx="189">
                  <c:v>56</c:v>
                </c:pt>
                <c:pt idx="190">
                  <c:v>58</c:v>
                </c:pt>
                <c:pt idx="191">
                  <c:v>65</c:v>
                </c:pt>
                <c:pt idx="192">
                  <c:v>74</c:v>
                </c:pt>
                <c:pt idx="193">
                  <c:v>61</c:v>
                </c:pt>
                <c:pt idx="194">
                  <c:v>62</c:v>
                </c:pt>
                <c:pt idx="195">
                  <c:v>50</c:v>
                </c:pt>
                <c:pt idx="196">
                  <c:v>63</c:v>
                </c:pt>
                <c:pt idx="197">
                  <c:v>58</c:v>
                </c:pt>
                <c:pt idx="198">
                  <c:v>62</c:v>
                </c:pt>
                <c:pt idx="199">
                  <c:v>61</c:v>
                </c:pt>
                <c:pt idx="200">
                  <c:v>55</c:v>
                </c:pt>
                <c:pt idx="201">
                  <c:v>56</c:v>
                </c:pt>
                <c:pt idx="202">
                  <c:v>67</c:v>
                </c:pt>
                <c:pt idx="203">
                  <c:v>52</c:v>
                </c:pt>
                <c:pt idx="204">
                  <c:v>54</c:v>
                </c:pt>
                <c:pt idx="205">
                  <c:v>46</c:v>
                </c:pt>
                <c:pt idx="206">
                  <c:v>38</c:v>
                </c:pt>
                <c:pt idx="207">
                  <c:v>46</c:v>
                </c:pt>
                <c:pt idx="208">
                  <c:v>56</c:v>
                </c:pt>
                <c:pt idx="209">
                  <c:v>57</c:v>
                </c:pt>
                <c:pt idx="210">
                  <c:v>75</c:v>
                </c:pt>
                <c:pt idx="211">
                  <c:v>55</c:v>
                </c:pt>
                <c:pt idx="212">
                  <c:v>69</c:v>
                </c:pt>
                <c:pt idx="213">
                  <c:v>48</c:v>
                </c:pt>
                <c:pt idx="214">
                  <c:v>69</c:v>
                </c:pt>
                <c:pt idx="215">
                  <c:v>58</c:v>
                </c:pt>
                <c:pt idx="216">
                  <c:v>47</c:v>
                </c:pt>
                <c:pt idx="217">
                  <c:v>65</c:v>
                </c:pt>
                <c:pt idx="218">
                  <c:v>50</c:v>
                </c:pt>
                <c:pt idx="219">
                  <c:v>64</c:v>
                </c:pt>
                <c:pt idx="220">
                  <c:v>55</c:v>
                </c:pt>
                <c:pt idx="221">
                  <c:v>59</c:v>
                </c:pt>
                <c:pt idx="222">
                  <c:v>54</c:v>
                </c:pt>
                <c:pt idx="223">
                  <c:v>55</c:v>
                </c:pt>
                <c:pt idx="224">
                  <c:v>70</c:v>
                </c:pt>
                <c:pt idx="225">
                  <c:v>68</c:v>
                </c:pt>
                <c:pt idx="226">
                  <c:v>43</c:v>
                </c:pt>
                <c:pt idx="227">
                  <c:v>68</c:v>
                </c:pt>
                <c:pt idx="228">
                  <c:v>55</c:v>
                </c:pt>
                <c:pt idx="229">
                  <c:v>71</c:v>
                </c:pt>
                <c:pt idx="230">
                  <c:v>37</c:v>
                </c:pt>
                <c:pt idx="231">
                  <c:v>66</c:v>
                </c:pt>
                <c:pt idx="232">
                  <c:v>48</c:v>
                </c:pt>
                <c:pt idx="233">
                  <c:v>61</c:v>
                </c:pt>
                <c:pt idx="234">
                  <c:v>40</c:v>
                </c:pt>
                <c:pt idx="235">
                  <c:v>50</c:v>
                </c:pt>
                <c:pt idx="236">
                  <c:v>69</c:v>
                </c:pt>
                <c:pt idx="237">
                  <c:v>38</c:v>
                </c:pt>
                <c:pt idx="238">
                  <c:v>42</c:v>
                </c:pt>
                <c:pt idx="239">
                  <c:v>60</c:v>
                </c:pt>
                <c:pt idx="240">
                  <c:v>62</c:v>
                </c:pt>
                <c:pt idx="241">
                  <c:v>58</c:v>
                </c:pt>
                <c:pt idx="242">
                  <c:v>49</c:v>
                </c:pt>
                <c:pt idx="243">
                  <c:v>50</c:v>
                </c:pt>
                <c:pt idx="244">
                  <c:v>53</c:v>
                </c:pt>
                <c:pt idx="245">
                  <c:v>37</c:v>
                </c:pt>
                <c:pt idx="246">
                  <c:v>52</c:v>
                </c:pt>
                <c:pt idx="247">
                  <c:v>33</c:v>
                </c:pt>
                <c:pt idx="248">
                  <c:v>56</c:v>
                </c:pt>
                <c:pt idx="249">
                  <c:v>53</c:v>
                </c:pt>
                <c:pt idx="250">
                  <c:v>53</c:v>
                </c:pt>
                <c:pt idx="251">
                  <c:v>38</c:v>
                </c:pt>
                <c:pt idx="252">
                  <c:v>59</c:v>
                </c:pt>
                <c:pt idx="253">
                  <c:v>56</c:v>
                </c:pt>
                <c:pt idx="254">
                  <c:v>43</c:v>
                </c:pt>
                <c:pt idx="255">
                  <c:v>44</c:v>
                </c:pt>
                <c:pt idx="256">
                  <c:v>62</c:v>
                </c:pt>
                <c:pt idx="257">
                  <c:v>56</c:v>
                </c:pt>
                <c:pt idx="258">
                  <c:v>40</c:v>
                </c:pt>
                <c:pt idx="259">
                  <c:v>53</c:v>
                </c:pt>
                <c:pt idx="260">
                  <c:v>56</c:v>
                </c:pt>
                <c:pt idx="261">
                  <c:v>60</c:v>
                </c:pt>
                <c:pt idx="262">
                  <c:v>59</c:v>
                </c:pt>
                <c:pt idx="263">
                  <c:v>62</c:v>
                </c:pt>
                <c:pt idx="264">
                  <c:v>71</c:v>
                </c:pt>
                <c:pt idx="265">
                  <c:v>58</c:v>
                </c:pt>
                <c:pt idx="266">
                  <c:v>36</c:v>
                </c:pt>
                <c:pt idx="267">
                  <c:v>66</c:v>
                </c:pt>
                <c:pt idx="268">
                  <c:v>34</c:v>
                </c:pt>
                <c:pt idx="269">
                  <c:v>52</c:v>
                </c:pt>
                <c:pt idx="270">
                  <c:v>67</c:v>
                </c:pt>
                <c:pt idx="271">
                  <c:v>34</c:v>
                </c:pt>
                <c:pt idx="272">
                  <c:v>47</c:v>
                </c:pt>
                <c:pt idx="273">
                  <c:v>52</c:v>
                </c:pt>
                <c:pt idx="274">
                  <c:v>45</c:v>
                </c:pt>
                <c:pt idx="275">
                  <c:v>56</c:v>
                </c:pt>
                <c:pt idx="276">
                  <c:v>41</c:v>
                </c:pt>
                <c:pt idx="277">
                  <c:v>49</c:v>
                </c:pt>
                <c:pt idx="278">
                  <c:v>60</c:v>
                </c:pt>
                <c:pt idx="279">
                  <c:v>37</c:v>
                </c:pt>
                <c:pt idx="280">
                  <c:v>63</c:v>
                </c:pt>
                <c:pt idx="281">
                  <c:v>68</c:v>
                </c:pt>
                <c:pt idx="282">
                  <c:v>63</c:v>
                </c:pt>
                <c:pt idx="283">
                  <c:v>51</c:v>
                </c:pt>
                <c:pt idx="284">
                  <c:v>67</c:v>
                </c:pt>
                <c:pt idx="285">
                  <c:v>62</c:v>
                </c:pt>
                <c:pt idx="286">
                  <c:v>56</c:v>
                </c:pt>
                <c:pt idx="287">
                  <c:v>64</c:v>
                </c:pt>
                <c:pt idx="288">
                  <c:v>40</c:v>
                </c:pt>
                <c:pt idx="289">
                  <c:v>69</c:v>
                </c:pt>
                <c:pt idx="290">
                  <c:v>40</c:v>
                </c:pt>
                <c:pt idx="291">
                  <c:v>57</c:v>
                </c:pt>
                <c:pt idx="292">
                  <c:v>62</c:v>
                </c:pt>
                <c:pt idx="293">
                  <c:v>48</c:v>
                </c:pt>
                <c:pt idx="294">
                  <c:v>55</c:v>
                </c:pt>
                <c:pt idx="295">
                  <c:v>44</c:v>
                </c:pt>
                <c:pt idx="296">
                  <c:v>51</c:v>
                </c:pt>
                <c:pt idx="297">
                  <c:v>60</c:v>
                </c:pt>
                <c:pt idx="298">
                  <c:v>54</c:v>
                </c:pt>
                <c:pt idx="299">
                  <c:v>56</c:v>
                </c:pt>
                <c:pt idx="300">
                  <c:v>53</c:v>
                </c:pt>
                <c:pt idx="301">
                  <c:v>56</c:v>
                </c:pt>
                <c:pt idx="302">
                  <c:v>58</c:v>
                </c:pt>
                <c:pt idx="303">
                  <c:v>56</c:v>
                </c:pt>
                <c:pt idx="304">
                  <c:v>58</c:v>
                </c:pt>
                <c:pt idx="305">
                  <c:v>47</c:v>
                </c:pt>
                <c:pt idx="306">
                  <c:v>44</c:v>
                </c:pt>
                <c:pt idx="307">
                  <c:v>67</c:v>
                </c:pt>
                <c:pt idx="308">
                  <c:v>66</c:v>
                </c:pt>
                <c:pt idx="309">
                  <c:v>46</c:v>
                </c:pt>
                <c:pt idx="310">
                  <c:v>77</c:v>
                </c:pt>
                <c:pt idx="311">
                  <c:v>60</c:v>
                </c:pt>
                <c:pt idx="312">
                  <c:v>56</c:v>
                </c:pt>
                <c:pt idx="313">
                  <c:v>41</c:v>
                </c:pt>
                <c:pt idx="314">
                  <c:v>55</c:v>
                </c:pt>
                <c:pt idx="315">
                  <c:v>75</c:v>
                </c:pt>
                <c:pt idx="316">
                  <c:v>62</c:v>
                </c:pt>
                <c:pt idx="317">
                  <c:v>41</c:v>
                </c:pt>
                <c:pt idx="318">
                  <c:v>64</c:v>
                </c:pt>
                <c:pt idx="319">
                  <c:v>54</c:v>
                </c:pt>
                <c:pt idx="320">
                  <c:v>62</c:v>
                </c:pt>
                <c:pt idx="321">
                  <c:v>67</c:v>
                </c:pt>
                <c:pt idx="322">
                  <c:v>51</c:v>
                </c:pt>
                <c:pt idx="323">
                  <c:v>51</c:v>
                </c:pt>
                <c:pt idx="324">
                  <c:v>51</c:v>
                </c:pt>
                <c:pt idx="325">
                  <c:v>59</c:v>
                </c:pt>
                <c:pt idx="326">
                  <c:v>47</c:v>
                </c:pt>
                <c:pt idx="327">
                  <c:v>58</c:v>
                </c:pt>
                <c:pt idx="328">
                  <c:v>59</c:v>
                </c:pt>
                <c:pt idx="329">
                  <c:v>59</c:v>
                </c:pt>
                <c:pt idx="330">
                  <c:v>45</c:v>
                </c:pt>
                <c:pt idx="331">
                  <c:v>49</c:v>
                </c:pt>
                <c:pt idx="332">
                  <c:v>57</c:v>
                </c:pt>
                <c:pt idx="333">
                  <c:v>38</c:v>
                </c:pt>
                <c:pt idx="334">
                  <c:v>68</c:v>
                </c:pt>
                <c:pt idx="335">
                  <c:v>40</c:v>
                </c:pt>
                <c:pt idx="336">
                  <c:v>51</c:v>
                </c:pt>
                <c:pt idx="337">
                  <c:v>35</c:v>
                </c:pt>
                <c:pt idx="338">
                  <c:v>53</c:v>
                </c:pt>
                <c:pt idx="339">
                  <c:v>57</c:v>
                </c:pt>
                <c:pt idx="340">
                  <c:v>56</c:v>
                </c:pt>
                <c:pt idx="341">
                  <c:v>68</c:v>
                </c:pt>
                <c:pt idx="342">
                  <c:v>43</c:v>
                </c:pt>
                <c:pt idx="343">
                  <c:v>54</c:v>
                </c:pt>
                <c:pt idx="344">
                  <c:v>68</c:v>
                </c:pt>
                <c:pt idx="345">
                  <c:v>53</c:v>
                </c:pt>
                <c:pt idx="346">
                  <c:v>56</c:v>
                </c:pt>
                <c:pt idx="347">
                  <c:v>41</c:v>
                </c:pt>
                <c:pt idx="348">
                  <c:v>54</c:v>
                </c:pt>
                <c:pt idx="349">
                  <c:v>52</c:v>
                </c:pt>
                <c:pt idx="350">
                  <c:v>65</c:v>
                </c:pt>
                <c:pt idx="351">
                  <c:v>55</c:v>
                </c:pt>
                <c:pt idx="352">
                  <c:v>73</c:v>
                </c:pt>
                <c:pt idx="353">
                  <c:v>44</c:v>
                </c:pt>
                <c:pt idx="354">
                  <c:v>46</c:v>
                </c:pt>
                <c:pt idx="355">
                  <c:v>76</c:v>
                </c:pt>
                <c:pt idx="356">
                  <c:v>66</c:v>
                </c:pt>
                <c:pt idx="357">
                  <c:v>39</c:v>
                </c:pt>
                <c:pt idx="358">
                  <c:v>66</c:v>
                </c:pt>
                <c:pt idx="359">
                  <c:v>54</c:v>
                </c:pt>
                <c:pt idx="360">
                  <c:v>63</c:v>
                </c:pt>
                <c:pt idx="361">
                  <c:v>51</c:v>
                </c:pt>
                <c:pt idx="362">
                  <c:v>39</c:v>
                </c:pt>
                <c:pt idx="363">
                  <c:v>50</c:v>
                </c:pt>
                <c:pt idx="364">
                  <c:v>62</c:v>
                </c:pt>
                <c:pt idx="365">
                  <c:v>56</c:v>
                </c:pt>
                <c:pt idx="366">
                  <c:v>59</c:v>
                </c:pt>
                <c:pt idx="367">
                  <c:v>74</c:v>
                </c:pt>
                <c:pt idx="368">
                  <c:v>50</c:v>
                </c:pt>
                <c:pt idx="369">
                  <c:v>70</c:v>
                </c:pt>
                <c:pt idx="370">
                  <c:v>53</c:v>
                </c:pt>
                <c:pt idx="371">
                  <c:v>74</c:v>
                </c:pt>
                <c:pt idx="372">
                  <c:v>67</c:v>
                </c:pt>
                <c:pt idx="373">
                  <c:v>49</c:v>
                </c:pt>
                <c:pt idx="374">
                  <c:v>45</c:v>
                </c:pt>
                <c:pt idx="375">
                  <c:v>51</c:v>
                </c:pt>
                <c:pt idx="376">
                  <c:v>56</c:v>
                </c:pt>
                <c:pt idx="377">
                  <c:v>54</c:v>
                </c:pt>
                <c:pt idx="378">
                  <c:v>61</c:v>
                </c:pt>
                <c:pt idx="379">
                  <c:v>62</c:v>
                </c:pt>
                <c:pt idx="380">
                  <c:v>46</c:v>
                </c:pt>
                <c:pt idx="381">
                  <c:v>63</c:v>
                </c:pt>
                <c:pt idx="382">
                  <c:v>59</c:v>
                </c:pt>
                <c:pt idx="383">
                  <c:v>41</c:v>
                </c:pt>
                <c:pt idx="384">
                  <c:v>43</c:v>
                </c:pt>
                <c:pt idx="385">
                  <c:v>51</c:v>
                </c:pt>
                <c:pt idx="386">
                  <c:v>55</c:v>
                </c:pt>
                <c:pt idx="387">
                  <c:v>59</c:v>
                </c:pt>
                <c:pt idx="388">
                  <c:v>50</c:v>
                </c:pt>
                <c:pt idx="389">
                  <c:v>62</c:v>
                </c:pt>
                <c:pt idx="390">
                  <c:v>45</c:v>
                </c:pt>
                <c:pt idx="391">
                  <c:v>64</c:v>
                </c:pt>
                <c:pt idx="392">
                  <c:v>57</c:v>
                </c:pt>
                <c:pt idx="393">
                  <c:v>48</c:v>
                </c:pt>
                <c:pt idx="394">
                  <c:v>54</c:v>
                </c:pt>
                <c:pt idx="395">
                  <c:v>42</c:v>
                </c:pt>
                <c:pt idx="396">
                  <c:v>69</c:v>
                </c:pt>
                <c:pt idx="397">
                  <c:v>54</c:v>
                </c:pt>
                <c:pt idx="398">
                  <c:v>58</c:v>
                </c:pt>
                <c:pt idx="399">
                  <c:v>68</c:v>
                </c:pt>
                <c:pt idx="400">
                  <c:v>64</c:v>
                </c:pt>
                <c:pt idx="401">
                  <c:v>46</c:v>
                </c:pt>
                <c:pt idx="402">
                  <c:v>45</c:v>
                </c:pt>
                <c:pt idx="403">
                  <c:v>58</c:v>
                </c:pt>
                <c:pt idx="404">
                  <c:v>53</c:v>
                </c:pt>
                <c:pt idx="405">
                  <c:v>59</c:v>
                </c:pt>
                <c:pt idx="406">
                  <c:v>59</c:v>
                </c:pt>
                <c:pt idx="407">
                  <c:v>70</c:v>
                </c:pt>
                <c:pt idx="408">
                  <c:v>69</c:v>
                </c:pt>
                <c:pt idx="409">
                  <c:v>63</c:v>
                </c:pt>
                <c:pt idx="410">
                  <c:v>57</c:v>
                </c:pt>
                <c:pt idx="411">
                  <c:v>50</c:v>
                </c:pt>
                <c:pt idx="412">
                  <c:v>66</c:v>
                </c:pt>
                <c:pt idx="413">
                  <c:v>45</c:v>
                </c:pt>
                <c:pt idx="414">
                  <c:v>53</c:v>
                </c:pt>
                <c:pt idx="415">
                  <c:v>42</c:v>
                </c:pt>
                <c:pt idx="416">
                  <c:v>47</c:v>
                </c:pt>
                <c:pt idx="417">
                  <c:v>59</c:v>
                </c:pt>
                <c:pt idx="418">
                  <c:v>47</c:v>
                </c:pt>
                <c:pt idx="419">
                  <c:v>54</c:v>
                </c:pt>
                <c:pt idx="420">
                  <c:v>29</c:v>
                </c:pt>
                <c:pt idx="421">
                  <c:v>46</c:v>
                </c:pt>
                <c:pt idx="422">
                  <c:v>46</c:v>
                </c:pt>
                <c:pt idx="423">
                  <c:v>58</c:v>
                </c:pt>
                <c:pt idx="424">
                  <c:v>67</c:v>
                </c:pt>
                <c:pt idx="425">
                  <c:v>54</c:v>
                </c:pt>
                <c:pt idx="426">
                  <c:v>53</c:v>
                </c:pt>
                <c:pt idx="427">
                  <c:v>63</c:v>
                </c:pt>
                <c:pt idx="428">
                  <c:v>49</c:v>
                </c:pt>
                <c:pt idx="429">
                  <c:v>65</c:v>
                </c:pt>
                <c:pt idx="430">
                  <c:v>45</c:v>
                </c:pt>
                <c:pt idx="431">
                  <c:v>69</c:v>
                </c:pt>
                <c:pt idx="432">
                  <c:v>57</c:v>
                </c:pt>
                <c:pt idx="433">
                  <c:v>54</c:v>
                </c:pt>
                <c:pt idx="434">
                  <c:v>50</c:v>
                </c:pt>
                <c:pt idx="435">
                  <c:v>51</c:v>
                </c:pt>
                <c:pt idx="436">
                  <c:v>41</c:v>
                </c:pt>
                <c:pt idx="437">
                  <c:v>58</c:v>
                </c:pt>
                <c:pt idx="438">
                  <c:v>52</c:v>
                </c:pt>
                <c:pt idx="439">
                  <c:v>62</c:v>
                </c:pt>
                <c:pt idx="440">
                  <c:v>60</c:v>
                </c:pt>
                <c:pt idx="441">
                  <c:v>54</c:v>
                </c:pt>
                <c:pt idx="442">
                  <c:v>51</c:v>
                </c:pt>
                <c:pt idx="443">
                  <c:v>51</c:v>
                </c:pt>
                <c:pt idx="444">
                  <c:v>44</c:v>
                </c:pt>
                <c:pt idx="445">
                  <c:v>51</c:v>
                </c:pt>
                <c:pt idx="446">
                  <c:v>48</c:v>
                </c:pt>
                <c:pt idx="447">
                  <c:v>65</c:v>
                </c:pt>
                <c:pt idx="448">
                  <c:v>23</c:v>
                </c:pt>
                <c:pt idx="449">
                  <c:v>34</c:v>
                </c:pt>
                <c:pt idx="450">
                  <c:v>50</c:v>
                </c:pt>
                <c:pt idx="451">
                  <c:v>44</c:v>
                </c:pt>
                <c:pt idx="452">
                  <c:v>52</c:v>
                </c:pt>
                <c:pt idx="453">
                  <c:v>63</c:v>
                </c:pt>
                <c:pt idx="454">
                  <c:v>65</c:v>
                </c:pt>
                <c:pt idx="455">
                  <c:v>47</c:v>
                </c:pt>
                <c:pt idx="456">
                  <c:v>48</c:v>
                </c:pt>
                <c:pt idx="457">
                  <c:v>55</c:v>
                </c:pt>
                <c:pt idx="458">
                  <c:v>42</c:v>
                </c:pt>
                <c:pt idx="459">
                  <c:v>52</c:v>
                </c:pt>
                <c:pt idx="460">
                  <c:v>41</c:v>
                </c:pt>
                <c:pt idx="461">
                  <c:v>48</c:v>
                </c:pt>
                <c:pt idx="462">
                  <c:v>51</c:v>
                </c:pt>
                <c:pt idx="463">
                  <c:v>55</c:v>
                </c:pt>
                <c:pt idx="464">
                  <c:v>52</c:v>
                </c:pt>
                <c:pt idx="465">
                  <c:v>61</c:v>
                </c:pt>
                <c:pt idx="466">
                  <c:v>59</c:v>
                </c:pt>
                <c:pt idx="467">
                  <c:v>49</c:v>
                </c:pt>
                <c:pt idx="468">
                  <c:v>49</c:v>
                </c:pt>
                <c:pt idx="469">
                  <c:v>55</c:v>
                </c:pt>
                <c:pt idx="470">
                  <c:v>59</c:v>
                </c:pt>
                <c:pt idx="471">
                  <c:v>47</c:v>
                </c:pt>
                <c:pt idx="472">
                  <c:v>31</c:v>
                </c:pt>
                <c:pt idx="473">
                  <c:v>54</c:v>
                </c:pt>
                <c:pt idx="474">
                  <c:v>33</c:v>
                </c:pt>
                <c:pt idx="475">
                  <c:v>55</c:v>
                </c:pt>
                <c:pt idx="476">
                  <c:v>55</c:v>
                </c:pt>
                <c:pt idx="477">
                  <c:v>57</c:v>
                </c:pt>
                <c:pt idx="478">
                  <c:v>40</c:v>
                </c:pt>
                <c:pt idx="479">
                  <c:v>51</c:v>
                </c:pt>
                <c:pt idx="480">
                  <c:v>47</c:v>
                </c:pt>
                <c:pt idx="481">
                  <c:v>60</c:v>
                </c:pt>
                <c:pt idx="482">
                  <c:v>57</c:v>
                </c:pt>
                <c:pt idx="483">
                  <c:v>71</c:v>
                </c:pt>
                <c:pt idx="484">
                  <c:v>64</c:v>
                </c:pt>
                <c:pt idx="485">
                  <c:v>50</c:v>
                </c:pt>
                <c:pt idx="486">
                  <c:v>54</c:v>
                </c:pt>
                <c:pt idx="487">
                  <c:v>64</c:v>
                </c:pt>
                <c:pt idx="488">
                  <c:v>51</c:v>
                </c:pt>
                <c:pt idx="489">
                  <c:v>67</c:v>
                </c:pt>
                <c:pt idx="490">
                  <c:v>56</c:v>
                </c:pt>
                <c:pt idx="491">
                  <c:v>45</c:v>
                </c:pt>
                <c:pt idx="492">
                  <c:v>64</c:v>
                </c:pt>
                <c:pt idx="493">
                  <c:v>56</c:v>
                </c:pt>
                <c:pt idx="494">
                  <c:v>59</c:v>
                </c:pt>
                <c:pt idx="495">
                  <c:v>32</c:v>
                </c:pt>
                <c:pt idx="496">
                  <c:v>35</c:v>
                </c:pt>
                <c:pt idx="497">
                  <c:v>53</c:v>
                </c:pt>
                <c:pt idx="498">
                  <c:v>55</c:v>
                </c:pt>
                <c:pt idx="499">
                  <c:v>57</c:v>
                </c:pt>
                <c:pt idx="500">
                  <c:v>48</c:v>
                </c:pt>
                <c:pt idx="501">
                  <c:v>50</c:v>
                </c:pt>
                <c:pt idx="502">
                  <c:v>55</c:v>
                </c:pt>
                <c:pt idx="503">
                  <c:v>58</c:v>
                </c:pt>
                <c:pt idx="504">
                  <c:v>68</c:v>
                </c:pt>
                <c:pt idx="505">
                  <c:v>62</c:v>
                </c:pt>
                <c:pt idx="506">
                  <c:v>77</c:v>
                </c:pt>
                <c:pt idx="507">
                  <c:v>45</c:v>
                </c:pt>
                <c:pt idx="508">
                  <c:v>55</c:v>
                </c:pt>
                <c:pt idx="509">
                  <c:v>66</c:v>
                </c:pt>
                <c:pt idx="510">
                  <c:v>52</c:v>
                </c:pt>
                <c:pt idx="511">
                  <c:v>58</c:v>
                </c:pt>
                <c:pt idx="512">
                  <c:v>46</c:v>
                </c:pt>
                <c:pt idx="513">
                  <c:v>49</c:v>
                </c:pt>
                <c:pt idx="514">
                  <c:v>60</c:v>
                </c:pt>
                <c:pt idx="515">
                  <c:v>59</c:v>
                </c:pt>
                <c:pt idx="516">
                  <c:v>46</c:v>
                </c:pt>
                <c:pt idx="517">
                  <c:v>40</c:v>
                </c:pt>
                <c:pt idx="518">
                  <c:v>54</c:v>
                </c:pt>
                <c:pt idx="519">
                  <c:v>49</c:v>
                </c:pt>
                <c:pt idx="520">
                  <c:v>75</c:v>
                </c:pt>
                <c:pt idx="521">
                  <c:v>49</c:v>
                </c:pt>
                <c:pt idx="522">
                  <c:v>46</c:v>
                </c:pt>
                <c:pt idx="523">
                  <c:v>51</c:v>
                </c:pt>
                <c:pt idx="524">
                  <c:v>48</c:v>
                </c:pt>
                <c:pt idx="525">
                  <c:v>66</c:v>
                </c:pt>
                <c:pt idx="526">
                  <c:v>60</c:v>
                </c:pt>
                <c:pt idx="527">
                  <c:v>65</c:v>
                </c:pt>
                <c:pt idx="528">
                  <c:v>38</c:v>
                </c:pt>
                <c:pt idx="529">
                  <c:v>64</c:v>
                </c:pt>
                <c:pt idx="530">
                  <c:v>53</c:v>
                </c:pt>
                <c:pt idx="531">
                  <c:v>52</c:v>
                </c:pt>
                <c:pt idx="532">
                  <c:v>54</c:v>
                </c:pt>
                <c:pt idx="533">
                  <c:v>45</c:v>
                </c:pt>
                <c:pt idx="534">
                  <c:v>55</c:v>
                </c:pt>
                <c:pt idx="535">
                  <c:v>58</c:v>
                </c:pt>
                <c:pt idx="536">
                  <c:v>64</c:v>
                </c:pt>
                <c:pt idx="537">
                  <c:v>66</c:v>
                </c:pt>
                <c:pt idx="538">
                  <c:v>74</c:v>
                </c:pt>
                <c:pt idx="539">
                  <c:v>47</c:v>
                </c:pt>
                <c:pt idx="540">
                  <c:v>48</c:v>
                </c:pt>
                <c:pt idx="541">
                  <c:v>61</c:v>
                </c:pt>
                <c:pt idx="542">
                  <c:v>77</c:v>
                </c:pt>
                <c:pt idx="543">
                  <c:v>58</c:v>
                </c:pt>
                <c:pt idx="544">
                  <c:v>60</c:v>
                </c:pt>
                <c:pt idx="545">
                  <c:v>66</c:v>
                </c:pt>
                <c:pt idx="546">
                  <c:v>37</c:v>
                </c:pt>
                <c:pt idx="547">
                  <c:v>58</c:v>
                </c:pt>
                <c:pt idx="548">
                  <c:v>55</c:v>
                </c:pt>
                <c:pt idx="549">
                  <c:v>54</c:v>
                </c:pt>
                <c:pt idx="550">
                  <c:v>67</c:v>
                </c:pt>
                <c:pt idx="551">
                  <c:v>70</c:v>
                </c:pt>
                <c:pt idx="552">
                  <c:v>69</c:v>
                </c:pt>
                <c:pt idx="553">
                  <c:v>60</c:v>
                </c:pt>
                <c:pt idx="554">
                  <c:v>60</c:v>
                </c:pt>
                <c:pt idx="555">
                  <c:v>61</c:v>
                </c:pt>
                <c:pt idx="556">
                  <c:v>45</c:v>
                </c:pt>
                <c:pt idx="557">
                  <c:v>57</c:v>
                </c:pt>
                <c:pt idx="558">
                  <c:v>58</c:v>
                </c:pt>
                <c:pt idx="559">
                  <c:v>72</c:v>
                </c:pt>
                <c:pt idx="560">
                  <c:v>54</c:v>
                </c:pt>
                <c:pt idx="561">
                  <c:v>61</c:v>
                </c:pt>
                <c:pt idx="562">
                  <c:v>60</c:v>
                </c:pt>
                <c:pt idx="563">
                  <c:v>47</c:v>
                </c:pt>
                <c:pt idx="564">
                  <c:v>51</c:v>
                </c:pt>
                <c:pt idx="565">
                  <c:v>47</c:v>
                </c:pt>
                <c:pt idx="566">
                  <c:v>54</c:v>
                </c:pt>
                <c:pt idx="567">
                  <c:v>64</c:v>
                </c:pt>
                <c:pt idx="568">
                  <c:v>60</c:v>
                </c:pt>
                <c:pt idx="569">
                  <c:v>54</c:v>
                </c:pt>
                <c:pt idx="570">
                  <c:v>57</c:v>
                </c:pt>
                <c:pt idx="571">
                  <c:v>62</c:v>
                </c:pt>
                <c:pt idx="572">
                  <c:v>53</c:v>
                </c:pt>
                <c:pt idx="573">
                  <c:v>50</c:v>
                </c:pt>
                <c:pt idx="574">
                  <c:v>53</c:v>
                </c:pt>
                <c:pt idx="575">
                  <c:v>41</c:v>
                </c:pt>
                <c:pt idx="576">
                  <c:v>62</c:v>
                </c:pt>
                <c:pt idx="577">
                  <c:v>57</c:v>
                </c:pt>
                <c:pt idx="578">
                  <c:v>46</c:v>
                </c:pt>
                <c:pt idx="579">
                  <c:v>53</c:v>
                </c:pt>
                <c:pt idx="580">
                  <c:v>60</c:v>
                </c:pt>
                <c:pt idx="581">
                  <c:v>40</c:v>
                </c:pt>
                <c:pt idx="582">
                  <c:v>51</c:v>
                </c:pt>
                <c:pt idx="583">
                  <c:v>56</c:v>
                </c:pt>
                <c:pt idx="584">
                  <c:v>48</c:v>
                </c:pt>
                <c:pt idx="585">
                  <c:v>52</c:v>
                </c:pt>
                <c:pt idx="586">
                  <c:v>52</c:v>
                </c:pt>
                <c:pt idx="587">
                  <c:v>60</c:v>
                </c:pt>
                <c:pt idx="588">
                  <c:v>44</c:v>
                </c:pt>
                <c:pt idx="589">
                  <c:v>64</c:v>
                </c:pt>
                <c:pt idx="590">
                  <c:v>52</c:v>
                </c:pt>
                <c:pt idx="591">
                  <c:v>54</c:v>
                </c:pt>
                <c:pt idx="592">
                  <c:v>52</c:v>
                </c:pt>
                <c:pt idx="593">
                  <c:v>51</c:v>
                </c:pt>
                <c:pt idx="594">
                  <c:v>53</c:v>
                </c:pt>
                <c:pt idx="595">
                  <c:v>39</c:v>
                </c:pt>
                <c:pt idx="596">
                  <c:v>56</c:v>
                </c:pt>
                <c:pt idx="597">
                  <c:v>62</c:v>
                </c:pt>
                <c:pt idx="598">
                  <c:v>65</c:v>
                </c:pt>
                <c:pt idx="599">
                  <c:v>66</c:v>
                </c:pt>
                <c:pt idx="600">
                  <c:v>58</c:v>
                </c:pt>
                <c:pt idx="601">
                  <c:v>59</c:v>
                </c:pt>
                <c:pt idx="602">
                  <c:v>64</c:v>
                </c:pt>
                <c:pt idx="603">
                  <c:v>73</c:v>
                </c:pt>
                <c:pt idx="604">
                  <c:v>25</c:v>
                </c:pt>
                <c:pt idx="605">
                  <c:v>51</c:v>
                </c:pt>
                <c:pt idx="606">
                  <c:v>43</c:v>
                </c:pt>
                <c:pt idx="607">
                  <c:v>55</c:v>
                </c:pt>
                <c:pt idx="608">
                  <c:v>56</c:v>
                </c:pt>
                <c:pt idx="609">
                  <c:v>61</c:v>
                </c:pt>
                <c:pt idx="610">
                  <c:v>52</c:v>
                </c:pt>
                <c:pt idx="611">
                  <c:v>62</c:v>
                </c:pt>
                <c:pt idx="612">
                  <c:v>53</c:v>
                </c:pt>
                <c:pt idx="613">
                  <c:v>57</c:v>
                </c:pt>
                <c:pt idx="614">
                  <c:v>70</c:v>
                </c:pt>
                <c:pt idx="615">
                  <c:v>48</c:v>
                </c:pt>
                <c:pt idx="616">
                  <c:v>58</c:v>
                </c:pt>
                <c:pt idx="617">
                  <c:v>65</c:v>
                </c:pt>
                <c:pt idx="618">
                  <c:v>62</c:v>
                </c:pt>
                <c:pt idx="619">
                  <c:v>59</c:v>
                </c:pt>
                <c:pt idx="620">
                  <c:v>55</c:v>
                </c:pt>
                <c:pt idx="621">
                  <c:v>52</c:v>
                </c:pt>
                <c:pt idx="622">
                  <c:v>64</c:v>
                </c:pt>
                <c:pt idx="623">
                  <c:v>63</c:v>
                </c:pt>
                <c:pt idx="624">
                  <c:v>53</c:v>
                </c:pt>
                <c:pt idx="625">
                  <c:v>59</c:v>
                </c:pt>
                <c:pt idx="626">
                  <c:v>44</c:v>
                </c:pt>
                <c:pt idx="627">
                  <c:v>57</c:v>
                </c:pt>
                <c:pt idx="628">
                  <c:v>22</c:v>
                </c:pt>
                <c:pt idx="629">
                  <c:v>58</c:v>
                </c:pt>
                <c:pt idx="630">
                  <c:v>65</c:v>
                </c:pt>
                <c:pt idx="631">
                  <c:v>47</c:v>
                </c:pt>
                <c:pt idx="632">
                  <c:v>57</c:v>
                </c:pt>
                <c:pt idx="633">
                  <c:v>46</c:v>
                </c:pt>
                <c:pt idx="634">
                  <c:v>44</c:v>
                </c:pt>
                <c:pt idx="635">
                  <c:v>61</c:v>
                </c:pt>
                <c:pt idx="636">
                  <c:v>37</c:v>
                </c:pt>
                <c:pt idx="637">
                  <c:v>55</c:v>
                </c:pt>
                <c:pt idx="638">
                  <c:v>52</c:v>
                </c:pt>
                <c:pt idx="639">
                  <c:v>64</c:v>
                </c:pt>
                <c:pt idx="640">
                  <c:v>47</c:v>
                </c:pt>
                <c:pt idx="641">
                  <c:v>59</c:v>
                </c:pt>
                <c:pt idx="642">
                  <c:v>54</c:v>
                </c:pt>
                <c:pt idx="643">
                  <c:v>64</c:v>
                </c:pt>
                <c:pt idx="644">
                  <c:v>55</c:v>
                </c:pt>
                <c:pt idx="645">
                  <c:v>53</c:v>
                </c:pt>
                <c:pt idx="646">
                  <c:v>45</c:v>
                </c:pt>
                <c:pt idx="647">
                  <c:v>59</c:v>
                </c:pt>
                <c:pt idx="648">
                  <c:v>74</c:v>
                </c:pt>
                <c:pt idx="649">
                  <c:v>50</c:v>
                </c:pt>
                <c:pt idx="650">
                  <c:v>75</c:v>
                </c:pt>
                <c:pt idx="651">
                  <c:v>55</c:v>
                </c:pt>
                <c:pt idx="652">
                  <c:v>66</c:v>
                </c:pt>
                <c:pt idx="653">
                  <c:v>43</c:v>
                </c:pt>
                <c:pt idx="654">
                  <c:v>53</c:v>
                </c:pt>
                <c:pt idx="655">
                  <c:v>70</c:v>
                </c:pt>
                <c:pt idx="656">
                  <c:v>43</c:v>
                </c:pt>
                <c:pt idx="657">
                  <c:v>55</c:v>
                </c:pt>
                <c:pt idx="658">
                  <c:v>67</c:v>
                </c:pt>
                <c:pt idx="659">
                  <c:v>60</c:v>
                </c:pt>
                <c:pt idx="660">
                  <c:v>56</c:v>
                </c:pt>
                <c:pt idx="661">
                  <c:v>54</c:v>
                </c:pt>
                <c:pt idx="662">
                  <c:v>40</c:v>
                </c:pt>
                <c:pt idx="663">
                  <c:v>48</c:v>
                </c:pt>
                <c:pt idx="664">
                  <c:v>43</c:v>
                </c:pt>
                <c:pt idx="665">
                  <c:v>56</c:v>
                </c:pt>
                <c:pt idx="666">
                  <c:v>74</c:v>
                </c:pt>
                <c:pt idx="667">
                  <c:v>44</c:v>
                </c:pt>
                <c:pt idx="668">
                  <c:v>59</c:v>
                </c:pt>
                <c:pt idx="669">
                  <c:v>66</c:v>
                </c:pt>
                <c:pt idx="670">
                  <c:v>64</c:v>
                </c:pt>
                <c:pt idx="671">
                  <c:v>52</c:v>
                </c:pt>
                <c:pt idx="672">
                  <c:v>44</c:v>
                </c:pt>
                <c:pt idx="673">
                  <c:v>60</c:v>
                </c:pt>
                <c:pt idx="674">
                  <c:v>41</c:v>
                </c:pt>
                <c:pt idx="675">
                  <c:v>71</c:v>
                </c:pt>
                <c:pt idx="676">
                  <c:v>61</c:v>
                </c:pt>
                <c:pt idx="677">
                  <c:v>64</c:v>
                </c:pt>
                <c:pt idx="678">
                  <c:v>43</c:v>
                </c:pt>
                <c:pt idx="679">
                  <c:v>52</c:v>
                </c:pt>
                <c:pt idx="680">
                  <c:v>54</c:v>
                </c:pt>
                <c:pt idx="681">
                  <c:v>54</c:v>
                </c:pt>
                <c:pt idx="682">
                  <c:v>54</c:v>
                </c:pt>
                <c:pt idx="683">
                  <c:v>58</c:v>
                </c:pt>
                <c:pt idx="684">
                  <c:v>67</c:v>
                </c:pt>
                <c:pt idx="685">
                  <c:v>41</c:v>
                </c:pt>
                <c:pt idx="686">
                  <c:v>51</c:v>
                </c:pt>
                <c:pt idx="687">
                  <c:v>68</c:v>
                </c:pt>
                <c:pt idx="688">
                  <c:v>52</c:v>
                </c:pt>
                <c:pt idx="689">
                  <c:v>54</c:v>
                </c:pt>
                <c:pt idx="690">
                  <c:v>54</c:v>
                </c:pt>
                <c:pt idx="691">
                  <c:v>54</c:v>
                </c:pt>
                <c:pt idx="692">
                  <c:v>47</c:v>
                </c:pt>
                <c:pt idx="693">
                  <c:v>60</c:v>
                </c:pt>
                <c:pt idx="694">
                  <c:v>64</c:v>
                </c:pt>
                <c:pt idx="695">
                  <c:v>70</c:v>
                </c:pt>
                <c:pt idx="696">
                  <c:v>60</c:v>
                </c:pt>
                <c:pt idx="697">
                  <c:v>54</c:v>
                </c:pt>
                <c:pt idx="698">
                  <c:v>50</c:v>
                </c:pt>
                <c:pt idx="699">
                  <c:v>63</c:v>
                </c:pt>
                <c:pt idx="700">
                  <c:v>70</c:v>
                </c:pt>
                <c:pt idx="701">
                  <c:v>73</c:v>
                </c:pt>
                <c:pt idx="702">
                  <c:v>57</c:v>
                </c:pt>
                <c:pt idx="703">
                  <c:v>67</c:v>
                </c:pt>
                <c:pt idx="704">
                  <c:v>47</c:v>
                </c:pt>
                <c:pt idx="705">
                  <c:v>44</c:v>
                </c:pt>
                <c:pt idx="706">
                  <c:v>61</c:v>
                </c:pt>
                <c:pt idx="707">
                  <c:v>51</c:v>
                </c:pt>
                <c:pt idx="708">
                  <c:v>54</c:v>
                </c:pt>
                <c:pt idx="709">
                  <c:v>37</c:v>
                </c:pt>
                <c:pt idx="710">
                  <c:v>59</c:v>
                </c:pt>
                <c:pt idx="711">
                  <c:v>62</c:v>
                </c:pt>
                <c:pt idx="712">
                  <c:v>50</c:v>
                </c:pt>
                <c:pt idx="713">
                  <c:v>51</c:v>
                </c:pt>
                <c:pt idx="714">
                  <c:v>47</c:v>
                </c:pt>
                <c:pt idx="715">
                  <c:v>62</c:v>
                </c:pt>
                <c:pt idx="716">
                  <c:v>42</c:v>
                </c:pt>
                <c:pt idx="717">
                  <c:v>50</c:v>
                </c:pt>
                <c:pt idx="718">
                  <c:v>48</c:v>
                </c:pt>
                <c:pt idx="719">
                  <c:v>52</c:v>
                </c:pt>
                <c:pt idx="720">
                  <c:v>50</c:v>
                </c:pt>
                <c:pt idx="721">
                  <c:v>48</c:v>
                </c:pt>
                <c:pt idx="722">
                  <c:v>40</c:v>
                </c:pt>
                <c:pt idx="723">
                  <c:v>58</c:v>
                </c:pt>
                <c:pt idx="724">
                  <c:v>56</c:v>
                </c:pt>
                <c:pt idx="725">
                  <c:v>51</c:v>
                </c:pt>
                <c:pt idx="726">
                  <c:v>61</c:v>
                </c:pt>
                <c:pt idx="727">
                  <c:v>82</c:v>
                </c:pt>
                <c:pt idx="728">
                  <c:v>57</c:v>
                </c:pt>
                <c:pt idx="729">
                  <c:v>60</c:v>
                </c:pt>
                <c:pt idx="730">
                  <c:v>56</c:v>
                </c:pt>
                <c:pt idx="731">
                  <c:v>46</c:v>
                </c:pt>
                <c:pt idx="732">
                  <c:v>66</c:v>
                </c:pt>
                <c:pt idx="733">
                  <c:v>55</c:v>
                </c:pt>
                <c:pt idx="734">
                  <c:v>46</c:v>
                </c:pt>
                <c:pt idx="735">
                  <c:v>56</c:v>
                </c:pt>
                <c:pt idx="736">
                  <c:v>65</c:v>
                </c:pt>
                <c:pt idx="737">
                  <c:v>54</c:v>
                </c:pt>
                <c:pt idx="738">
                  <c:v>53</c:v>
                </c:pt>
                <c:pt idx="739">
                  <c:v>44</c:v>
                </c:pt>
                <c:pt idx="740">
                  <c:v>68</c:v>
                </c:pt>
                <c:pt idx="741">
                  <c:v>52</c:v>
                </c:pt>
                <c:pt idx="742">
                  <c:v>52</c:v>
                </c:pt>
                <c:pt idx="743">
                  <c:v>52</c:v>
                </c:pt>
                <c:pt idx="744">
                  <c:v>54</c:v>
                </c:pt>
                <c:pt idx="745">
                  <c:v>45</c:v>
                </c:pt>
                <c:pt idx="746">
                  <c:v>60</c:v>
                </c:pt>
                <c:pt idx="747">
                  <c:v>46</c:v>
                </c:pt>
                <c:pt idx="748">
                  <c:v>48</c:v>
                </c:pt>
                <c:pt idx="749">
                  <c:v>53</c:v>
                </c:pt>
                <c:pt idx="750">
                  <c:v>55</c:v>
                </c:pt>
                <c:pt idx="751">
                  <c:v>49</c:v>
                </c:pt>
                <c:pt idx="752">
                  <c:v>65</c:v>
                </c:pt>
                <c:pt idx="753">
                  <c:v>69</c:v>
                </c:pt>
                <c:pt idx="754">
                  <c:v>41</c:v>
                </c:pt>
                <c:pt idx="755">
                  <c:v>67</c:v>
                </c:pt>
                <c:pt idx="756">
                  <c:v>51</c:v>
                </c:pt>
                <c:pt idx="757">
                  <c:v>59</c:v>
                </c:pt>
                <c:pt idx="758">
                  <c:v>57</c:v>
                </c:pt>
                <c:pt idx="759">
                  <c:v>67</c:v>
                </c:pt>
                <c:pt idx="760">
                  <c:v>53</c:v>
                </c:pt>
                <c:pt idx="761">
                  <c:v>70</c:v>
                </c:pt>
                <c:pt idx="762">
                  <c:v>57</c:v>
                </c:pt>
                <c:pt idx="763">
                  <c:v>59</c:v>
                </c:pt>
                <c:pt idx="764">
                  <c:v>70</c:v>
                </c:pt>
                <c:pt idx="765">
                  <c:v>52</c:v>
                </c:pt>
                <c:pt idx="766">
                  <c:v>61</c:v>
                </c:pt>
                <c:pt idx="767">
                  <c:v>65</c:v>
                </c:pt>
                <c:pt idx="768">
                  <c:v>36</c:v>
                </c:pt>
                <c:pt idx="769">
                  <c:v>62</c:v>
                </c:pt>
                <c:pt idx="770">
                  <c:v>63</c:v>
                </c:pt>
                <c:pt idx="771">
                  <c:v>52</c:v>
                </c:pt>
                <c:pt idx="772">
                  <c:v>61</c:v>
                </c:pt>
                <c:pt idx="773">
                  <c:v>61</c:v>
                </c:pt>
                <c:pt idx="774">
                  <c:v>50</c:v>
                </c:pt>
                <c:pt idx="775">
                  <c:v>65</c:v>
                </c:pt>
                <c:pt idx="776">
                  <c:v>59</c:v>
                </c:pt>
                <c:pt idx="777">
                  <c:v>50</c:v>
                </c:pt>
                <c:pt idx="778">
                  <c:v>43</c:v>
                </c:pt>
                <c:pt idx="779">
                  <c:v>58</c:v>
                </c:pt>
                <c:pt idx="780">
                  <c:v>45</c:v>
                </c:pt>
                <c:pt idx="781">
                  <c:v>53</c:v>
                </c:pt>
                <c:pt idx="782">
                  <c:v>50</c:v>
                </c:pt>
                <c:pt idx="783">
                  <c:v>33</c:v>
                </c:pt>
                <c:pt idx="784">
                  <c:v>47</c:v>
                </c:pt>
                <c:pt idx="785">
                  <c:v>70</c:v>
                </c:pt>
                <c:pt idx="786">
                  <c:v>54</c:v>
                </c:pt>
                <c:pt idx="787">
                  <c:v>48</c:v>
                </c:pt>
                <c:pt idx="788">
                  <c:v>63</c:v>
                </c:pt>
                <c:pt idx="789">
                  <c:v>61</c:v>
                </c:pt>
                <c:pt idx="790">
                  <c:v>67</c:v>
                </c:pt>
                <c:pt idx="791">
                  <c:v>42</c:v>
                </c:pt>
                <c:pt idx="792">
                  <c:v>38</c:v>
                </c:pt>
                <c:pt idx="793">
                  <c:v>53</c:v>
                </c:pt>
                <c:pt idx="794">
                  <c:v>66</c:v>
                </c:pt>
                <c:pt idx="795">
                  <c:v>44</c:v>
                </c:pt>
                <c:pt idx="796">
                  <c:v>33</c:v>
                </c:pt>
                <c:pt idx="797">
                  <c:v>49</c:v>
                </c:pt>
                <c:pt idx="798">
                  <c:v>52</c:v>
                </c:pt>
                <c:pt idx="799">
                  <c:v>59</c:v>
                </c:pt>
                <c:pt idx="800">
                  <c:v>51</c:v>
                </c:pt>
                <c:pt idx="801">
                  <c:v>30</c:v>
                </c:pt>
                <c:pt idx="802">
                  <c:v>60</c:v>
                </c:pt>
                <c:pt idx="803">
                  <c:v>47</c:v>
                </c:pt>
                <c:pt idx="804">
                  <c:v>56</c:v>
                </c:pt>
                <c:pt idx="805">
                  <c:v>58</c:v>
                </c:pt>
                <c:pt idx="806">
                  <c:v>47</c:v>
                </c:pt>
                <c:pt idx="807">
                  <c:v>45</c:v>
                </c:pt>
                <c:pt idx="808">
                  <c:v>49</c:v>
                </c:pt>
                <c:pt idx="809">
                  <c:v>51</c:v>
                </c:pt>
                <c:pt idx="810">
                  <c:v>63</c:v>
                </c:pt>
                <c:pt idx="811">
                  <c:v>71</c:v>
                </c:pt>
                <c:pt idx="812">
                  <c:v>43</c:v>
                </c:pt>
                <c:pt idx="813">
                  <c:v>59</c:v>
                </c:pt>
                <c:pt idx="814">
                  <c:v>52</c:v>
                </c:pt>
                <c:pt idx="815">
                  <c:v>52</c:v>
                </c:pt>
                <c:pt idx="816">
                  <c:v>40</c:v>
                </c:pt>
                <c:pt idx="817">
                  <c:v>43</c:v>
                </c:pt>
                <c:pt idx="818">
                  <c:v>48</c:v>
                </c:pt>
                <c:pt idx="819">
                  <c:v>72</c:v>
                </c:pt>
                <c:pt idx="820">
                  <c:v>60</c:v>
                </c:pt>
                <c:pt idx="821">
                  <c:v>40</c:v>
                </c:pt>
                <c:pt idx="822">
                  <c:v>48</c:v>
                </c:pt>
                <c:pt idx="823">
                  <c:v>50</c:v>
                </c:pt>
                <c:pt idx="824">
                  <c:v>74</c:v>
                </c:pt>
                <c:pt idx="825">
                  <c:v>59</c:v>
                </c:pt>
                <c:pt idx="826">
                  <c:v>62</c:v>
                </c:pt>
                <c:pt idx="827">
                  <c:v>56</c:v>
                </c:pt>
                <c:pt idx="828">
                  <c:v>64</c:v>
                </c:pt>
                <c:pt idx="829">
                  <c:v>50</c:v>
                </c:pt>
                <c:pt idx="830">
                  <c:v>46</c:v>
                </c:pt>
                <c:pt idx="831">
                  <c:v>45</c:v>
                </c:pt>
                <c:pt idx="832">
                  <c:v>53</c:v>
                </c:pt>
                <c:pt idx="833">
                  <c:v>52</c:v>
                </c:pt>
                <c:pt idx="834">
                  <c:v>68</c:v>
                </c:pt>
                <c:pt idx="835">
                  <c:v>53</c:v>
                </c:pt>
                <c:pt idx="836">
                  <c:v>62</c:v>
                </c:pt>
                <c:pt idx="837">
                  <c:v>61</c:v>
                </c:pt>
                <c:pt idx="838">
                  <c:v>44</c:v>
                </c:pt>
                <c:pt idx="839">
                  <c:v>57</c:v>
                </c:pt>
                <c:pt idx="840">
                  <c:v>66</c:v>
                </c:pt>
                <c:pt idx="841">
                  <c:v>52</c:v>
                </c:pt>
                <c:pt idx="842">
                  <c:v>65</c:v>
                </c:pt>
                <c:pt idx="843">
                  <c:v>52</c:v>
                </c:pt>
                <c:pt idx="844">
                  <c:v>46</c:v>
                </c:pt>
                <c:pt idx="845">
                  <c:v>49</c:v>
                </c:pt>
                <c:pt idx="846">
                  <c:v>64</c:v>
                </c:pt>
                <c:pt idx="847">
                  <c:v>52</c:v>
                </c:pt>
                <c:pt idx="848">
                  <c:v>72</c:v>
                </c:pt>
                <c:pt idx="849">
                  <c:v>53</c:v>
                </c:pt>
                <c:pt idx="850">
                  <c:v>53</c:v>
                </c:pt>
                <c:pt idx="851">
                  <c:v>68</c:v>
                </c:pt>
                <c:pt idx="852">
                  <c:v>67</c:v>
                </c:pt>
                <c:pt idx="853">
                  <c:v>60</c:v>
                </c:pt>
                <c:pt idx="854">
                  <c:v>80</c:v>
                </c:pt>
                <c:pt idx="855">
                  <c:v>65</c:v>
                </c:pt>
                <c:pt idx="856">
                  <c:v>50</c:v>
                </c:pt>
                <c:pt idx="857">
                  <c:v>57</c:v>
                </c:pt>
                <c:pt idx="858">
                  <c:v>62</c:v>
                </c:pt>
                <c:pt idx="859">
                  <c:v>63</c:v>
                </c:pt>
                <c:pt idx="860">
                  <c:v>34</c:v>
                </c:pt>
                <c:pt idx="861">
                  <c:v>55</c:v>
                </c:pt>
                <c:pt idx="862">
                  <c:v>64</c:v>
                </c:pt>
                <c:pt idx="863">
                  <c:v>50</c:v>
                </c:pt>
                <c:pt idx="864">
                  <c:v>58</c:v>
                </c:pt>
                <c:pt idx="865">
                  <c:v>42</c:v>
                </c:pt>
                <c:pt idx="866">
                  <c:v>57</c:v>
                </c:pt>
                <c:pt idx="867">
                  <c:v>41</c:v>
                </c:pt>
                <c:pt idx="868">
                  <c:v>48</c:v>
                </c:pt>
                <c:pt idx="869">
                  <c:v>49</c:v>
                </c:pt>
                <c:pt idx="870">
                  <c:v>56</c:v>
                </c:pt>
                <c:pt idx="871">
                  <c:v>46</c:v>
                </c:pt>
                <c:pt idx="872">
                  <c:v>51</c:v>
                </c:pt>
                <c:pt idx="873">
                  <c:v>56</c:v>
                </c:pt>
                <c:pt idx="874">
                  <c:v>61</c:v>
                </c:pt>
                <c:pt idx="875">
                  <c:v>56</c:v>
                </c:pt>
                <c:pt idx="876">
                  <c:v>54</c:v>
                </c:pt>
                <c:pt idx="877">
                  <c:v>56</c:v>
                </c:pt>
                <c:pt idx="878">
                  <c:v>60</c:v>
                </c:pt>
                <c:pt idx="879">
                  <c:v>42</c:v>
                </c:pt>
                <c:pt idx="880">
                  <c:v>64</c:v>
                </c:pt>
                <c:pt idx="881">
                  <c:v>63</c:v>
                </c:pt>
                <c:pt idx="882">
                  <c:v>47</c:v>
                </c:pt>
                <c:pt idx="883">
                  <c:v>64</c:v>
                </c:pt>
                <c:pt idx="884">
                  <c:v>55</c:v>
                </c:pt>
                <c:pt idx="885">
                  <c:v>55</c:v>
                </c:pt>
                <c:pt idx="886">
                  <c:v>44</c:v>
                </c:pt>
                <c:pt idx="887">
                  <c:v>62</c:v>
                </c:pt>
                <c:pt idx="888">
                  <c:v>49</c:v>
                </c:pt>
                <c:pt idx="889">
                  <c:v>62</c:v>
                </c:pt>
                <c:pt idx="890">
                  <c:v>49</c:v>
                </c:pt>
                <c:pt idx="891">
                  <c:v>70</c:v>
                </c:pt>
                <c:pt idx="892">
                  <c:v>80</c:v>
                </c:pt>
                <c:pt idx="893">
                  <c:v>56</c:v>
                </c:pt>
                <c:pt idx="894">
                  <c:v>65</c:v>
                </c:pt>
                <c:pt idx="895">
                  <c:v>39</c:v>
                </c:pt>
                <c:pt idx="896">
                  <c:v>64</c:v>
                </c:pt>
                <c:pt idx="897">
                  <c:v>64</c:v>
                </c:pt>
                <c:pt idx="898">
                  <c:v>65</c:v>
                </c:pt>
                <c:pt idx="899">
                  <c:v>54</c:v>
                </c:pt>
                <c:pt idx="900">
                  <c:v>51</c:v>
                </c:pt>
                <c:pt idx="901">
                  <c:v>58</c:v>
                </c:pt>
                <c:pt idx="902">
                  <c:v>61</c:v>
                </c:pt>
                <c:pt idx="903">
                  <c:v>42</c:v>
                </c:pt>
                <c:pt idx="904">
                  <c:v>60</c:v>
                </c:pt>
                <c:pt idx="905">
                  <c:v>59</c:v>
                </c:pt>
                <c:pt idx="906">
                  <c:v>38</c:v>
                </c:pt>
                <c:pt idx="907">
                  <c:v>54</c:v>
                </c:pt>
                <c:pt idx="908">
                  <c:v>65</c:v>
                </c:pt>
                <c:pt idx="909">
                  <c:v>55</c:v>
                </c:pt>
                <c:pt idx="910">
                  <c:v>44</c:v>
                </c:pt>
                <c:pt idx="911">
                  <c:v>46</c:v>
                </c:pt>
                <c:pt idx="912">
                  <c:v>58</c:v>
                </c:pt>
                <c:pt idx="913">
                  <c:v>56</c:v>
                </c:pt>
                <c:pt idx="914">
                  <c:v>67</c:v>
                </c:pt>
                <c:pt idx="915">
                  <c:v>51</c:v>
                </c:pt>
                <c:pt idx="916">
                  <c:v>34</c:v>
                </c:pt>
                <c:pt idx="917">
                  <c:v>64</c:v>
                </c:pt>
                <c:pt idx="918">
                  <c:v>59</c:v>
                </c:pt>
                <c:pt idx="919">
                  <c:v>46</c:v>
                </c:pt>
                <c:pt idx="920">
                  <c:v>59</c:v>
                </c:pt>
                <c:pt idx="921">
                  <c:v>63</c:v>
                </c:pt>
                <c:pt idx="922">
                  <c:v>48</c:v>
                </c:pt>
                <c:pt idx="923">
                  <c:v>48</c:v>
                </c:pt>
                <c:pt idx="924">
                  <c:v>41</c:v>
                </c:pt>
                <c:pt idx="925">
                  <c:v>58</c:v>
                </c:pt>
                <c:pt idx="926">
                  <c:v>51</c:v>
                </c:pt>
                <c:pt idx="927">
                  <c:v>48</c:v>
                </c:pt>
                <c:pt idx="928">
                  <c:v>41</c:v>
                </c:pt>
                <c:pt idx="929">
                  <c:v>51</c:v>
                </c:pt>
                <c:pt idx="930">
                  <c:v>54</c:v>
                </c:pt>
                <c:pt idx="931">
                  <c:v>59</c:v>
                </c:pt>
                <c:pt idx="932">
                  <c:v>45</c:v>
                </c:pt>
                <c:pt idx="933">
                  <c:v>62</c:v>
                </c:pt>
                <c:pt idx="934">
                  <c:v>54</c:v>
                </c:pt>
                <c:pt idx="935">
                  <c:v>55</c:v>
                </c:pt>
                <c:pt idx="936">
                  <c:v>48</c:v>
                </c:pt>
                <c:pt idx="937">
                  <c:v>55</c:v>
                </c:pt>
                <c:pt idx="938">
                  <c:v>68</c:v>
                </c:pt>
                <c:pt idx="939">
                  <c:v>74</c:v>
                </c:pt>
                <c:pt idx="940">
                  <c:v>64</c:v>
                </c:pt>
                <c:pt idx="941">
                  <c:v>60</c:v>
                </c:pt>
                <c:pt idx="942">
                  <c:v>59</c:v>
                </c:pt>
                <c:pt idx="943">
                  <c:v>61</c:v>
                </c:pt>
                <c:pt idx="944">
                  <c:v>40</c:v>
                </c:pt>
                <c:pt idx="945">
                  <c:v>49</c:v>
                </c:pt>
                <c:pt idx="946">
                  <c:v>42</c:v>
                </c:pt>
                <c:pt idx="947">
                  <c:v>62</c:v>
                </c:pt>
                <c:pt idx="948">
                  <c:v>57</c:v>
                </c:pt>
                <c:pt idx="949">
                  <c:v>53</c:v>
                </c:pt>
                <c:pt idx="950">
                  <c:v>48</c:v>
                </c:pt>
                <c:pt idx="951">
                  <c:v>68</c:v>
                </c:pt>
                <c:pt idx="952">
                  <c:v>57</c:v>
                </c:pt>
                <c:pt idx="953">
                  <c:v>56</c:v>
                </c:pt>
                <c:pt idx="954">
                  <c:v>59</c:v>
                </c:pt>
                <c:pt idx="955">
                  <c:v>44</c:v>
                </c:pt>
                <c:pt idx="956">
                  <c:v>50</c:v>
                </c:pt>
                <c:pt idx="957">
                  <c:v>34</c:v>
                </c:pt>
                <c:pt idx="958">
                  <c:v>56</c:v>
                </c:pt>
                <c:pt idx="959">
                  <c:v>54</c:v>
                </c:pt>
                <c:pt idx="960">
                  <c:v>62</c:v>
                </c:pt>
                <c:pt idx="961">
                  <c:v>61</c:v>
                </c:pt>
                <c:pt idx="962">
                  <c:v>37</c:v>
                </c:pt>
                <c:pt idx="963">
                  <c:v>47</c:v>
                </c:pt>
                <c:pt idx="964">
                  <c:v>50</c:v>
                </c:pt>
                <c:pt idx="965">
                  <c:v>60</c:v>
                </c:pt>
                <c:pt idx="966">
                  <c:v>45</c:v>
                </c:pt>
                <c:pt idx="967">
                  <c:v>56</c:v>
                </c:pt>
                <c:pt idx="968">
                  <c:v>46</c:v>
                </c:pt>
                <c:pt idx="969">
                  <c:v>63</c:v>
                </c:pt>
                <c:pt idx="970">
                  <c:v>43</c:v>
                </c:pt>
                <c:pt idx="971">
                  <c:v>58</c:v>
                </c:pt>
                <c:pt idx="972">
                  <c:v>58</c:v>
                </c:pt>
                <c:pt idx="973">
                  <c:v>64</c:v>
                </c:pt>
                <c:pt idx="974">
                  <c:v>45</c:v>
                </c:pt>
                <c:pt idx="975">
                  <c:v>49</c:v>
                </c:pt>
                <c:pt idx="976">
                  <c:v>65</c:v>
                </c:pt>
                <c:pt idx="977">
                  <c:v>61</c:v>
                </c:pt>
                <c:pt idx="978">
                  <c:v>43</c:v>
                </c:pt>
                <c:pt idx="979">
                  <c:v>64</c:v>
                </c:pt>
                <c:pt idx="980">
                  <c:v>37</c:v>
                </c:pt>
                <c:pt idx="981">
                  <c:v>56</c:v>
                </c:pt>
                <c:pt idx="982">
                  <c:v>47</c:v>
                </c:pt>
                <c:pt idx="983">
                  <c:v>47</c:v>
                </c:pt>
                <c:pt idx="984">
                  <c:v>52</c:v>
                </c:pt>
                <c:pt idx="985">
                  <c:v>49</c:v>
                </c:pt>
                <c:pt idx="986">
                  <c:v>58</c:v>
                </c:pt>
                <c:pt idx="987">
                  <c:v>56</c:v>
                </c:pt>
                <c:pt idx="988">
                  <c:v>60</c:v>
                </c:pt>
                <c:pt idx="989">
                  <c:v>52</c:v>
                </c:pt>
                <c:pt idx="990">
                  <c:v>47</c:v>
                </c:pt>
                <c:pt idx="991">
                  <c:v>35</c:v>
                </c:pt>
                <c:pt idx="992">
                  <c:v>71</c:v>
                </c:pt>
                <c:pt idx="993">
                  <c:v>45</c:v>
                </c:pt>
                <c:pt idx="994">
                  <c:v>44</c:v>
                </c:pt>
                <c:pt idx="995">
                  <c:v>58</c:v>
                </c:pt>
                <c:pt idx="996">
                  <c:v>58</c:v>
                </c:pt>
                <c:pt idx="997">
                  <c:v>48</c:v>
                </c:pt>
                <c:pt idx="998">
                  <c:v>54</c:v>
                </c:pt>
                <c:pt idx="999">
                  <c:v>55</c:v>
                </c:pt>
                <c:pt idx="1000">
                  <c:v>33</c:v>
                </c:pt>
                <c:pt idx="1001">
                  <c:v>52</c:v>
                </c:pt>
                <c:pt idx="1002">
                  <c:v>40</c:v>
                </c:pt>
                <c:pt idx="1003">
                  <c:v>59</c:v>
                </c:pt>
                <c:pt idx="1004">
                  <c:v>60</c:v>
                </c:pt>
                <c:pt idx="1005">
                  <c:v>54</c:v>
                </c:pt>
                <c:pt idx="1006">
                  <c:v>51</c:v>
                </c:pt>
                <c:pt idx="1007">
                  <c:v>67</c:v>
                </c:pt>
                <c:pt idx="1008">
                  <c:v>59</c:v>
                </c:pt>
                <c:pt idx="1009">
                  <c:v>65</c:v>
                </c:pt>
                <c:pt idx="1010">
                  <c:v>52</c:v>
                </c:pt>
                <c:pt idx="1011">
                  <c:v>42</c:v>
                </c:pt>
                <c:pt idx="1012">
                  <c:v>59</c:v>
                </c:pt>
                <c:pt idx="1013">
                  <c:v>42</c:v>
                </c:pt>
                <c:pt idx="1014">
                  <c:v>66</c:v>
                </c:pt>
                <c:pt idx="1015">
                  <c:v>58</c:v>
                </c:pt>
                <c:pt idx="1016">
                  <c:v>59</c:v>
                </c:pt>
                <c:pt idx="1017">
                  <c:v>46</c:v>
                </c:pt>
                <c:pt idx="1018">
                  <c:v>47</c:v>
                </c:pt>
                <c:pt idx="1019">
                  <c:v>59</c:v>
                </c:pt>
                <c:pt idx="1020">
                  <c:v>68</c:v>
                </c:pt>
                <c:pt idx="1021">
                  <c:v>57</c:v>
                </c:pt>
                <c:pt idx="1022">
                  <c:v>65</c:v>
                </c:pt>
                <c:pt idx="1023">
                  <c:v>46</c:v>
                </c:pt>
                <c:pt idx="1024">
                  <c:v>68</c:v>
                </c:pt>
                <c:pt idx="1025">
                  <c:v>49</c:v>
                </c:pt>
                <c:pt idx="1026">
                  <c:v>51</c:v>
                </c:pt>
                <c:pt idx="1027">
                  <c:v>43</c:v>
                </c:pt>
                <c:pt idx="1028">
                  <c:v>58</c:v>
                </c:pt>
                <c:pt idx="1029">
                  <c:v>47</c:v>
                </c:pt>
                <c:pt idx="1030">
                  <c:v>41</c:v>
                </c:pt>
                <c:pt idx="1031">
                  <c:v>68</c:v>
                </c:pt>
                <c:pt idx="1032">
                  <c:v>59</c:v>
                </c:pt>
                <c:pt idx="1033">
                  <c:v>53</c:v>
                </c:pt>
                <c:pt idx="1034">
                  <c:v>55</c:v>
                </c:pt>
                <c:pt idx="1035">
                  <c:v>49</c:v>
                </c:pt>
                <c:pt idx="1036">
                  <c:v>43</c:v>
                </c:pt>
                <c:pt idx="1037">
                  <c:v>43</c:v>
                </c:pt>
                <c:pt idx="1038">
                  <c:v>61</c:v>
                </c:pt>
                <c:pt idx="1039">
                  <c:v>69</c:v>
                </c:pt>
                <c:pt idx="1040">
                  <c:v>55</c:v>
                </c:pt>
                <c:pt idx="1041">
                  <c:v>65</c:v>
                </c:pt>
                <c:pt idx="1042">
                  <c:v>49</c:v>
                </c:pt>
                <c:pt idx="1043">
                  <c:v>71</c:v>
                </c:pt>
                <c:pt idx="1044">
                  <c:v>64</c:v>
                </c:pt>
                <c:pt idx="1045">
                  <c:v>51</c:v>
                </c:pt>
                <c:pt idx="1046">
                  <c:v>54</c:v>
                </c:pt>
                <c:pt idx="1047">
                  <c:v>67</c:v>
                </c:pt>
                <c:pt idx="1048">
                  <c:v>51</c:v>
                </c:pt>
                <c:pt idx="1049">
                  <c:v>61</c:v>
                </c:pt>
                <c:pt idx="1050">
                  <c:v>53</c:v>
                </c:pt>
                <c:pt idx="1051">
                  <c:v>50</c:v>
                </c:pt>
                <c:pt idx="1052">
                  <c:v>52</c:v>
                </c:pt>
                <c:pt idx="1053">
                  <c:v>83</c:v>
                </c:pt>
                <c:pt idx="1054">
                  <c:v>50</c:v>
                </c:pt>
                <c:pt idx="1055">
                  <c:v>38</c:v>
                </c:pt>
                <c:pt idx="1056">
                  <c:v>65</c:v>
                </c:pt>
                <c:pt idx="1057">
                  <c:v>53</c:v>
                </c:pt>
                <c:pt idx="1058">
                  <c:v>40</c:v>
                </c:pt>
                <c:pt idx="1059">
                  <c:v>51</c:v>
                </c:pt>
                <c:pt idx="1060">
                  <c:v>29</c:v>
                </c:pt>
                <c:pt idx="1061">
                  <c:v>51</c:v>
                </c:pt>
                <c:pt idx="1062">
                  <c:v>69</c:v>
                </c:pt>
                <c:pt idx="1063">
                  <c:v>53</c:v>
                </c:pt>
                <c:pt idx="1064">
                  <c:v>43</c:v>
                </c:pt>
                <c:pt idx="1065">
                  <c:v>70</c:v>
                </c:pt>
                <c:pt idx="1066">
                  <c:v>54</c:v>
                </c:pt>
                <c:pt idx="1067">
                  <c:v>45</c:v>
                </c:pt>
                <c:pt idx="1068">
                  <c:v>62</c:v>
                </c:pt>
                <c:pt idx="1069">
                  <c:v>43</c:v>
                </c:pt>
                <c:pt idx="1070">
                  <c:v>48</c:v>
                </c:pt>
                <c:pt idx="1071">
                  <c:v>67</c:v>
                </c:pt>
                <c:pt idx="1072">
                  <c:v>42</c:v>
                </c:pt>
                <c:pt idx="1073">
                  <c:v>45</c:v>
                </c:pt>
                <c:pt idx="1074">
                  <c:v>38</c:v>
                </c:pt>
                <c:pt idx="1075">
                  <c:v>49</c:v>
                </c:pt>
                <c:pt idx="1076">
                  <c:v>69</c:v>
                </c:pt>
                <c:pt idx="1077">
                  <c:v>49</c:v>
                </c:pt>
                <c:pt idx="1078">
                  <c:v>49</c:v>
                </c:pt>
                <c:pt idx="1079">
                  <c:v>52</c:v>
                </c:pt>
                <c:pt idx="1080">
                  <c:v>46</c:v>
                </c:pt>
                <c:pt idx="1081">
                  <c:v>51</c:v>
                </c:pt>
                <c:pt idx="1082">
                  <c:v>59</c:v>
                </c:pt>
                <c:pt idx="1083">
                  <c:v>52</c:v>
                </c:pt>
                <c:pt idx="1084">
                  <c:v>38</c:v>
                </c:pt>
                <c:pt idx="1085">
                  <c:v>66</c:v>
                </c:pt>
                <c:pt idx="1086">
                  <c:v>56</c:v>
                </c:pt>
                <c:pt idx="1087">
                  <c:v>64</c:v>
                </c:pt>
                <c:pt idx="1088">
                  <c:v>46</c:v>
                </c:pt>
                <c:pt idx="1089">
                  <c:v>50</c:v>
                </c:pt>
                <c:pt idx="1090">
                  <c:v>62</c:v>
                </c:pt>
                <c:pt idx="1091">
                  <c:v>53</c:v>
                </c:pt>
                <c:pt idx="1092">
                  <c:v>49</c:v>
                </c:pt>
                <c:pt idx="1093">
                  <c:v>64</c:v>
                </c:pt>
                <c:pt idx="1094">
                  <c:v>58</c:v>
                </c:pt>
                <c:pt idx="1095">
                  <c:v>35</c:v>
                </c:pt>
                <c:pt idx="1096">
                  <c:v>51</c:v>
                </c:pt>
                <c:pt idx="1097">
                  <c:v>55</c:v>
                </c:pt>
                <c:pt idx="1098">
                  <c:v>67</c:v>
                </c:pt>
                <c:pt idx="1099">
                  <c:v>53</c:v>
                </c:pt>
                <c:pt idx="1100">
                  <c:v>54</c:v>
                </c:pt>
                <c:pt idx="1101">
                  <c:v>60</c:v>
                </c:pt>
                <c:pt idx="1102">
                  <c:v>42</c:v>
                </c:pt>
                <c:pt idx="1103">
                  <c:v>51</c:v>
                </c:pt>
                <c:pt idx="1104">
                  <c:v>59</c:v>
                </c:pt>
                <c:pt idx="1105">
                  <c:v>41</c:v>
                </c:pt>
                <c:pt idx="1106">
                  <c:v>71</c:v>
                </c:pt>
                <c:pt idx="1107">
                  <c:v>64</c:v>
                </c:pt>
                <c:pt idx="1108">
                  <c:v>60</c:v>
                </c:pt>
                <c:pt idx="1109">
                  <c:v>58</c:v>
                </c:pt>
                <c:pt idx="1110">
                  <c:v>62</c:v>
                </c:pt>
                <c:pt idx="1111">
                  <c:v>59</c:v>
                </c:pt>
                <c:pt idx="1112">
                  <c:v>58</c:v>
                </c:pt>
                <c:pt idx="1113">
                  <c:v>65</c:v>
                </c:pt>
                <c:pt idx="1114">
                  <c:v>52</c:v>
                </c:pt>
                <c:pt idx="1115">
                  <c:v>71</c:v>
                </c:pt>
                <c:pt idx="1116">
                  <c:v>44</c:v>
                </c:pt>
                <c:pt idx="1117">
                  <c:v>49</c:v>
                </c:pt>
                <c:pt idx="1118">
                  <c:v>56</c:v>
                </c:pt>
                <c:pt idx="1119">
                  <c:v>51</c:v>
                </c:pt>
                <c:pt idx="1120">
                  <c:v>51</c:v>
                </c:pt>
                <c:pt idx="1121">
                  <c:v>53</c:v>
                </c:pt>
                <c:pt idx="1122">
                  <c:v>55</c:v>
                </c:pt>
                <c:pt idx="1123">
                  <c:v>68</c:v>
                </c:pt>
                <c:pt idx="1124">
                  <c:v>52</c:v>
                </c:pt>
                <c:pt idx="1125">
                  <c:v>57</c:v>
                </c:pt>
                <c:pt idx="1126">
                  <c:v>48</c:v>
                </c:pt>
                <c:pt idx="1127">
                  <c:v>46</c:v>
                </c:pt>
                <c:pt idx="1128">
                  <c:v>53</c:v>
                </c:pt>
                <c:pt idx="1129">
                  <c:v>54</c:v>
                </c:pt>
                <c:pt idx="1130">
                  <c:v>42</c:v>
                </c:pt>
                <c:pt idx="1131">
                  <c:v>69</c:v>
                </c:pt>
                <c:pt idx="1132">
                  <c:v>56</c:v>
                </c:pt>
                <c:pt idx="1133">
                  <c:v>58</c:v>
                </c:pt>
                <c:pt idx="1134">
                  <c:v>68</c:v>
                </c:pt>
                <c:pt idx="1135">
                  <c:v>54</c:v>
                </c:pt>
                <c:pt idx="1136">
                  <c:v>50</c:v>
                </c:pt>
                <c:pt idx="1137">
                  <c:v>57</c:v>
                </c:pt>
                <c:pt idx="1138">
                  <c:v>54</c:v>
                </c:pt>
                <c:pt idx="1139">
                  <c:v>44</c:v>
                </c:pt>
                <c:pt idx="1140">
                  <c:v>42</c:v>
                </c:pt>
                <c:pt idx="1141">
                  <c:v>53</c:v>
                </c:pt>
                <c:pt idx="1142">
                  <c:v>50</c:v>
                </c:pt>
                <c:pt idx="1143">
                  <c:v>68</c:v>
                </c:pt>
                <c:pt idx="1144">
                  <c:v>61</c:v>
                </c:pt>
                <c:pt idx="1145">
                  <c:v>57</c:v>
                </c:pt>
                <c:pt idx="1146">
                  <c:v>44</c:v>
                </c:pt>
                <c:pt idx="1147">
                  <c:v>60</c:v>
                </c:pt>
                <c:pt idx="1148">
                  <c:v>52</c:v>
                </c:pt>
                <c:pt idx="1149">
                  <c:v>61</c:v>
                </c:pt>
                <c:pt idx="1150">
                  <c:v>71</c:v>
                </c:pt>
                <c:pt idx="1151">
                  <c:v>63</c:v>
                </c:pt>
                <c:pt idx="1152">
                  <c:v>68</c:v>
                </c:pt>
                <c:pt idx="1153">
                  <c:v>46</c:v>
                </c:pt>
                <c:pt idx="1154">
                  <c:v>57</c:v>
                </c:pt>
                <c:pt idx="1155">
                  <c:v>49</c:v>
                </c:pt>
                <c:pt idx="1156">
                  <c:v>56</c:v>
                </c:pt>
                <c:pt idx="1157">
                  <c:v>61</c:v>
                </c:pt>
                <c:pt idx="1158">
                  <c:v>52</c:v>
                </c:pt>
                <c:pt idx="1159">
                  <c:v>44</c:v>
                </c:pt>
                <c:pt idx="1160">
                  <c:v>51</c:v>
                </c:pt>
                <c:pt idx="1161">
                  <c:v>57</c:v>
                </c:pt>
                <c:pt idx="1162">
                  <c:v>56</c:v>
                </c:pt>
                <c:pt idx="1163">
                  <c:v>58</c:v>
                </c:pt>
                <c:pt idx="1164">
                  <c:v>45</c:v>
                </c:pt>
                <c:pt idx="1165">
                  <c:v>50</c:v>
                </c:pt>
                <c:pt idx="1166">
                  <c:v>57</c:v>
                </c:pt>
                <c:pt idx="1167">
                  <c:v>32</c:v>
                </c:pt>
                <c:pt idx="1168">
                  <c:v>50</c:v>
                </c:pt>
                <c:pt idx="1169">
                  <c:v>40</c:v>
                </c:pt>
                <c:pt idx="1170">
                  <c:v>54</c:v>
                </c:pt>
                <c:pt idx="1171">
                  <c:v>75</c:v>
                </c:pt>
                <c:pt idx="1172">
                  <c:v>58</c:v>
                </c:pt>
                <c:pt idx="1173">
                  <c:v>57</c:v>
                </c:pt>
                <c:pt idx="1174">
                  <c:v>49</c:v>
                </c:pt>
                <c:pt idx="1175">
                  <c:v>59</c:v>
                </c:pt>
                <c:pt idx="1176">
                  <c:v>54</c:v>
                </c:pt>
                <c:pt idx="1177">
                  <c:v>51</c:v>
                </c:pt>
                <c:pt idx="1178">
                  <c:v>43</c:v>
                </c:pt>
                <c:pt idx="1179">
                  <c:v>51</c:v>
                </c:pt>
                <c:pt idx="1180">
                  <c:v>64</c:v>
                </c:pt>
                <c:pt idx="1181">
                  <c:v>46</c:v>
                </c:pt>
                <c:pt idx="1182">
                  <c:v>47</c:v>
                </c:pt>
                <c:pt idx="1183">
                  <c:v>49</c:v>
                </c:pt>
                <c:pt idx="1184">
                  <c:v>58</c:v>
                </c:pt>
                <c:pt idx="1185">
                  <c:v>50</c:v>
                </c:pt>
                <c:pt idx="1186">
                  <c:v>43</c:v>
                </c:pt>
                <c:pt idx="1187">
                  <c:v>50</c:v>
                </c:pt>
                <c:pt idx="1188">
                  <c:v>48</c:v>
                </c:pt>
                <c:pt idx="1189">
                  <c:v>49</c:v>
                </c:pt>
                <c:pt idx="1190">
                  <c:v>62</c:v>
                </c:pt>
                <c:pt idx="1191">
                  <c:v>55</c:v>
                </c:pt>
                <c:pt idx="1192">
                  <c:v>46</c:v>
                </c:pt>
                <c:pt idx="1193">
                  <c:v>62</c:v>
                </c:pt>
                <c:pt idx="1194">
                  <c:v>43</c:v>
                </c:pt>
                <c:pt idx="1195">
                  <c:v>66</c:v>
                </c:pt>
                <c:pt idx="1196">
                  <c:v>59</c:v>
                </c:pt>
                <c:pt idx="1197">
                  <c:v>62</c:v>
                </c:pt>
                <c:pt idx="1198">
                  <c:v>75</c:v>
                </c:pt>
                <c:pt idx="1199">
                  <c:v>62</c:v>
                </c:pt>
                <c:pt idx="1200">
                  <c:v>66</c:v>
                </c:pt>
                <c:pt idx="1201">
                  <c:v>49</c:v>
                </c:pt>
                <c:pt idx="1202">
                  <c:v>55</c:v>
                </c:pt>
                <c:pt idx="1203">
                  <c:v>45</c:v>
                </c:pt>
                <c:pt idx="1204">
                  <c:v>62</c:v>
                </c:pt>
                <c:pt idx="1205">
                  <c:v>46</c:v>
                </c:pt>
                <c:pt idx="1206">
                  <c:v>59</c:v>
                </c:pt>
                <c:pt idx="1207">
                  <c:v>59</c:v>
                </c:pt>
                <c:pt idx="1208">
                  <c:v>47</c:v>
                </c:pt>
                <c:pt idx="1209">
                  <c:v>45</c:v>
                </c:pt>
                <c:pt idx="1210">
                  <c:v>39</c:v>
                </c:pt>
                <c:pt idx="1211">
                  <c:v>56</c:v>
                </c:pt>
                <c:pt idx="1212">
                  <c:v>67</c:v>
                </c:pt>
                <c:pt idx="1213">
                  <c:v>43</c:v>
                </c:pt>
                <c:pt idx="1214">
                  <c:v>62</c:v>
                </c:pt>
                <c:pt idx="1215">
                  <c:v>63</c:v>
                </c:pt>
                <c:pt idx="1216">
                  <c:v>41</c:v>
                </c:pt>
                <c:pt idx="1217">
                  <c:v>44</c:v>
                </c:pt>
                <c:pt idx="1218">
                  <c:v>54</c:v>
                </c:pt>
                <c:pt idx="1219">
                  <c:v>46</c:v>
                </c:pt>
                <c:pt idx="1220">
                  <c:v>74</c:v>
                </c:pt>
                <c:pt idx="1221">
                  <c:v>48</c:v>
                </c:pt>
                <c:pt idx="1222">
                  <c:v>63</c:v>
                </c:pt>
                <c:pt idx="1223">
                  <c:v>49</c:v>
                </c:pt>
                <c:pt idx="1224">
                  <c:v>70</c:v>
                </c:pt>
                <c:pt idx="1225">
                  <c:v>76</c:v>
                </c:pt>
                <c:pt idx="1226">
                  <c:v>62</c:v>
                </c:pt>
                <c:pt idx="1227">
                  <c:v>47</c:v>
                </c:pt>
                <c:pt idx="1228">
                  <c:v>48</c:v>
                </c:pt>
                <c:pt idx="1229">
                  <c:v>65</c:v>
                </c:pt>
                <c:pt idx="1230">
                  <c:v>47</c:v>
                </c:pt>
                <c:pt idx="1231">
                  <c:v>50</c:v>
                </c:pt>
                <c:pt idx="1232">
                  <c:v>44</c:v>
                </c:pt>
                <c:pt idx="1233">
                  <c:v>39</c:v>
                </c:pt>
                <c:pt idx="1234">
                  <c:v>61</c:v>
                </c:pt>
                <c:pt idx="1235">
                  <c:v>57</c:v>
                </c:pt>
                <c:pt idx="1236">
                  <c:v>53</c:v>
                </c:pt>
                <c:pt idx="1237">
                  <c:v>44</c:v>
                </c:pt>
                <c:pt idx="1238">
                  <c:v>70</c:v>
                </c:pt>
                <c:pt idx="1239">
                  <c:v>32</c:v>
                </c:pt>
                <c:pt idx="1240">
                  <c:v>59</c:v>
                </c:pt>
                <c:pt idx="1241">
                  <c:v>50</c:v>
                </c:pt>
                <c:pt idx="1242">
                  <c:v>63</c:v>
                </c:pt>
                <c:pt idx="1243">
                  <c:v>74</c:v>
                </c:pt>
                <c:pt idx="1244">
                  <c:v>67</c:v>
                </c:pt>
                <c:pt idx="1245">
                  <c:v>64</c:v>
                </c:pt>
                <c:pt idx="1246">
                  <c:v>54</c:v>
                </c:pt>
                <c:pt idx="1247">
                  <c:v>45</c:v>
                </c:pt>
                <c:pt idx="1248">
                  <c:v>69</c:v>
                </c:pt>
                <c:pt idx="1249">
                  <c:v>49</c:v>
                </c:pt>
                <c:pt idx="1250">
                  <c:v>42</c:v>
                </c:pt>
                <c:pt idx="1251">
                  <c:v>56</c:v>
                </c:pt>
                <c:pt idx="1252">
                  <c:v>48</c:v>
                </c:pt>
                <c:pt idx="1253">
                  <c:v>57</c:v>
                </c:pt>
                <c:pt idx="1254">
                  <c:v>49</c:v>
                </c:pt>
                <c:pt idx="1255">
                  <c:v>68</c:v>
                </c:pt>
                <c:pt idx="1256">
                  <c:v>78</c:v>
                </c:pt>
                <c:pt idx="1257">
                  <c:v>50</c:v>
                </c:pt>
                <c:pt idx="1258">
                  <c:v>83</c:v>
                </c:pt>
                <c:pt idx="1259">
                  <c:v>56</c:v>
                </c:pt>
                <c:pt idx="1260">
                  <c:v>53</c:v>
                </c:pt>
                <c:pt idx="1261">
                  <c:v>59</c:v>
                </c:pt>
                <c:pt idx="1262">
                  <c:v>45</c:v>
                </c:pt>
                <c:pt idx="1263">
                  <c:v>59</c:v>
                </c:pt>
                <c:pt idx="1264">
                  <c:v>52</c:v>
                </c:pt>
                <c:pt idx="1265">
                  <c:v>68</c:v>
                </c:pt>
                <c:pt idx="1266">
                  <c:v>54</c:v>
                </c:pt>
                <c:pt idx="1267">
                  <c:v>44</c:v>
                </c:pt>
                <c:pt idx="1268">
                  <c:v>60</c:v>
                </c:pt>
                <c:pt idx="1269">
                  <c:v>53</c:v>
                </c:pt>
                <c:pt idx="1270">
                  <c:v>64</c:v>
                </c:pt>
                <c:pt idx="1271">
                  <c:v>58</c:v>
                </c:pt>
                <c:pt idx="1272">
                  <c:v>44</c:v>
                </c:pt>
                <c:pt idx="1273">
                  <c:v>49</c:v>
                </c:pt>
                <c:pt idx="1274">
                  <c:v>56</c:v>
                </c:pt>
                <c:pt idx="1275">
                  <c:v>60</c:v>
                </c:pt>
                <c:pt idx="1276">
                  <c:v>41</c:v>
                </c:pt>
                <c:pt idx="1277">
                  <c:v>54</c:v>
                </c:pt>
                <c:pt idx="1278">
                  <c:v>55</c:v>
                </c:pt>
                <c:pt idx="1279">
                  <c:v>44</c:v>
                </c:pt>
                <c:pt idx="1280">
                  <c:v>53</c:v>
                </c:pt>
                <c:pt idx="1281">
                  <c:v>61</c:v>
                </c:pt>
                <c:pt idx="1282">
                  <c:v>55</c:v>
                </c:pt>
                <c:pt idx="1283">
                  <c:v>43</c:v>
                </c:pt>
                <c:pt idx="1284">
                  <c:v>48</c:v>
                </c:pt>
                <c:pt idx="1285">
                  <c:v>48</c:v>
                </c:pt>
                <c:pt idx="1286">
                  <c:v>58</c:v>
                </c:pt>
                <c:pt idx="1287">
                  <c:v>49</c:v>
                </c:pt>
                <c:pt idx="1288">
                  <c:v>58</c:v>
                </c:pt>
                <c:pt idx="1289">
                  <c:v>58</c:v>
                </c:pt>
                <c:pt idx="1290">
                  <c:v>62</c:v>
                </c:pt>
                <c:pt idx="1291">
                  <c:v>69</c:v>
                </c:pt>
                <c:pt idx="1292">
                  <c:v>52</c:v>
                </c:pt>
                <c:pt idx="1293">
                  <c:v>48</c:v>
                </c:pt>
                <c:pt idx="1294">
                  <c:v>45</c:v>
                </c:pt>
                <c:pt idx="1295">
                  <c:v>53</c:v>
                </c:pt>
                <c:pt idx="1296">
                  <c:v>59</c:v>
                </c:pt>
                <c:pt idx="1297">
                  <c:v>50</c:v>
                </c:pt>
                <c:pt idx="1298">
                  <c:v>49</c:v>
                </c:pt>
                <c:pt idx="1299">
                  <c:v>46</c:v>
                </c:pt>
                <c:pt idx="1300">
                  <c:v>49</c:v>
                </c:pt>
                <c:pt idx="1301">
                  <c:v>53</c:v>
                </c:pt>
                <c:pt idx="1302">
                  <c:v>63</c:v>
                </c:pt>
                <c:pt idx="1303">
                  <c:v>51</c:v>
                </c:pt>
                <c:pt idx="1304">
                  <c:v>52</c:v>
                </c:pt>
                <c:pt idx="1305">
                  <c:v>50</c:v>
                </c:pt>
                <c:pt idx="1306">
                  <c:v>62</c:v>
                </c:pt>
                <c:pt idx="1307">
                  <c:v>51</c:v>
                </c:pt>
                <c:pt idx="1308">
                  <c:v>48</c:v>
                </c:pt>
                <c:pt idx="1309">
                  <c:v>52</c:v>
                </c:pt>
                <c:pt idx="1310">
                  <c:v>60</c:v>
                </c:pt>
                <c:pt idx="1311">
                  <c:v>40</c:v>
                </c:pt>
                <c:pt idx="1312">
                  <c:v>60</c:v>
                </c:pt>
                <c:pt idx="1313">
                  <c:v>57</c:v>
                </c:pt>
                <c:pt idx="1314">
                  <c:v>47</c:v>
                </c:pt>
                <c:pt idx="1315">
                  <c:v>59</c:v>
                </c:pt>
                <c:pt idx="1316">
                  <c:v>57</c:v>
                </c:pt>
                <c:pt idx="1317">
                  <c:v>43</c:v>
                </c:pt>
                <c:pt idx="1318">
                  <c:v>45</c:v>
                </c:pt>
                <c:pt idx="1319">
                  <c:v>69</c:v>
                </c:pt>
                <c:pt idx="1320">
                  <c:v>43</c:v>
                </c:pt>
                <c:pt idx="1321">
                  <c:v>33</c:v>
                </c:pt>
                <c:pt idx="1322">
                  <c:v>45</c:v>
                </c:pt>
                <c:pt idx="1323">
                  <c:v>50</c:v>
                </c:pt>
                <c:pt idx="1324">
                  <c:v>61</c:v>
                </c:pt>
                <c:pt idx="1325">
                  <c:v>58</c:v>
                </c:pt>
                <c:pt idx="1326">
                  <c:v>46</c:v>
                </c:pt>
                <c:pt idx="1327">
                  <c:v>43</c:v>
                </c:pt>
                <c:pt idx="1328">
                  <c:v>62</c:v>
                </c:pt>
                <c:pt idx="1329">
                  <c:v>52</c:v>
                </c:pt>
                <c:pt idx="1330">
                  <c:v>54</c:v>
                </c:pt>
                <c:pt idx="1331">
                  <c:v>74</c:v>
                </c:pt>
                <c:pt idx="1332">
                  <c:v>63</c:v>
                </c:pt>
                <c:pt idx="1333">
                  <c:v>58</c:v>
                </c:pt>
                <c:pt idx="1334">
                  <c:v>48</c:v>
                </c:pt>
                <c:pt idx="1335">
                  <c:v>54</c:v>
                </c:pt>
                <c:pt idx="1336">
                  <c:v>67</c:v>
                </c:pt>
                <c:pt idx="1337">
                  <c:v>73</c:v>
                </c:pt>
                <c:pt idx="1338">
                  <c:v>51</c:v>
                </c:pt>
                <c:pt idx="1339">
                  <c:v>54</c:v>
                </c:pt>
                <c:pt idx="1340">
                  <c:v>43</c:v>
                </c:pt>
                <c:pt idx="1341">
                  <c:v>44</c:v>
                </c:pt>
                <c:pt idx="1342">
                  <c:v>50</c:v>
                </c:pt>
                <c:pt idx="1343">
                  <c:v>71</c:v>
                </c:pt>
                <c:pt idx="1344">
                  <c:v>48</c:v>
                </c:pt>
                <c:pt idx="1345">
                  <c:v>59</c:v>
                </c:pt>
                <c:pt idx="1346">
                  <c:v>65</c:v>
                </c:pt>
                <c:pt idx="1347">
                  <c:v>48</c:v>
                </c:pt>
                <c:pt idx="1348">
                  <c:v>59</c:v>
                </c:pt>
                <c:pt idx="1349">
                  <c:v>58</c:v>
                </c:pt>
                <c:pt idx="1350">
                  <c:v>41</c:v>
                </c:pt>
                <c:pt idx="1351">
                  <c:v>59</c:v>
                </c:pt>
                <c:pt idx="1352">
                  <c:v>65</c:v>
                </c:pt>
                <c:pt idx="1353">
                  <c:v>60</c:v>
                </c:pt>
                <c:pt idx="1354">
                  <c:v>56</c:v>
                </c:pt>
                <c:pt idx="1355">
                  <c:v>48</c:v>
                </c:pt>
                <c:pt idx="1356">
                  <c:v>45</c:v>
                </c:pt>
                <c:pt idx="1357">
                  <c:v>36</c:v>
                </c:pt>
                <c:pt idx="1358">
                  <c:v>43</c:v>
                </c:pt>
                <c:pt idx="1359">
                  <c:v>62</c:v>
                </c:pt>
                <c:pt idx="1360">
                  <c:v>64</c:v>
                </c:pt>
                <c:pt idx="1361">
                  <c:v>54</c:v>
                </c:pt>
                <c:pt idx="1362">
                  <c:v>56</c:v>
                </c:pt>
                <c:pt idx="1363">
                  <c:v>51</c:v>
                </c:pt>
                <c:pt idx="1364">
                  <c:v>58</c:v>
                </c:pt>
                <c:pt idx="1365">
                  <c:v>52</c:v>
                </c:pt>
                <c:pt idx="1366">
                  <c:v>43</c:v>
                </c:pt>
                <c:pt idx="1367">
                  <c:v>56</c:v>
                </c:pt>
                <c:pt idx="1368">
                  <c:v>62</c:v>
                </c:pt>
                <c:pt idx="1369">
                  <c:v>47</c:v>
                </c:pt>
                <c:pt idx="1370">
                  <c:v>66</c:v>
                </c:pt>
                <c:pt idx="1371">
                  <c:v>46</c:v>
                </c:pt>
                <c:pt idx="1372">
                  <c:v>37</c:v>
                </c:pt>
                <c:pt idx="1373">
                  <c:v>62</c:v>
                </c:pt>
                <c:pt idx="1374">
                  <c:v>47</c:v>
                </c:pt>
                <c:pt idx="1375">
                  <c:v>41</c:v>
                </c:pt>
                <c:pt idx="1376">
                  <c:v>63</c:v>
                </c:pt>
                <c:pt idx="1377">
                  <c:v>54</c:v>
                </c:pt>
                <c:pt idx="1378">
                  <c:v>42</c:v>
                </c:pt>
                <c:pt idx="1379">
                  <c:v>42</c:v>
                </c:pt>
                <c:pt idx="1380">
                  <c:v>49</c:v>
                </c:pt>
                <c:pt idx="1381">
                  <c:v>64</c:v>
                </c:pt>
                <c:pt idx="1382">
                  <c:v>43</c:v>
                </c:pt>
                <c:pt idx="1383">
                  <c:v>53</c:v>
                </c:pt>
                <c:pt idx="1384">
                  <c:v>67</c:v>
                </c:pt>
                <c:pt idx="1385">
                  <c:v>54</c:v>
                </c:pt>
                <c:pt idx="1386">
                  <c:v>52</c:v>
                </c:pt>
                <c:pt idx="1387">
                  <c:v>46</c:v>
                </c:pt>
                <c:pt idx="1388">
                  <c:v>61</c:v>
                </c:pt>
                <c:pt idx="1389">
                  <c:v>54</c:v>
                </c:pt>
                <c:pt idx="1390">
                  <c:v>52</c:v>
                </c:pt>
                <c:pt idx="1391">
                  <c:v>63</c:v>
                </c:pt>
                <c:pt idx="1392">
                  <c:v>63</c:v>
                </c:pt>
                <c:pt idx="1393">
                  <c:v>65</c:v>
                </c:pt>
                <c:pt idx="1394">
                  <c:v>44</c:v>
                </c:pt>
                <c:pt idx="1395">
                  <c:v>56</c:v>
                </c:pt>
                <c:pt idx="1396">
                  <c:v>39</c:v>
                </c:pt>
                <c:pt idx="1397">
                  <c:v>59</c:v>
                </c:pt>
                <c:pt idx="1398">
                  <c:v>47</c:v>
                </c:pt>
                <c:pt idx="1399">
                  <c:v>50</c:v>
                </c:pt>
                <c:pt idx="1400">
                  <c:v>62</c:v>
                </c:pt>
                <c:pt idx="1401">
                  <c:v>50</c:v>
                </c:pt>
                <c:pt idx="1402">
                  <c:v>61</c:v>
                </c:pt>
                <c:pt idx="1403">
                  <c:v>58</c:v>
                </c:pt>
                <c:pt idx="1404">
                  <c:v>63</c:v>
                </c:pt>
                <c:pt idx="1405">
                  <c:v>65</c:v>
                </c:pt>
                <c:pt idx="1406">
                  <c:v>50</c:v>
                </c:pt>
                <c:pt idx="1407">
                  <c:v>48</c:v>
                </c:pt>
                <c:pt idx="1408">
                  <c:v>52</c:v>
                </c:pt>
                <c:pt idx="1409">
                  <c:v>67</c:v>
                </c:pt>
                <c:pt idx="1410">
                  <c:v>67</c:v>
                </c:pt>
                <c:pt idx="1411">
                  <c:v>56</c:v>
                </c:pt>
                <c:pt idx="1412">
                  <c:v>54</c:v>
                </c:pt>
                <c:pt idx="1413">
                  <c:v>54</c:v>
                </c:pt>
                <c:pt idx="1414">
                  <c:v>49</c:v>
                </c:pt>
                <c:pt idx="1415">
                  <c:v>68</c:v>
                </c:pt>
                <c:pt idx="1416">
                  <c:v>58</c:v>
                </c:pt>
                <c:pt idx="1417">
                  <c:v>57</c:v>
                </c:pt>
                <c:pt idx="1418">
                  <c:v>53</c:v>
                </c:pt>
                <c:pt idx="1419">
                  <c:v>50</c:v>
                </c:pt>
                <c:pt idx="1420">
                  <c:v>39</c:v>
                </c:pt>
                <c:pt idx="1421">
                  <c:v>43</c:v>
                </c:pt>
                <c:pt idx="1422">
                  <c:v>59</c:v>
                </c:pt>
                <c:pt idx="1423">
                  <c:v>50</c:v>
                </c:pt>
                <c:pt idx="1424">
                  <c:v>59</c:v>
                </c:pt>
                <c:pt idx="1425">
                  <c:v>57</c:v>
                </c:pt>
                <c:pt idx="1426">
                  <c:v>60</c:v>
                </c:pt>
                <c:pt idx="1427">
                  <c:v>64</c:v>
                </c:pt>
                <c:pt idx="1428">
                  <c:v>54</c:v>
                </c:pt>
                <c:pt idx="1429">
                  <c:v>58</c:v>
                </c:pt>
                <c:pt idx="1430">
                  <c:v>68</c:v>
                </c:pt>
                <c:pt idx="1431">
                  <c:v>47</c:v>
                </c:pt>
                <c:pt idx="1432">
                  <c:v>53</c:v>
                </c:pt>
                <c:pt idx="1433">
                  <c:v>50</c:v>
                </c:pt>
                <c:pt idx="1434">
                  <c:v>70</c:v>
                </c:pt>
                <c:pt idx="1435">
                  <c:v>61</c:v>
                </c:pt>
                <c:pt idx="1436">
                  <c:v>63</c:v>
                </c:pt>
                <c:pt idx="1437">
                  <c:v>51</c:v>
                </c:pt>
                <c:pt idx="1438">
                  <c:v>51</c:v>
                </c:pt>
                <c:pt idx="1439">
                  <c:v>56</c:v>
                </c:pt>
                <c:pt idx="1440">
                  <c:v>64</c:v>
                </c:pt>
                <c:pt idx="1441">
                  <c:v>57</c:v>
                </c:pt>
                <c:pt idx="1442">
                  <c:v>75</c:v>
                </c:pt>
                <c:pt idx="1443">
                  <c:v>61</c:v>
                </c:pt>
                <c:pt idx="1444">
                  <c:v>46</c:v>
                </c:pt>
                <c:pt idx="1445">
                  <c:v>53</c:v>
                </c:pt>
                <c:pt idx="1446">
                  <c:v>55</c:v>
                </c:pt>
                <c:pt idx="1447">
                  <c:v>57</c:v>
                </c:pt>
                <c:pt idx="1448">
                  <c:v>32</c:v>
                </c:pt>
                <c:pt idx="1449">
                  <c:v>61</c:v>
                </c:pt>
                <c:pt idx="1450">
                  <c:v>62</c:v>
                </c:pt>
                <c:pt idx="1451">
                  <c:v>65</c:v>
                </c:pt>
                <c:pt idx="1452">
                  <c:v>56</c:v>
                </c:pt>
                <c:pt idx="1453">
                  <c:v>44</c:v>
                </c:pt>
                <c:pt idx="1454">
                  <c:v>47</c:v>
                </c:pt>
                <c:pt idx="1455">
                  <c:v>51</c:v>
                </c:pt>
                <c:pt idx="1456">
                  <c:v>70</c:v>
                </c:pt>
                <c:pt idx="1457">
                  <c:v>59</c:v>
                </c:pt>
                <c:pt idx="1458">
                  <c:v>60</c:v>
                </c:pt>
                <c:pt idx="1459">
                  <c:v>48</c:v>
                </c:pt>
                <c:pt idx="1460">
                  <c:v>45</c:v>
                </c:pt>
                <c:pt idx="1461">
                  <c:v>44</c:v>
                </c:pt>
                <c:pt idx="1462">
                  <c:v>36</c:v>
                </c:pt>
                <c:pt idx="1463">
                  <c:v>61</c:v>
                </c:pt>
                <c:pt idx="1464">
                  <c:v>61</c:v>
                </c:pt>
                <c:pt idx="1465">
                  <c:v>56</c:v>
                </c:pt>
                <c:pt idx="1466">
                  <c:v>63</c:v>
                </c:pt>
                <c:pt idx="1467">
                  <c:v>59</c:v>
                </c:pt>
                <c:pt idx="1468">
                  <c:v>48</c:v>
                </c:pt>
                <c:pt idx="1469">
                  <c:v>59</c:v>
                </c:pt>
                <c:pt idx="1470">
                  <c:v>52</c:v>
                </c:pt>
                <c:pt idx="1471">
                  <c:v>46</c:v>
                </c:pt>
                <c:pt idx="1472">
                  <c:v>42</c:v>
                </c:pt>
                <c:pt idx="1473">
                  <c:v>58</c:v>
                </c:pt>
                <c:pt idx="1474">
                  <c:v>43</c:v>
                </c:pt>
                <c:pt idx="1475">
                  <c:v>61</c:v>
                </c:pt>
                <c:pt idx="1476">
                  <c:v>73</c:v>
                </c:pt>
                <c:pt idx="1477">
                  <c:v>66</c:v>
                </c:pt>
                <c:pt idx="1478">
                  <c:v>58</c:v>
                </c:pt>
                <c:pt idx="1479">
                  <c:v>52</c:v>
                </c:pt>
                <c:pt idx="1480">
                  <c:v>72</c:v>
                </c:pt>
                <c:pt idx="1481">
                  <c:v>43</c:v>
                </c:pt>
                <c:pt idx="1482">
                  <c:v>42</c:v>
                </c:pt>
                <c:pt idx="1483">
                  <c:v>47</c:v>
                </c:pt>
                <c:pt idx="1484">
                  <c:v>61</c:v>
                </c:pt>
                <c:pt idx="1485">
                  <c:v>63</c:v>
                </c:pt>
                <c:pt idx="1486">
                  <c:v>61</c:v>
                </c:pt>
                <c:pt idx="1487">
                  <c:v>55</c:v>
                </c:pt>
                <c:pt idx="1488">
                  <c:v>43</c:v>
                </c:pt>
                <c:pt idx="1489">
                  <c:v>55</c:v>
                </c:pt>
                <c:pt idx="1490">
                  <c:v>64</c:v>
                </c:pt>
                <c:pt idx="1491">
                  <c:v>70</c:v>
                </c:pt>
                <c:pt idx="1492">
                  <c:v>57</c:v>
                </c:pt>
                <c:pt idx="1493">
                  <c:v>51</c:v>
                </c:pt>
                <c:pt idx="1494">
                  <c:v>51</c:v>
                </c:pt>
                <c:pt idx="1495">
                  <c:v>51</c:v>
                </c:pt>
                <c:pt idx="1496">
                  <c:v>56</c:v>
                </c:pt>
                <c:pt idx="1497">
                  <c:v>53</c:v>
                </c:pt>
                <c:pt idx="1498">
                  <c:v>54</c:v>
                </c:pt>
                <c:pt idx="1499">
                  <c:v>40</c:v>
                </c:pt>
                <c:pt idx="1500">
                  <c:v>48</c:v>
                </c:pt>
                <c:pt idx="1501">
                  <c:v>50</c:v>
                </c:pt>
                <c:pt idx="1502">
                  <c:v>55</c:v>
                </c:pt>
                <c:pt idx="1503">
                  <c:v>48</c:v>
                </c:pt>
                <c:pt idx="1504">
                  <c:v>46</c:v>
                </c:pt>
                <c:pt idx="1505">
                  <c:v>63</c:v>
                </c:pt>
                <c:pt idx="1506">
                  <c:v>56</c:v>
                </c:pt>
                <c:pt idx="1507">
                  <c:v>43</c:v>
                </c:pt>
                <c:pt idx="1508">
                  <c:v>43</c:v>
                </c:pt>
                <c:pt idx="1509">
                  <c:v>49</c:v>
                </c:pt>
                <c:pt idx="1510">
                  <c:v>46</c:v>
                </c:pt>
                <c:pt idx="1511">
                  <c:v>49</c:v>
                </c:pt>
                <c:pt idx="1512">
                  <c:v>69</c:v>
                </c:pt>
                <c:pt idx="1513">
                  <c:v>34</c:v>
                </c:pt>
                <c:pt idx="1514">
                  <c:v>61</c:v>
                </c:pt>
                <c:pt idx="1515">
                  <c:v>77</c:v>
                </c:pt>
                <c:pt idx="1516">
                  <c:v>65</c:v>
                </c:pt>
                <c:pt idx="1517">
                  <c:v>55</c:v>
                </c:pt>
                <c:pt idx="1518">
                  <c:v>60</c:v>
                </c:pt>
                <c:pt idx="1519">
                  <c:v>52</c:v>
                </c:pt>
                <c:pt idx="1520">
                  <c:v>49</c:v>
                </c:pt>
                <c:pt idx="1521">
                  <c:v>49</c:v>
                </c:pt>
                <c:pt idx="1522">
                  <c:v>51</c:v>
                </c:pt>
                <c:pt idx="1523">
                  <c:v>40</c:v>
                </c:pt>
                <c:pt idx="1524">
                  <c:v>55</c:v>
                </c:pt>
                <c:pt idx="1525">
                  <c:v>51</c:v>
                </c:pt>
                <c:pt idx="1526">
                  <c:v>59</c:v>
                </c:pt>
                <c:pt idx="1527">
                  <c:v>59</c:v>
                </c:pt>
                <c:pt idx="1528">
                  <c:v>61</c:v>
                </c:pt>
                <c:pt idx="1529">
                  <c:v>40</c:v>
                </c:pt>
                <c:pt idx="1530">
                  <c:v>49</c:v>
                </c:pt>
                <c:pt idx="1531">
                  <c:v>75</c:v>
                </c:pt>
                <c:pt idx="1532">
                  <c:v>37</c:v>
                </c:pt>
                <c:pt idx="1533">
                  <c:v>56</c:v>
                </c:pt>
                <c:pt idx="1534">
                  <c:v>59</c:v>
                </c:pt>
                <c:pt idx="1535">
                  <c:v>57</c:v>
                </c:pt>
                <c:pt idx="1536">
                  <c:v>64</c:v>
                </c:pt>
                <c:pt idx="1537">
                  <c:v>63</c:v>
                </c:pt>
                <c:pt idx="1538">
                  <c:v>58</c:v>
                </c:pt>
                <c:pt idx="1539">
                  <c:v>65</c:v>
                </c:pt>
                <c:pt idx="1540">
                  <c:v>49</c:v>
                </c:pt>
                <c:pt idx="1541">
                  <c:v>53</c:v>
                </c:pt>
                <c:pt idx="1542">
                  <c:v>54</c:v>
                </c:pt>
                <c:pt idx="1543">
                  <c:v>71</c:v>
                </c:pt>
                <c:pt idx="1544">
                  <c:v>51</c:v>
                </c:pt>
                <c:pt idx="1545">
                  <c:v>56</c:v>
                </c:pt>
                <c:pt idx="1546">
                  <c:v>64</c:v>
                </c:pt>
                <c:pt idx="1547">
                  <c:v>49</c:v>
                </c:pt>
                <c:pt idx="1548">
                  <c:v>68</c:v>
                </c:pt>
                <c:pt idx="1549">
                  <c:v>74</c:v>
                </c:pt>
                <c:pt idx="1550">
                  <c:v>56</c:v>
                </c:pt>
                <c:pt idx="1551">
                  <c:v>45</c:v>
                </c:pt>
                <c:pt idx="1552">
                  <c:v>59</c:v>
                </c:pt>
                <c:pt idx="1553">
                  <c:v>47</c:v>
                </c:pt>
                <c:pt idx="1554">
                  <c:v>64</c:v>
                </c:pt>
                <c:pt idx="1555">
                  <c:v>72</c:v>
                </c:pt>
                <c:pt idx="1556">
                  <c:v>61</c:v>
                </c:pt>
                <c:pt idx="1557">
                  <c:v>59</c:v>
                </c:pt>
                <c:pt idx="1558">
                  <c:v>51</c:v>
                </c:pt>
                <c:pt idx="1559">
                  <c:v>61</c:v>
                </c:pt>
                <c:pt idx="1560">
                  <c:v>77</c:v>
                </c:pt>
                <c:pt idx="1561">
                  <c:v>48</c:v>
                </c:pt>
                <c:pt idx="1562">
                  <c:v>49</c:v>
                </c:pt>
                <c:pt idx="1563">
                  <c:v>53</c:v>
                </c:pt>
                <c:pt idx="1564">
                  <c:v>52</c:v>
                </c:pt>
                <c:pt idx="1565">
                  <c:v>70</c:v>
                </c:pt>
                <c:pt idx="1566">
                  <c:v>61</c:v>
                </c:pt>
                <c:pt idx="1567">
                  <c:v>59</c:v>
                </c:pt>
                <c:pt idx="1568">
                  <c:v>55</c:v>
                </c:pt>
                <c:pt idx="1569">
                  <c:v>56</c:v>
                </c:pt>
                <c:pt idx="1570">
                  <c:v>75</c:v>
                </c:pt>
                <c:pt idx="1571">
                  <c:v>52</c:v>
                </c:pt>
                <c:pt idx="1572">
                  <c:v>66</c:v>
                </c:pt>
                <c:pt idx="1573">
                  <c:v>43</c:v>
                </c:pt>
                <c:pt idx="1574">
                  <c:v>61</c:v>
                </c:pt>
                <c:pt idx="1575">
                  <c:v>52</c:v>
                </c:pt>
                <c:pt idx="1576">
                  <c:v>48</c:v>
                </c:pt>
                <c:pt idx="1577">
                  <c:v>45</c:v>
                </c:pt>
                <c:pt idx="1578">
                  <c:v>56</c:v>
                </c:pt>
                <c:pt idx="1579">
                  <c:v>72</c:v>
                </c:pt>
                <c:pt idx="1580">
                  <c:v>56</c:v>
                </c:pt>
                <c:pt idx="1581">
                  <c:v>63</c:v>
                </c:pt>
                <c:pt idx="1582">
                  <c:v>67</c:v>
                </c:pt>
                <c:pt idx="1583">
                  <c:v>62</c:v>
                </c:pt>
                <c:pt idx="1584">
                  <c:v>47</c:v>
                </c:pt>
                <c:pt idx="1585">
                  <c:v>52</c:v>
                </c:pt>
                <c:pt idx="1586">
                  <c:v>60</c:v>
                </c:pt>
                <c:pt idx="1587">
                  <c:v>70</c:v>
                </c:pt>
                <c:pt idx="1588">
                  <c:v>36</c:v>
                </c:pt>
                <c:pt idx="1589">
                  <c:v>48</c:v>
                </c:pt>
                <c:pt idx="1590">
                  <c:v>45</c:v>
                </c:pt>
                <c:pt idx="1591">
                  <c:v>58</c:v>
                </c:pt>
                <c:pt idx="1592">
                  <c:v>48</c:v>
                </c:pt>
                <c:pt idx="1593">
                  <c:v>51</c:v>
                </c:pt>
                <c:pt idx="1594">
                  <c:v>62</c:v>
                </c:pt>
                <c:pt idx="1595">
                  <c:v>75</c:v>
                </c:pt>
                <c:pt idx="1596">
                  <c:v>49</c:v>
                </c:pt>
                <c:pt idx="1597">
                  <c:v>42</c:v>
                </c:pt>
                <c:pt idx="1598">
                  <c:v>62</c:v>
                </c:pt>
                <c:pt idx="1599">
                  <c:v>53</c:v>
                </c:pt>
                <c:pt idx="1600">
                  <c:v>53</c:v>
                </c:pt>
                <c:pt idx="1601">
                  <c:v>45</c:v>
                </c:pt>
                <c:pt idx="1602">
                  <c:v>66</c:v>
                </c:pt>
                <c:pt idx="1603">
                  <c:v>59</c:v>
                </c:pt>
                <c:pt idx="1604">
                  <c:v>60</c:v>
                </c:pt>
                <c:pt idx="1605">
                  <c:v>58</c:v>
                </c:pt>
                <c:pt idx="1606">
                  <c:v>69</c:v>
                </c:pt>
                <c:pt idx="1607">
                  <c:v>58</c:v>
                </c:pt>
                <c:pt idx="1608">
                  <c:v>49</c:v>
                </c:pt>
                <c:pt idx="1609">
                  <c:v>55</c:v>
                </c:pt>
                <c:pt idx="1610">
                  <c:v>64</c:v>
                </c:pt>
                <c:pt idx="1611">
                  <c:v>42</c:v>
                </c:pt>
                <c:pt idx="1612">
                  <c:v>61</c:v>
                </c:pt>
                <c:pt idx="1613">
                  <c:v>55</c:v>
                </c:pt>
                <c:pt idx="1614">
                  <c:v>52</c:v>
                </c:pt>
                <c:pt idx="1615">
                  <c:v>52</c:v>
                </c:pt>
                <c:pt idx="1616">
                  <c:v>56</c:v>
                </c:pt>
                <c:pt idx="1617">
                  <c:v>61</c:v>
                </c:pt>
                <c:pt idx="1618">
                  <c:v>39</c:v>
                </c:pt>
                <c:pt idx="1619">
                  <c:v>64</c:v>
                </c:pt>
                <c:pt idx="1620">
                  <c:v>45</c:v>
                </c:pt>
                <c:pt idx="1621">
                  <c:v>48</c:v>
                </c:pt>
                <c:pt idx="1622">
                  <c:v>43</c:v>
                </c:pt>
                <c:pt idx="1623">
                  <c:v>49</c:v>
                </c:pt>
                <c:pt idx="1624">
                  <c:v>52</c:v>
                </c:pt>
                <c:pt idx="1625">
                  <c:v>58</c:v>
                </c:pt>
                <c:pt idx="1626">
                  <c:v>44</c:v>
                </c:pt>
                <c:pt idx="1627">
                  <c:v>61</c:v>
                </c:pt>
                <c:pt idx="1628">
                  <c:v>60</c:v>
                </c:pt>
                <c:pt idx="1629">
                  <c:v>37</c:v>
                </c:pt>
                <c:pt idx="1630">
                  <c:v>66</c:v>
                </c:pt>
                <c:pt idx="1631">
                  <c:v>51</c:v>
                </c:pt>
                <c:pt idx="1632">
                  <c:v>67</c:v>
                </c:pt>
                <c:pt idx="1633">
                  <c:v>72</c:v>
                </c:pt>
                <c:pt idx="1634">
                  <c:v>57</c:v>
                </c:pt>
                <c:pt idx="1635">
                  <c:v>65</c:v>
                </c:pt>
                <c:pt idx="1636">
                  <c:v>49</c:v>
                </c:pt>
                <c:pt idx="1637">
                  <c:v>54</c:v>
                </c:pt>
                <c:pt idx="1638">
                  <c:v>72</c:v>
                </c:pt>
                <c:pt idx="1639">
                  <c:v>54</c:v>
                </c:pt>
                <c:pt idx="1640">
                  <c:v>48</c:v>
                </c:pt>
                <c:pt idx="1641">
                  <c:v>41</c:v>
                </c:pt>
                <c:pt idx="1642">
                  <c:v>64</c:v>
                </c:pt>
                <c:pt idx="1643">
                  <c:v>45</c:v>
                </c:pt>
                <c:pt idx="1644">
                  <c:v>55</c:v>
                </c:pt>
                <c:pt idx="1645">
                  <c:v>52</c:v>
                </c:pt>
                <c:pt idx="1646">
                  <c:v>50</c:v>
                </c:pt>
                <c:pt idx="1647">
                  <c:v>41</c:v>
                </c:pt>
                <c:pt idx="1648">
                  <c:v>45</c:v>
                </c:pt>
                <c:pt idx="1649">
                  <c:v>65</c:v>
                </c:pt>
                <c:pt idx="1650">
                  <c:v>57</c:v>
                </c:pt>
                <c:pt idx="1651">
                  <c:v>49</c:v>
                </c:pt>
                <c:pt idx="1652">
                  <c:v>55</c:v>
                </c:pt>
                <c:pt idx="1653">
                  <c:v>60</c:v>
                </c:pt>
                <c:pt idx="1654">
                  <c:v>73</c:v>
                </c:pt>
                <c:pt idx="1655">
                  <c:v>49</c:v>
                </c:pt>
                <c:pt idx="1656">
                  <c:v>54</c:v>
                </c:pt>
                <c:pt idx="1657">
                  <c:v>53</c:v>
                </c:pt>
                <c:pt idx="1658">
                  <c:v>57</c:v>
                </c:pt>
                <c:pt idx="1659">
                  <c:v>37</c:v>
                </c:pt>
                <c:pt idx="1660">
                  <c:v>55</c:v>
                </c:pt>
                <c:pt idx="1661">
                  <c:v>57</c:v>
                </c:pt>
                <c:pt idx="1662">
                  <c:v>55</c:v>
                </c:pt>
                <c:pt idx="1663">
                  <c:v>44</c:v>
                </c:pt>
                <c:pt idx="1664">
                  <c:v>62</c:v>
                </c:pt>
                <c:pt idx="1665">
                  <c:v>48</c:v>
                </c:pt>
                <c:pt idx="1666">
                  <c:v>54</c:v>
                </c:pt>
                <c:pt idx="1667">
                  <c:v>55</c:v>
                </c:pt>
                <c:pt idx="1668">
                  <c:v>62</c:v>
                </c:pt>
                <c:pt idx="1669">
                  <c:v>63</c:v>
                </c:pt>
                <c:pt idx="1670">
                  <c:v>60</c:v>
                </c:pt>
                <c:pt idx="1671">
                  <c:v>55</c:v>
                </c:pt>
                <c:pt idx="1672">
                  <c:v>59</c:v>
                </c:pt>
                <c:pt idx="1673">
                  <c:v>57</c:v>
                </c:pt>
                <c:pt idx="1674">
                  <c:v>61</c:v>
                </c:pt>
                <c:pt idx="1675">
                  <c:v>50</c:v>
                </c:pt>
                <c:pt idx="1676">
                  <c:v>45</c:v>
                </c:pt>
                <c:pt idx="1677">
                  <c:v>67</c:v>
                </c:pt>
                <c:pt idx="1678">
                  <c:v>50</c:v>
                </c:pt>
                <c:pt idx="1679">
                  <c:v>49</c:v>
                </c:pt>
                <c:pt idx="1680">
                  <c:v>31</c:v>
                </c:pt>
                <c:pt idx="1681">
                  <c:v>60</c:v>
                </c:pt>
                <c:pt idx="1682">
                  <c:v>63</c:v>
                </c:pt>
                <c:pt idx="1683">
                  <c:v>67</c:v>
                </c:pt>
                <c:pt idx="1684">
                  <c:v>50</c:v>
                </c:pt>
                <c:pt idx="1685">
                  <c:v>53</c:v>
                </c:pt>
                <c:pt idx="1686">
                  <c:v>72</c:v>
                </c:pt>
                <c:pt idx="1687">
                  <c:v>51</c:v>
                </c:pt>
                <c:pt idx="1688">
                  <c:v>31</c:v>
                </c:pt>
                <c:pt idx="1689">
                  <c:v>57</c:v>
                </c:pt>
                <c:pt idx="1690">
                  <c:v>74</c:v>
                </c:pt>
                <c:pt idx="1691">
                  <c:v>56</c:v>
                </c:pt>
                <c:pt idx="1692">
                  <c:v>55</c:v>
                </c:pt>
                <c:pt idx="1693">
                  <c:v>32</c:v>
                </c:pt>
                <c:pt idx="1694">
                  <c:v>69</c:v>
                </c:pt>
                <c:pt idx="1695">
                  <c:v>53</c:v>
                </c:pt>
                <c:pt idx="1696">
                  <c:v>59</c:v>
                </c:pt>
                <c:pt idx="1697">
                  <c:v>46</c:v>
                </c:pt>
                <c:pt idx="1698">
                  <c:v>46</c:v>
                </c:pt>
                <c:pt idx="1699">
                  <c:v>43</c:v>
                </c:pt>
                <c:pt idx="1700">
                  <c:v>66</c:v>
                </c:pt>
                <c:pt idx="1701">
                  <c:v>54</c:v>
                </c:pt>
                <c:pt idx="1702">
                  <c:v>47</c:v>
                </c:pt>
                <c:pt idx="1703">
                  <c:v>46</c:v>
                </c:pt>
                <c:pt idx="1704">
                  <c:v>48</c:v>
                </c:pt>
                <c:pt idx="1705">
                  <c:v>52</c:v>
                </c:pt>
                <c:pt idx="1706">
                  <c:v>55</c:v>
                </c:pt>
                <c:pt idx="1707">
                  <c:v>53</c:v>
                </c:pt>
                <c:pt idx="1708">
                  <c:v>66</c:v>
                </c:pt>
                <c:pt idx="1709">
                  <c:v>55</c:v>
                </c:pt>
                <c:pt idx="1710">
                  <c:v>68</c:v>
                </c:pt>
                <c:pt idx="1711">
                  <c:v>51</c:v>
                </c:pt>
                <c:pt idx="1712">
                  <c:v>72</c:v>
                </c:pt>
                <c:pt idx="1713">
                  <c:v>42</c:v>
                </c:pt>
                <c:pt idx="1714">
                  <c:v>50</c:v>
                </c:pt>
                <c:pt idx="1715">
                  <c:v>64</c:v>
                </c:pt>
                <c:pt idx="1716">
                  <c:v>65</c:v>
                </c:pt>
                <c:pt idx="1717">
                  <c:v>50</c:v>
                </c:pt>
                <c:pt idx="1718">
                  <c:v>57</c:v>
                </c:pt>
                <c:pt idx="1719">
                  <c:v>46</c:v>
                </c:pt>
                <c:pt idx="1720">
                  <c:v>64</c:v>
                </c:pt>
                <c:pt idx="1721">
                  <c:v>44</c:v>
                </c:pt>
                <c:pt idx="1722">
                  <c:v>43</c:v>
                </c:pt>
                <c:pt idx="1723">
                  <c:v>54</c:v>
                </c:pt>
                <c:pt idx="1724">
                  <c:v>41</c:v>
                </c:pt>
                <c:pt idx="1725">
                  <c:v>48</c:v>
                </c:pt>
                <c:pt idx="1726">
                  <c:v>61</c:v>
                </c:pt>
                <c:pt idx="1727">
                  <c:v>58</c:v>
                </c:pt>
                <c:pt idx="1728">
                  <c:v>56</c:v>
                </c:pt>
                <c:pt idx="1729">
                  <c:v>59</c:v>
                </c:pt>
                <c:pt idx="1730">
                  <c:v>57</c:v>
                </c:pt>
                <c:pt idx="1731">
                  <c:v>55</c:v>
                </c:pt>
                <c:pt idx="1732">
                  <c:v>52</c:v>
                </c:pt>
                <c:pt idx="1733">
                  <c:v>48</c:v>
                </c:pt>
                <c:pt idx="1734">
                  <c:v>51</c:v>
                </c:pt>
                <c:pt idx="1735">
                  <c:v>34</c:v>
                </c:pt>
                <c:pt idx="1736">
                  <c:v>61</c:v>
                </c:pt>
                <c:pt idx="1737">
                  <c:v>55</c:v>
                </c:pt>
                <c:pt idx="1738">
                  <c:v>48</c:v>
                </c:pt>
                <c:pt idx="1739">
                  <c:v>54</c:v>
                </c:pt>
                <c:pt idx="1740">
                  <c:v>51</c:v>
                </c:pt>
                <c:pt idx="1741">
                  <c:v>43</c:v>
                </c:pt>
                <c:pt idx="1742">
                  <c:v>62</c:v>
                </c:pt>
                <c:pt idx="1743">
                  <c:v>61</c:v>
                </c:pt>
                <c:pt idx="1744">
                  <c:v>52</c:v>
                </c:pt>
                <c:pt idx="1745">
                  <c:v>48</c:v>
                </c:pt>
                <c:pt idx="1746">
                  <c:v>58</c:v>
                </c:pt>
                <c:pt idx="1747">
                  <c:v>52</c:v>
                </c:pt>
                <c:pt idx="1748">
                  <c:v>73</c:v>
                </c:pt>
                <c:pt idx="1749">
                  <c:v>74</c:v>
                </c:pt>
                <c:pt idx="1750">
                  <c:v>53</c:v>
                </c:pt>
                <c:pt idx="1751">
                  <c:v>44</c:v>
                </c:pt>
                <c:pt idx="1752">
                  <c:v>59</c:v>
                </c:pt>
                <c:pt idx="1753">
                  <c:v>39</c:v>
                </c:pt>
                <c:pt idx="1754">
                  <c:v>53</c:v>
                </c:pt>
                <c:pt idx="1755">
                  <c:v>53</c:v>
                </c:pt>
                <c:pt idx="1756">
                  <c:v>54</c:v>
                </c:pt>
                <c:pt idx="1757">
                  <c:v>56</c:v>
                </c:pt>
                <c:pt idx="1758">
                  <c:v>41</c:v>
                </c:pt>
                <c:pt idx="1759">
                  <c:v>50</c:v>
                </c:pt>
                <c:pt idx="1760">
                  <c:v>47</c:v>
                </c:pt>
                <c:pt idx="1761">
                  <c:v>50</c:v>
                </c:pt>
                <c:pt idx="1762">
                  <c:v>49</c:v>
                </c:pt>
                <c:pt idx="1763">
                  <c:v>47</c:v>
                </c:pt>
                <c:pt idx="1764">
                  <c:v>59</c:v>
                </c:pt>
                <c:pt idx="1765">
                  <c:v>50</c:v>
                </c:pt>
                <c:pt idx="1766">
                  <c:v>71</c:v>
                </c:pt>
                <c:pt idx="1767">
                  <c:v>73</c:v>
                </c:pt>
                <c:pt idx="1768">
                  <c:v>75</c:v>
                </c:pt>
                <c:pt idx="1769">
                  <c:v>67</c:v>
                </c:pt>
                <c:pt idx="1770">
                  <c:v>42</c:v>
                </c:pt>
                <c:pt idx="1771">
                  <c:v>51</c:v>
                </c:pt>
                <c:pt idx="1772">
                  <c:v>43</c:v>
                </c:pt>
                <c:pt idx="1773">
                  <c:v>43</c:v>
                </c:pt>
                <c:pt idx="1774">
                  <c:v>67</c:v>
                </c:pt>
                <c:pt idx="1775">
                  <c:v>57</c:v>
                </c:pt>
                <c:pt idx="1776">
                  <c:v>57</c:v>
                </c:pt>
                <c:pt idx="1777">
                  <c:v>54</c:v>
                </c:pt>
                <c:pt idx="1778">
                  <c:v>59</c:v>
                </c:pt>
                <c:pt idx="1779">
                  <c:v>55</c:v>
                </c:pt>
                <c:pt idx="1780">
                  <c:v>55</c:v>
                </c:pt>
                <c:pt idx="1781">
                  <c:v>54</c:v>
                </c:pt>
                <c:pt idx="1782">
                  <c:v>63</c:v>
                </c:pt>
                <c:pt idx="1783">
                  <c:v>45</c:v>
                </c:pt>
                <c:pt idx="1784">
                  <c:v>70</c:v>
                </c:pt>
                <c:pt idx="1785">
                  <c:v>57</c:v>
                </c:pt>
                <c:pt idx="1786">
                  <c:v>52</c:v>
                </c:pt>
                <c:pt idx="1787">
                  <c:v>42</c:v>
                </c:pt>
                <c:pt idx="1788">
                  <c:v>55</c:v>
                </c:pt>
                <c:pt idx="1789">
                  <c:v>66</c:v>
                </c:pt>
                <c:pt idx="1790">
                  <c:v>57</c:v>
                </c:pt>
                <c:pt idx="1791">
                  <c:v>66</c:v>
                </c:pt>
                <c:pt idx="1792">
                  <c:v>55</c:v>
                </c:pt>
                <c:pt idx="1793">
                  <c:v>51</c:v>
                </c:pt>
                <c:pt idx="1794">
                  <c:v>60</c:v>
                </c:pt>
                <c:pt idx="1795">
                  <c:v>48</c:v>
                </c:pt>
                <c:pt idx="1796">
                  <c:v>58</c:v>
                </c:pt>
                <c:pt idx="1797">
                  <c:v>47</c:v>
                </c:pt>
                <c:pt idx="1798">
                  <c:v>75</c:v>
                </c:pt>
                <c:pt idx="1799">
                  <c:v>73</c:v>
                </c:pt>
                <c:pt idx="1800">
                  <c:v>58</c:v>
                </c:pt>
                <c:pt idx="1801">
                  <c:v>43</c:v>
                </c:pt>
                <c:pt idx="1802">
                  <c:v>67</c:v>
                </c:pt>
                <c:pt idx="1803">
                  <c:v>51</c:v>
                </c:pt>
                <c:pt idx="1804">
                  <c:v>45</c:v>
                </c:pt>
                <c:pt idx="1805">
                  <c:v>39</c:v>
                </c:pt>
                <c:pt idx="1806">
                  <c:v>61</c:v>
                </c:pt>
                <c:pt idx="1807">
                  <c:v>48</c:v>
                </c:pt>
                <c:pt idx="1808">
                  <c:v>56</c:v>
                </c:pt>
                <c:pt idx="1809">
                  <c:v>74</c:v>
                </c:pt>
                <c:pt idx="1810">
                  <c:v>51</c:v>
                </c:pt>
                <c:pt idx="1811">
                  <c:v>64</c:v>
                </c:pt>
                <c:pt idx="1812">
                  <c:v>44</c:v>
                </c:pt>
                <c:pt idx="1813">
                  <c:v>59</c:v>
                </c:pt>
                <c:pt idx="1814">
                  <c:v>68</c:v>
                </c:pt>
                <c:pt idx="1815">
                  <c:v>48</c:v>
                </c:pt>
                <c:pt idx="1816">
                  <c:v>62</c:v>
                </c:pt>
                <c:pt idx="1817">
                  <c:v>57</c:v>
                </c:pt>
                <c:pt idx="1818">
                  <c:v>37</c:v>
                </c:pt>
                <c:pt idx="1819">
                  <c:v>74</c:v>
                </c:pt>
                <c:pt idx="1820">
                  <c:v>64</c:v>
                </c:pt>
                <c:pt idx="1821">
                  <c:v>55</c:v>
                </c:pt>
                <c:pt idx="1822">
                  <c:v>50</c:v>
                </c:pt>
                <c:pt idx="1823">
                  <c:v>50</c:v>
                </c:pt>
                <c:pt idx="1824">
                  <c:v>67</c:v>
                </c:pt>
                <c:pt idx="1825">
                  <c:v>72</c:v>
                </c:pt>
                <c:pt idx="1826">
                  <c:v>57</c:v>
                </c:pt>
                <c:pt idx="1827">
                  <c:v>54</c:v>
                </c:pt>
                <c:pt idx="1828">
                  <c:v>53</c:v>
                </c:pt>
                <c:pt idx="1829">
                  <c:v>41</c:v>
                </c:pt>
                <c:pt idx="1830">
                  <c:v>56</c:v>
                </c:pt>
                <c:pt idx="1831">
                  <c:v>49</c:v>
                </c:pt>
                <c:pt idx="1832">
                  <c:v>56</c:v>
                </c:pt>
                <c:pt idx="1833">
                  <c:v>48</c:v>
                </c:pt>
                <c:pt idx="1834">
                  <c:v>64</c:v>
                </c:pt>
                <c:pt idx="1835">
                  <c:v>59</c:v>
                </c:pt>
                <c:pt idx="1836">
                  <c:v>50</c:v>
                </c:pt>
                <c:pt idx="1837">
                  <c:v>57</c:v>
                </c:pt>
                <c:pt idx="1838">
                  <c:v>54</c:v>
                </c:pt>
                <c:pt idx="1839">
                  <c:v>41</c:v>
                </c:pt>
                <c:pt idx="1840">
                  <c:v>46</c:v>
                </c:pt>
                <c:pt idx="1841">
                  <c:v>53</c:v>
                </c:pt>
                <c:pt idx="1842">
                  <c:v>44</c:v>
                </c:pt>
                <c:pt idx="1843">
                  <c:v>74</c:v>
                </c:pt>
                <c:pt idx="1844">
                  <c:v>48</c:v>
                </c:pt>
                <c:pt idx="1845">
                  <c:v>63</c:v>
                </c:pt>
                <c:pt idx="1846">
                  <c:v>34</c:v>
                </c:pt>
                <c:pt idx="1847">
                  <c:v>57</c:v>
                </c:pt>
                <c:pt idx="1848">
                  <c:v>63</c:v>
                </c:pt>
                <c:pt idx="1849">
                  <c:v>44</c:v>
                </c:pt>
                <c:pt idx="1850">
                  <c:v>64</c:v>
                </c:pt>
                <c:pt idx="1851">
                  <c:v>46</c:v>
                </c:pt>
                <c:pt idx="1852">
                  <c:v>54</c:v>
                </c:pt>
                <c:pt idx="1853">
                  <c:v>57</c:v>
                </c:pt>
                <c:pt idx="1854">
                  <c:v>53</c:v>
                </c:pt>
                <c:pt idx="1855">
                  <c:v>68</c:v>
                </c:pt>
                <c:pt idx="1856">
                  <c:v>30</c:v>
                </c:pt>
                <c:pt idx="1857">
                  <c:v>39</c:v>
                </c:pt>
                <c:pt idx="1858">
                  <c:v>58</c:v>
                </c:pt>
                <c:pt idx="1859">
                  <c:v>53</c:v>
                </c:pt>
                <c:pt idx="1860">
                  <c:v>47</c:v>
                </c:pt>
                <c:pt idx="1861">
                  <c:v>45</c:v>
                </c:pt>
                <c:pt idx="1862">
                  <c:v>44</c:v>
                </c:pt>
                <c:pt idx="1863">
                  <c:v>42</c:v>
                </c:pt>
                <c:pt idx="1864">
                  <c:v>57</c:v>
                </c:pt>
                <c:pt idx="1865">
                  <c:v>68</c:v>
                </c:pt>
                <c:pt idx="1866">
                  <c:v>53</c:v>
                </c:pt>
                <c:pt idx="1867">
                  <c:v>65</c:v>
                </c:pt>
                <c:pt idx="1868">
                  <c:v>48</c:v>
                </c:pt>
                <c:pt idx="1869">
                  <c:v>60</c:v>
                </c:pt>
                <c:pt idx="1870">
                  <c:v>61</c:v>
                </c:pt>
                <c:pt idx="1871">
                  <c:v>66</c:v>
                </c:pt>
                <c:pt idx="1872">
                  <c:v>52</c:v>
                </c:pt>
                <c:pt idx="1873">
                  <c:v>49</c:v>
                </c:pt>
                <c:pt idx="1874">
                  <c:v>58</c:v>
                </c:pt>
                <c:pt idx="1875">
                  <c:v>55</c:v>
                </c:pt>
                <c:pt idx="1876">
                  <c:v>63</c:v>
                </c:pt>
                <c:pt idx="1877">
                  <c:v>53</c:v>
                </c:pt>
                <c:pt idx="1878">
                  <c:v>38</c:v>
                </c:pt>
                <c:pt idx="1879">
                  <c:v>52</c:v>
                </c:pt>
                <c:pt idx="1880">
                  <c:v>49</c:v>
                </c:pt>
                <c:pt idx="1881">
                  <c:v>57</c:v>
                </c:pt>
                <c:pt idx="1882">
                  <c:v>45</c:v>
                </c:pt>
                <c:pt idx="1883">
                  <c:v>44</c:v>
                </c:pt>
                <c:pt idx="1884">
                  <c:v>67</c:v>
                </c:pt>
                <c:pt idx="1885">
                  <c:v>67</c:v>
                </c:pt>
                <c:pt idx="1886">
                  <c:v>67</c:v>
                </c:pt>
                <c:pt idx="1887">
                  <c:v>53</c:v>
                </c:pt>
                <c:pt idx="1888">
                  <c:v>43</c:v>
                </c:pt>
                <c:pt idx="1889">
                  <c:v>66</c:v>
                </c:pt>
                <c:pt idx="1890">
                  <c:v>59</c:v>
                </c:pt>
                <c:pt idx="1891">
                  <c:v>63</c:v>
                </c:pt>
                <c:pt idx="1892">
                  <c:v>52</c:v>
                </c:pt>
                <c:pt idx="1893">
                  <c:v>67</c:v>
                </c:pt>
                <c:pt idx="1894">
                  <c:v>44</c:v>
                </c:pt>
                <c:pt idx="1895">
                  <c:v>61</c:v>
                </c:pt>
                <c:pt idx="1896">
                  <c:v>43</c:v>
                </c:pt>
                <c:pt idx="1897">
                  <c:v>54</c:v>
                </c:pt>
                <c:pt idx="1898">
                  <c:v>54</c:v>
                </c:pt>
                <c:pt idx="1899">
                  <c:v>44</c:v>
                </c:pt>
                <c:pt idx="1900">
                  <c:v>50</c:v>
                </c:pt>
                <c:pt idx="1901">
                  <c:v>49</c:v>
                </c:pt>
                <c:pt idx="1902">
                  <c:v>57</c:v>
                </c:pt>
                <c:pt idx="1903">
                  <c:v>56</c:v>
                </c:pt>
                <c:pt idx="1904">
                  <c:v>49</c:v>
                </c:pt>
                <c:pt idx="1905">
                  <c:v>55</c:v>
                </c:pt>
                <c:pt idx="1906">
                  <c:v>80</c:v>
                </c:pt>
                <c:pt idx="1907">
                  <c:v>53</c:v>
                </c:pt>
                <c:pt idx="1908">
                  <c:v>63</c:v>
                </c:pt>
                <c:pt idx="1909">
                  <c:v>56</c:v>
                </c:pt>
                <c:pt idx="1910">
                  <c:v>70</c:v>
                </c:pt>
                <c:pt idx="1911">
                  <c:v>60</c:v>
                </c:pt>
                <c:pt idx="1912">
                  <c:v>69</c:v>
                </c:pt>
                <c:pt idx="1913">
                  <c:v>41</c:v>
                </c:pt>
                <c:pt idx="1914">
                  <c:v>39</c:v>
                </c:pt>
                <c:pt idx="1915">
                  <c:v>56</c:v>
                </c:pt>
                <c:pt idx="1916">
                  <c:v>65</c:v>
                </c:pt>
                <c:pt idx="1917">
                  <c:v>44</c:v>
                </c:pt>
                <c:pt idx="1918">
                  <c:v>52</c:v>
                </c:pt>
                <c:pt idx="1919">
                  <c:v>60</c:v>
                </c:pt>
                <c:pt idx="1920">
                  <c:v>56</c:v>
                </c:pt>
                <c:pt idx="1921">
                  <c:v>51</c:v>
                </c:pt>
                <c:pt idx="1922">
                  <c:v>66</c:v>
                </c:pt>
                <c:pt idx="1923">
                  <c:v>66</c:v>
                </c:pt>
                <c:pt idx="1924">
                  <c:v>70</c:v>
                </c:pt>
                <c:pt idx="1925">
                  <c:v>48</c:v>
                </c:pt>
                <c:pt idx="1926">
                  <c:v>38</c:v>
                </c:pt>
                <c:pt idx="1927">
                  <c:v>56</c:v>
                </c:pt>
                <c:pt idx="1928">
                  <c:v>46</c:v>
                </c:pt>
                <c:pt idx="1929">
                  <c:v>52</c:v>
                </c:pt>
                <c:pt idx="1930">
                  <c:v>54</c:v>
                </c:pt>
                <c:pt idx="1931">
                  <c:v>39</c:v>
                </c:pt>
                <c:pt idx="1932">
                  <c:v>63</c:v>
                </c:pt>
                <c:pt idx="1933">
                  <c:v>53</c:v>
                </c:pt>
                <c:pt idx="1934">
                  <c:v>47</c:v>
                </c:pt>
                <c:pt idx="1935">
                  <c:v>48</c:v>
                </c:pt>
                <c:pt idx="1936">
                  <c:v>42</c:v>
                </c:pt>
                <c:pt idx="1937">
                  <c:v>62</c:v>
                </c:pt>
                <c:pt idx="1938">
                  <c:v>55</c:v>
                </c:pt>
                <c:pt idx="1939">
                  <c:v>39</c:v>
                </c:pt>
                <c:pt idx="1940">
                  <c:v>56</c:v>
                </c:pt>
                <c:pt idx="1941">
                  <c:v>45</c:v>
                </c:pt>
                <c:pt idx="1942">
                  <c:v>55</c:v>
                </c:pt>
                <c:pt idx="1943">
                  <c:v>59</c:v>
                </c:pt>
                <c:pt idx="1944">
                  <c:v>55</c:v>
                </c:pt>
                <c:pt idx="1945">
                  <c:v>61</c:v>
                </c:pt>
                <c:pt idx="1946">
                  <c:v>51</c:v>
                </c:pt>
                <c:pt idx="1947">
                  <c:v>49</c:v>
                </c:pt>
                <c:pt idx="1948">
                  <c:v>50</c:v>
                </c:pt>
                <c:pt idx="1949">
                  <c:v>55</c:v>
                </c:pt>
                <c:pt idx="1950">
                  <c:v>57</c:v>
                </c:pt>
                <c:pt idx="1951">
                  <c:v>51</c:v>
                </c:pt>
                <c:pt idx="1952">
                  <c:v>55</c:v>
                </c:pt>
                <c:pt idx="1953">
                  <c:v>45</c:v>
                </c:pt>
                <c:pt idx="1954">
                  <c:v>59</c:v>
                </c:pt>
                <c:pt idx="1955">
                  <c:v>53</c:v>
                </c:pt>
                <c:pt idx="1956">
                  <c:v>50</c:v>
                </c:pt>
                <c:pt idx="1957">
                  <c:v>69</c:v>
                </c:pt>
                <c:pt idx="1958">
                  <c:v>56</c:v>
                </c:pt>
                <c:pt idx="1959">
                  <c:v>53</c:v>
                </c:pt>
                <c:pt idx="1960">
                  <c:v>58</c:v>
                </c:pt>
                <c:pt idx="1961">
                  <c:v>45</c:v>
                </c:pt>
                <c:pt idx="1962">
                  <c:v>54</c:v>
                </c:pt>
                <c:pt idx="1963">
                  <c:v>45</c:v>
                </c:pt>
                <c:pt idx="1964">
                  <c:v>55</c:v>
                </c:pt>
                <c:pt idx="1965">
                  <c:v>62</c:v>
                </c:pt>
                <c:pt idx="1966">
                  <c:v>40</c:v>
                </c:pt>
                <c:pt idx="1967">
                  <c:v>52</c:v>
                </c:pt>
                <c:pt idx="1968">
                  <c:v>54</c:v>
                </c:pt>
                <c:pt idx="1969">
                  <c:v>64</c:v>
                </c:pt>
                <c:pt idx="1970">
                  <c:v>44</c:v>
                </c:pt>
                <c:pt idx="1971">
                  <c:v>46</c:v>
                </c:pt>
                <c:pt idx="1972">
                  <c:v>55</c:v>
                </c:pt>
                <c:pt idx="1973">
                  <c:v>53</c:v>
                </c:pt>
                <c:pt idx="1974">
                  <c:v>35</c:v>
                </c:pt>
                <c:pt idx="1975">
                  <c:v>49</c:v>
                </c:pt>
                <c:pt idx="1976">
                  <c:v>59</c:v>
                </c:pt>
                <c:pt idx="1977">
                  <c:v>60</c:v>
                </c:pt>
                <c:pt idx="1978">
                  <c:v>44</c:v>
                </c:pt>
                <c:pt idx="1979">
                  <c:v>56</c:v>
                </c:pt>
                <c:pt idx="1980">
                  <c:v>54</c:v>
                </c:pt>
                <c:pt idx="1981">
                  <c:v>66</c:v>
                </c:pt>
                <c:pt idx="1982">
                  <c:v>57</c:v>
                </c:pt>
                <c:pt idx="1983">
                  <c:v>51</c:v>
                </c:pt>
                <c:pt idx="1984">
                  <c:v>42</c:v>
                </c:pt>
                <c:pt idx="1985">
                  <c:v>57</c:v>
                </c:pt>
                <c:pt idx="1986">
                  <c:v>61</c:v>
                </c:pt>
                <c:pt idx="1987">
                  <c:v>75</c:v>
                </c:pt>
                <c:pt idx="1988">
                  <c:v>58</c:v>
                </c:pt>
                <c:pt idx="1989">
                  <c:v>44</c:v>
                </c:pt>
                <c:pt idx="1990">
                  <c:v>61</c:v>
                </c:pt>
                <c:pt idx="1991">
                  <c:v>53</c:v>
                </c:pt>
                <c:pt idx="1992">
                  <c:v>56</c:v>
                </c:pt>
                <c:pt idx="1993">
                  <c:v>63</c:v>
                </c:pt>
                <c:pt idx="1994">
                  <c:v>56</c:v>
                </c:pt>
                <c:pt idx="1995">
                  <c:v>53</c:v>
                </c:pt>
                <c:pt idx="1996">
                  <c:v>51</c:v>
                </c:pt>
                <c:pt idx="1997">
                  <c:v>55</c:v>
                </c:pt>
                <c:pt idx="1998">
                  <c:v>48</c:v>
                </c:pt>
                <c:pt idx="1999">
                  <c:v>54</c:v>
                </c:pt>
                <c:pt idx="2000">
                  <c:v>49</c:v>
                </c:pt>
                <c:pt idx="2001">
                  <c:v>48</c:v>
                </c:pt>
                <c:pt idx="2002">
                  <c:v>55</c:v>
                </c:pt>
                <c:pt idx="2003">
                  <c:v>40</c:v>
                </c:pt>
                <c:pt idx="2004">
                  <c:v>38</c:v>
                </c:pt>
                <c:pt idx="2005">
                  <c:v>55</c:v>
                </c:pt>
                <c:pt idx="2006">
                  <c:v>74</c:v>
                </c:pt>
                <c:pt idx="2007">
                  <c:v>49</c:v>
                </c:pt>
                <c:pt idx="2008">
                  <c:v>58</c:v>
                </c:pt>
                <c:pt idx="2009">
                  <c:v>49</c:v>
                </c:pt>
                <c:pt idx="2010">
                  <c:v>56</c:v>
                </c:pt>
                <c:pt idx="2011">
                  <c:v>36</c:v>
                </c:pt>
                <c:pt idx="2012">
                  <c:v>61</c:v>
                </c:pt>
                <c:pt idx="2013">
                  <c:v>63</c:v>
                </c:pt>
                <c:pt idx="2014">
                  <c:v>56</c:v>
                </c:pt>
                <c:pt idx="2015">
                  <c:v>62</c:v>
                </c:pt>
                <c:pt idx="2016">
                  <c:v>52</c:v>
                </c:pt>
                <c:pt idx="2017">
                  <c:v>42</c:v>
                </c:pt>
                <c:pt idx="2018">
                  <c:v>67</c:v>
                </c:pt>
                <c:pt idx="2019">
                  <c:v>53</c:v>
                </c:pt>
                <c:pt idx="2020">
                  <c:v>44</c:v>
                </c:pt>
                <c:pt idx="2021">
                  <c:v>58</c:v>
                </c:pt>
                <c:pt idx="2022">
                  <c:v>74</c:v>
                </c:pt>
                <c:pt idx="2023">
                  <c:v>60</c:v>
                </c:pt>
                <c:pt idx="2024">
                  <c:v>63</c:v>
                </c:pt>
                <c:pt idx="2025">
                  <c:v>54</c:v>
                </c:pt>
                <c:pt idx="2026">
                  <c:v>72</c:v>
                </c:pt>
                <c:pt idx="2027">
                  <c:v>66</c:v>
                </c:pt>
                <c:pt idx="2028">
                  <c:v>45</c:v>
                </c:pt>
                <c:pt idx="2029">
                  <c:v>61</c:v>
                </c:pt>
                <c:pt idx="2030">
                  <c:v>52</c:v>
                </c:pt>
                <c:pt idx="2031">
                  <c:v>53</c:v>
                </c:pt>
                <c:pt idx="2032">
                  <c:v>39</c:v>
                </c:pt>
                <c:pt idx="2033">
                  <c:v>54</c:v>
                </c:pt>
                <c:pt idx="2034">
                  <c:v>63</c:v>
                </c:pt>
                <c:pt idx="2035">
                  <c:v>57</c:v>
                </c:pt>
                <c:pt idx="2036">
                  <c:v>45</c:v>
                </c:pt>
                <c:pt idx="2037">
                  <c:v>49</c:v>
                </c:pt>
                <c:pt idx="2038">
                  <c:v>55</c:v>
                </c:pt>
                <c:pt idx="2039">
                  <c:v>65</c:v>
                </c:pt>
                <c:pt idx="2040">
                  <c:v>56</c:v>
                </c:pt>
                <c:pt idx="2041">
                  <c:v>55</c:v>
                </c:pt>
                <c:pt idx="2042">
                  <c:v>44</c:v>
                </c:pt>
                <c:pt idx="2043">
                  <c:v>58</c:v>
                </c:pt>
                <c:pt idx="2044">
                  <c:v>42</c:v>
                </c:pt>
                <c:pt idx="2045">
                  <c:v>59</c:v>
                </c:pt>
                <c:pt idx="2046">
                  <c:v>66</c:v>
                </c:pt>
                <c:pt idx="2047">
                  <c:v>46</c:v>
                </c:pt>
                <c:pt idx="2048">
                  <c:v>36</c:v>
                </c:pt>
                <c:pt idx="2049">
                  <c:v>61</c:v>
                </c:pt>
                <c:pt idx="2050">
                  <c:v>57</c:v>
                </c:pt>
                <c:pt idx="2051">
                  <c:v>42</c:v>
                </c:pt>
                <c:pt idx="2052">
                  <c:v>50</c:v>
                </c:pt>
                <c:pt idx="2053">
                  <c:v>42</c:v>
                </c:pt>
                <c:pt idx="2054">
                  <c:v>56</c:v>
                </c:pt>
                <c:pt idx="2055">
                  <c:v>42</c:v>
                </c:pt>
                <c:pt idx="2056">
                  <c:v>58</c:v>
                </c:pt>
                <c:pt idx="2057">
                  <c:v>48</c:v>
                </c:pt>
                <c:pt idx="2058">
                  <c:v>65</c:v>
                </c:pt>
                <c:pt idx="2059">
                  <c:v>67</c:v>
                </c:pt>
                <c:pt idx="2060">
                  <c:v>48</c:v>
                </c:pt>
                <c:pt idx="2061">
                  <c:v>61</c:v>
                </c:pt>
                <c:pt idx="2062">
                  <c:v>61</c:v>
                </c:pt>
                <c:pt idx="2063">
                  <c:v>63</c:v>
                </c:pt>
                <c:pt idx="2064">
                  <c:v>51</c:v>
                </c:pt>
                <c:pt idx="2065">
                  <c:v>64</c:v>
                </c:pt>
                <c:pt idx="2066">
                  <c:v>30</c:v>
                </c:pt>
                <c:pt idx="2067">
                  <c:v>66</c:v>
                </c:pt>
                <c:pt idx="2068">
                  <c:v>46</c:v>
                </c:pt>
                <c:pt idx="2069">
                  <c:v>39</c:v>
                </c:pt>
                <c:pt idx="2070">
                  <c:v>46</c:v>
                </c:pt>
                <c:pt idx="2071">
                  <c:v>48</c:v>
                </c:pt>
                <c:pt idx="2072">
                  <c:v>59</c:v>
                </c:pt>
                <c:pt idx="2073">
                  <c:v>37</c:v>
                </c:pt>
                <c:pt idx="2074">
                  <c:v>54</c:v>
                </c:pt>
                <c:pt idx="2075">
                  <c:v>55</c:v>
                </c:pt>
                <c:pt idx="2076">
                  <c:v>68</c:v>
                </c:pt>
                <c:pt idx="2077">
                  <c:v>47</c:v>
                </c:pt>
                <c:pt idx="2078">
                  <c:v>51</c:v>
                </c:pt>
                <c:pt idx="2079">
                  <c:v>70</c:v>
                </c:pt>
                <c:pt idx="2080">
                  <c:v>61</c:v>
                </c:pt>
                <c:pt idx="2081">
                  <c:v>36</c:v>
                </c:pt>
                <c:pt idx="2082">
                  <c:v>51</c:v>
                </c:pt>
                <c:pt idx="2083">
                  <c:v>55</c:v>
                </c:pt>
                <c:pt idx="2084">
                  <c:v>52</c:v>
                </c:pt>
                <c:pt idx="2085">
                  <c:v>59</c:v>
                </c:pt>
                <c:pt idx="2086">
                  <c:v>66</c:v>
                </c:pt>
                <c:pt idx="2087">
                  <c:v>59</c:v>
                </c:pt>
                <c:pt idx="2088">
                  <c:v>62</c:v>
                </c:pt>
                <c:pt idx="2089">
                  <c:v>59</c:v>
                </c:pt>
                <c:pt idx="2090">
                  <c:v>70</c:v>
                </c:pt>
                <c:pt idx="2091">
                  <c:v>47</c:v>
                </c:pt>
                <c:pt idx="2092">
                  <c:v>63</c:v>
                </c:pt>
                <c:pt idx="2093">
                  <c:v>68</c:v>
                </c:pt>
                <c:pt idx="2094">
                  <c:v>52</c:v>
                </c:pt>
                <c:pt idx="2095">
                  <c:v>57</c:v>
                </c:pt>
                <c:pt idx="2096">
                  <c:v>45</c:v>
                </c:pt>
                <c:pt idx="2097">
                  <c:v>51</c:v>
                </c:pt>
                <c:pt idx="2098">
                  <c:v>79</c:v>
                </c:pt>
                <c:pt idx="2099">
                  <c:v>59</c:v>
                </c:pt>
                <c:pt idx="2100">
                  <c:v>57</c:v>
                </c:pt>
                <c:pt idx="2101">
                  <c:v>65</c:v>
                </c:pt>
                <c:pt idx="2102">
                  <c:v>66</c:v>
                </c:pt>
                <c:pt idx="2103">
                  <c:v>43</c:v>
                </c:pt>
                <c:pt idx="2104">
                  <c:v>52</c:v>
                </c:pt>
                <c:pt idx="2105">
                  <c:v>58</c:v>
                </c:pt>
                <c:pt idx="2106">
                  <c:v>64</c:v>
                </c:pt>
                <c:pt idx="2107">
                  <c:v>58</c:v>
                </c:pt>
                <c:pt idx="2108">
                  <c:v>60</c:v>
                </c:pt>
                <c:pt idx="2109">
                  <c:v>59</c:v>
                </c:pt>
                <c:pt idx="2110">
                  <c:v>36</c:v>
                </c:pt>
                <c:pt idx="2111">
                  <c:v>64</c:v>
                </c:pt>
                <c:pt idx="2112">
                  <c:v>63</c:v>
                </c:pt>
                <c:pt idx="2113">
                  <c:v>53</c:v>
                </c:pt>
                <c:pt idx="2114">
                  <c:v>59</c:v>
                </c:pt>
                <c:pt idx="2115">
                  <c:v>51</c:v>
                </c:pt>
                <c:pt idx="2116">
                  <c:v>58</c:v>
                </c:pt>
                <c:pt idx="2117">
                  <c:v>35</c:v>
                </c:pt>
                <c:pt idx="2118">
                  <c:v>53</c:v>
                </c:pt>
                <c:pt idx="2119">
                  <c:v>42</c:v>
                </c:pt>
                <c:pt idx="2120">
                  <c:v>64</c:v>
                </c:pt>
                <c:pt idx="2121">
                  <c:v>57</c:v>
                </c:pt>
                <c:pt idx="2122">
                  <c:v>46</c:v>
                </c:pt>
                <c:pt idx="2123">
                  <c:v>55</c:v>
                </c:pt>
                <c:pt idx="2124">
                  <c:v>49</c:v>
                </c:pt>
                <c:pt idx="2125">
                  <c:v>70</c:v>
                </c:pt>
                <c:pt idx="2126">
                  <c:v>56</c:v>
                </c:pt>
                <c:pt idx="2127">
                  <c:v>55</c:v>
                </c:pt>
                <c:pt idx="2128">
                  <c:v>61</c:v>
                </c:pt>
                <c:pt idx="2129">
                  <c:v>52</c:v>
                </c:pt>
                <c:pt idx="2130">
                  <c:v>65</c:v>
                </c:pt>
                <c:pt idx="2131">
                  <c:v>54</c:v>
                </c:pt>
                <c:pt idx="2132">
                  <c:v>61</c:v>
                </c:pt>
                <c:pt idx="2133">
                  <c:v>52</c:v>
                </c:pt>
                <c:pt idx="2134">
                  <c:v>61</c:v>
                </c:pt>
                <c:pt idx="2135">
                  <c:v>68</c:v>
                </c:pt>
                <c:pt idx="2136">
                  <c:v>51</c:v>
                </c:pt>
                <c:pt idx="2137">
                  <c:v>63</c:v>
                </c:pt>
                <c:pt idx="2138">
                  <c:v>45</c:v>
                </c:pt>
                <c:pt idx="2139">
                  <c:v>56</c:v>
                </c:pt>
                <c:pt idx="2140">
                  <c:v>52</c:v>
                </c:pt>
                <c:pt idx="2141">
                  <c:v>57</c:v>
                </c:pt>
                <c:pt idx="2142">
                  <c:v>60</c:v>
                </c:pt>
                <c:pt idx="2143">
                  <c:v>60</c:v>
                </c:pt>
                <c:pt idx="2144">
                  <c:v>48</c:v>
                </c:pt>
                <c:pt idx="2145">
                  <c:v>46</c:v>
                </c:pt>
                <c:pt idx="2146">
                  <c:v>59</c:v>
                </c:pt>
                <c:pt idx="2147">
                  <c:v>71</c:v>
                </c:pt>
                <c:pt idx="2148">
                  <c:v>48</c:v>
                </c:pt>
                <c:pt idx="2149">
                  <c:v>54</c:v>
                </c:pt>
                <c:pt idx="2150">
                  <c:v>60</c:v>
                </c:pt>
                <c:pt idx="2151">
                  <c:v>52</c:v>
                </c:pt>
                <c:pt idx="2152">
                  <c:v>57</c:v>
                </c:pt>
                <c:pt idx="2153">
                  <c:v>50</c:v>
                </c:pt>
                <c:pt idx="2154">
                  <c:v>50</c:v>
                </c:pt>
                <c:pt idx="2155">
                  <c:v>56</c:v>
                </c:pt>
                <c:pt idx="2156">
                  <c:v>49</c:v>
                </c:pt>
                <c:pt idx="2157">
                  <c:v>59</c:v>
                </c:pt>
                <c:pt idx="2158">
                  <c:v>66</c:v>
                </c:pt>
                <c:pt idx="2159">
                  <c:v>33</c:v>
                </c:pt>
                <c:pt idx="2160">
                  <c:v>58</c:v>
                </c:pt>
                <c:pt idx="2161">
                  <c:v>66</c:v>
                </c:pt>
                <c:pt idx="2162">
                  <c:v>66</c:v>
                </c:pt>
                <c:pt idx="2163">
                  <c:v>72</c:v>
                </c:pt>
                <c:pt idx="2164">
                  <c:v>54</c:v>
                </c:pt>
                <c:pt idx="2165">
                  <c:v>59</c:v>
                </c:pt>
                <c:pt idx="2166">
                  <c:v>40</c:v>
                </c:pt>
                <c:pt idx="2167">
                  <c:v>59</c:v>
                </c:pt>
                <c:pt idx="2168">
                  <c:v>67</c:v>
                </c:pt>
                <c:pt idx="2169">
                  <c:v>40</c:v>
                </c:pt>
                <c:pt idx="2170">
                  <c:v>62</c:v>
                </c:pt>
                <c:pt idx="2171">
                  <c:v>43</c:v>
                </c:pt>
                <c:pt idx="2172">
                  <c:v>50</c:v>
                </c:pt>
                <c:pt idx="2173">
                  <c:v>40</c:v>
                </c:pt>
                <c:pt idx="2174">
                  <c:v>78</c:v>
                </c:pt>
                <c:pt idx="2175">
                  <c:v>59</c:v>
                </c:pt>
                <c:pt idx="2176">
                  <c:v>65</c:v>
                </c:pt>
                <c:pt idx="2177">
                  <c:v>46</c:v>
                </c:pt>
                <c:pt idx="2178">
                  <c:v>57</c:v>
                </c:pt>
                <c:pt idx="2179">
                  <c:v>50</c:v>
                </c:pt>
                <c:pt idx="2180">
                  <c:v>53</c:v>
                </c:pt>
                <c:pt idx="2181">
                  <c:v>48</c:v>
                </c:pt>
                <c:pt idx="2182">
                  <c:v>52</c:v>
                </c:pt>
                <c:pt idx="2183">
                  <c:v>55</c:v>
                </c:pt>
                <c:pt idx="2184">
                  <c:v>52</c:v>
                </c:pt>
                <c:pt idx="2185">
                  <c:v>41</c:v>
                </c:pt>
                <c:pt idx="2186">
                  <c:v>65</c:v>
                </c:pt>
                <c:pt idx="2187">
                  <c:v>59</c:v>
                </c:pt>
                <c:pt idx="2188">
                  <c:v>52</c:v>
                </c:pt>
                <c:pt idx="2189">
                  <c:v>50</c:v>
                </c:pt>
                <c:pt idx="2190">
                  <c:v>70</c:v>
                </c:pt>
                <c:pt idx="2191">
                  <c:v>36</c:v>
                </c:pt>
                <c:pt idx="2192">
                  <c:v>40</c:v>
                </c:pt>
                <c:pt idx="2193">
                  <c:v>66</c:v>
                </c:pt>
                <c:pt idx="2194">
                  <c:v>62</c:v>
                </c:pt>
                <c:pt idx="2195">
                  <c:v>69</c:v>
                </c:pt>
                <c:pt idx="2196">
                  <c:v>49</c:v>
                </c:pt>
                <c:pt idx="2197">
                  <c:v>56</c:v>
                </c:pt>
                <c:pt idx="2198">
                  <c:v>56</c:v>
                </c:pt>
                <c:pt idx="2199">
                  <c:v>64</c:v>
                </c:pt>
                <c:pt idx="2200">
                  <c:v>61</c:v>
                </c:pt>
                <c:pt idx="2201">
                  <c:v>53</c:v>
                </c:pt>
                <c:pt idx="2202">
                  <c:v>41</c:v>
                </c:pt>
                <c:pt idx="2203">
                  <c:v>64</c:v>
                </c:pt>
                <c:pt idx="2204">
                  <c:v>40</c:v>
                </c:pt>
                <c:pt idx="2205">
                  <c:v>64</c:v>
                </c:pt>
                <c:pt idx="2206">
                  <c:v>59</c:v>
                </c:pt>
                <c:pt idx="2207">
                  <c:v>56</c:v>
                </c:pt>
                <c:pt idx="2208">
                  <c:v>57</c:v>
                </c:pt>
                <c:pt idx="2209">
                  <c:v>59</c:v>
                </c:pt>
                <c:pt idx="2210">
                  <c:v>37</c:v>
                </c:pt>
                <c:pt idx="2211">
                  <c:v>71</c:v>
                </c:pt>
                <c:pt idx="2212">
                  <c:v>61</c:v>
                </c:pt>
                <c:pt idx="2213">
                  <c:v>70</c:v>
                </c:pt>
                <c:pt idx="2214">
                  <c:v>47</c:v>
                </c:pt>
                <c:pt idx="2215">
                  <c:v>74</c:v>
                </c:pt>
                <c:pt idx="2216">
                  <c:v>51</c:v>
                </c:pt>
                <c:pt idx="2217">
                  <c:v>45</c:v>
                </c:pt>
                <c:pt idx="2218">
                  <c:v>60</c:v>
                </c:pt>
                <c:pt idx="2219">
                  <c:v>54</c:v>
                </c:pt>
                <c:pt idx="2220">
                  <c:v>46</c:v>
                </c:pt>
                <c:pt idx="2221">
                  <c:v>52</c:v>
                </c:pt>
                <c:pt idx="2222">
                  <c:v>52</c:v>
                </c:pt>
                <c:pt idx="2223">
                  <c:v>43</c:v>
                </c:pt>
                <c:pt idx="2224">
                  <c:v>62</c:v>
                </c:pt>
                <c:pt idx="2225">
                  <c:v>47</c:v>
                </c:pt>
                <c:pt idx="2226">
                  <c:v>55</c:v>
                </c:pt>
                <c:pt idx="2227">
                  <c:v>58</c:v>
                </c:pt>
                <c:pt idx="2228">
                  <c:v>57</c:v>
                </c:pt>
                <c:pt idx="2229">
                  <c:v>50</c:v>
                </c:pt>
                <c:pt idx="2230">
                  <c:v>57</c:v>
                </c:pt>
                <c:pt idx="2231">
                  <c:v>40</c:v>
                </c:pt>
                <c:pt idx="2232">
                  <c:v>56</c:v>
                </c:pt>
                <c:pt idx="2233">
                  <c:v>34</c:v>
                </c:pt>
                <c:pt idx="2234">
                  <c:v>63</c:v>
                </c:pt>
                <c:pt idx="2235">
                  <c:v>55</c:v>
                </c:pt>
                <c:pt idx="2236">
                  <c:v>62</c:v>
                </c:pt>
                <c:pt idx="2237">
                  <c:v>52</c:v>
                </c:pt>
                <c:pt idx="2238">
                  <c:v>48</c:v>
                </c:pt>
                <c:pt idx="2239">
                  <c:v>66</c:v>
                </c:pt>
                <c:pt idx="2240">
                  <c:v>50</c:v>
                </c:pt>
                <c:pt idx="2241">
                  <c:v>32</c:v>
                </c:pt>
                <c:pt idx="2242">
                  <c:v>60</c:v>
                </c:pt>
                <c:pt idx="2243">
                  <c:v>61</c:v>
                </c:pt>
                <c:pt idx="2244">
                  <c:v>50</c:v>
                </c:pt>
                <c:pt idx="2245">
                  <c:v>46</c:v>
                </c:pt>
                <c:pt idx="2246">
                  <c:v>59</c:v>
                </c:pt>
                <c:pt idx="2247">
                  <c:v>57</c:v>
                </c:pt>
                <c:pt idx="2248">
                  <c:v>55</c:v>
                </c:pt>
                <c:pt idx="2249">
                  <c:v>51</c:v>
                </c:pt>
                <c:pt idx="2250">
                  <c:v>41</c:v>
                </c:pt>
                <c:pt idx="2251">
                  <c:v>47</c:v>
                </c:pt>
                <c:pt idx="2252">
                  <c:v>49</c:v>
                </c:pt>
                <c:pt idx="2253">
                  <c:v>48</c:v>
                </c:pt>
                <c:pt idx="2254">
                  <c:v>34</c:v>
                </c:pt>
                <c:pt idx="2255">
                  <c:v>43</c:v>
                </c:pt>
                <c:pt idx="2256">
                  <c:v>59</c:v>
                </c:pt>
                <c:pt idx="2257">
                  <c:v>62</c:v>
                </c:pt>
                <c:pt idx="2258">
                  <c:v>65</c:v>
                </c:pt>
                <c:pt idx="2259">
                  <c:v>49</c:v>
                </c:pt>
                <c:pt idx="2260">
                  <c:v>55</c:v>
                </c:pt>
                <c:pt idx="2261">
                  <c:v>56</c:v>
                </c:pt>
                <c:pt idx="2262">
                  <c:v>53</c:v>
                </c:pt>
                <c:pt idx="2263">
                  <c:v>67</c:v>
                </c:pt>
                <c:pt idx="2264">
                  <c:v>41</c:v>
                </c:pt>
                <c:pt idx="2265">
                  <c:v>68</c:v>
                </c:pt>
                <c:pt idx="2266">
                  <c:v>38</c:v>
                </c:pt>
                <c:pt idx="2267">
                  <c:v>62</c:v>
                </c:pt>
                <c:pt idx="2268">
                  <c:v>55</c:v>
                </c:pt>
                <c:pt idx="2269">
                  <c:v>44</c:v>
                </c:pt>
                <c:pt idx="2270">
                  <c:v>61</c:v>
                </c:pt>
                <c:pt idx="2271">
                  <c:v>40</c:v>
                </c:pt>
                <c:pt idx="2272">
                  <c:v>44</c:v>
                </c:pt>
                <c:pt idx="2273">
                  <c:v>73</c:v>
                </c:pt>
                <c:pt idx="2274">
                  <c:v>69</c:v>
                </c:pt>
                <c:pt idx="2275">
                  <c:v>54</c:v>
                </c:pt>
                <c:pt idx="2276">
                  <c:v>55</c:v>
                </c:pt>
                <c:pt idx="2277">
                  <c:v>49</c:v>
                </c:pt>
                <c:pt idx="2278">
                  <c:v>61</c:v>
                </c:pt>
                <c:pt idx="2279">
                  <c:v>36</c:v>
                </c:pt>
                <c:pt idx="2280">
                  <c:v>47</c:v>
                </c:pt>
                <c:pt idx="2281">
                  <c:v>67</c:v>
                </c:pt>
                <c:pt idx="2282">
                  <c:v>63</c:v>
                </c:pt>
                <c:pt idx="2283">
                  <c:v>46</c:v>
                </c:pt>
                <c:pt idx="2284">
                  <c:v>47</c:v>
                </c:pt>
                <c:pt idx="2285">
                  <c:v>61</c:v>
                </c:pt>
                <c:pt idx="2286">
                  <c:v>56</c:v>
                </c:pt>
                <c:pt idx="2287">
                  <c:v>62</c:v>
                </c:pt>
                <c:pt idx="2288">
                  <c:v>58</c:v>
                </c:pt>
                <c:pt idx="2289">
                  <c:v>43</c:v>
                </c:pt>
                <c:pt idx="2290">
                  <c:v>36</c:v>
                </c:pt>
                <c:pt idx="2291">
                  <c:v>56</c:v>
                </c:pt>
                <c:pt idx="2292">
                  <c:v>49</c:v>
                </c:pt>
                <c:pt idx="2293">
                  <c:v>46</c:v>
                </c:pt>
                <c:pt idx="2294">
                  <c:v>62</c:v>
                </c:pt>
                <c:pt idx="2295">
                  <c:v>53</c:v>
                </c:pt>
                <c:pt idx="2296">
                  <c:v>60</c:v>
                </c:pt>
                <c:pt idx="2297">
                  <c:v>73</c:v>
                </c:pt>
                <c:pt idx="2298">
                  <c:v>59</c:v>
                </c:pt>
                <c:pt idx="2299">
                  <c:v>52</c:v>
                </c:pt>
                <c:pt idx="2300">
                  <c:v>55</c:v>
                </c:pt>
                <c:pt idx="2301">
                  <c:v>60</c:v>
                </c:pt>
                <c:pt idx="2302">
                  <c:v>76</c:v>
                </c:pt>
                <c:pt idx="2303">
                  <c:v>52</c:v>
                </c:pt>
                <c:pt idx="2304">
                  <c:v>58</c:v>
                </c:pt>
                <c:pt idx="2305">
                  <c:v>58</c:v>
                </c:pt>
                <c:pt idx="2306">
                  <c:v>55</c:v>
                </c:pt>
                <c:pt idx="2307">
                  <c:v>52</c:v>
                </c:pt>
                <c:pt idx="2308">
                  <c:v>62</c:v>
                </c:pt>
                <c:pt idx="2309">
                  <c:v>55</c:v>
                </c:pt>
                <c:pt idx="2310">
                  <c:v>60</c:v>
                </c:pt>
                <c:pt idx="2311">
                  <c:v>46</c:v>
                </c:pt>
                <c:pt idx="2312">
                  <c:v>48</c:v>
                </c:pt>
                <c:pt idx="2313">
                  <c:v>62</c:v>
                </c:pt>
                <c:pt idx="2314">
                  <c:v>53</c:v>
                </c:pt>
                <c:pt idx="2315">
                  <c:v>52</c:v>
                </c:pt>
                <c:pt idx="2316">
                  <c:v>46</c:v>
                </c:pt>
                <c:pt idx="2317">
                  <c:v>51</c:v>
                </c:pt>
                <c:pt idx="2318">
                  <c:v>43</c:v>
                </c:pt>
                <c:pt idx="2319">
                  <c:v>71</c:v>
                </c:pt>
                <c:pt idx="2320">
                  <c:v>65</c:v>
                </c:pt>
                <c:pt idx="2321">
                  <c:v>54</c:v>
                </c:pt>
                <c:pt idx="2322">
                  <c:v>51</c:v>
                </c:pt>
                <c:pt idx="2323">
                  <c:v>41</c:v>
                </c:pt>
                <c:pt idx="2324">
                  <c:v>65</c:v>
                </c:pt>
                <c:pt idx="2325">
                  <c:v>47</c:v>
                </c:pt>
                <c:pt idx="2326">
                  <c:v>52</c:v>
                </c:pt>
                <c:pt idx="2327">
                  <c:v>76</c:v>
                </c:pt>
                <c:pt idx="2328">
                  <c:v>57</c:v>
                </c:pt>
                <c:pt idx="2329">
                  <c:v>56</c:v>
                </c:pt>
                <c:pt idx="2330">
                  <c:v>58</c:v>
                </c:pt>
                <c:pt idx="2331">
                  <c:v>49</c:v>
                </c:pt>
                <c:pt idx="2332">
                  <c:v>58</c:v>
                </c:pt>
                <c:pt idx="2333">
                  <c:v>49</c:v>
                </c:pt>
                <c:pt idx="2334">
                  <c:v>56</c:v>
                </c:pt>
                <c:pt idx="2335">
                  <c:v>55</c:v>
                </c:pt>
                <c:pt idx="2336">
                  <c:v>54</c:v>
                </c:pt>
                <c:pt idx="2337">
                  <c:v>45</c:v>
                </c:pt>
                <c:pt idx="2338">
                  <c:v>50</c:v>
                </c:pt>
                <c:pt idx="2339">
                  <c:v>59</c:v>
                </c:pt>
                <c:pt idx="2340">
                  <c:v>49</c:v>
                </c:pt>
                <c:pt idx="2341">
                  <c:v>47</c:v>
                </c:pt>
                <c:pt idx="2342">
                  <c:v>71</c:v>
                </c:pt>
                <c:pt idx="2343">
                  <c:v>59</c:v>
                </c:pt>
                <c:pt idx="2344">
                  <c:v>75</c:v>
                </c:pt>
                <c:pt idx="2345">
                  <c:v>55</c:v>
                </c:pt>
                <c:pt idx="2346">
                  <c:v>52</c:v>
                </c:pt>
                <c:pt idx="2347">
                  <c:v>66</c:v>
                </c:pt>
                <c:pt idx="2348">
                  <c:v>68</c:v>
                </c:pt>
                <c:pt idx="2349">
                  <c:v>56</c:v>
                </c:pt>
                <c:pt idx="2350">
                  <c:v>65</c:v>
                </c:pt>
                <c:pt idx="2351">
                  <c:v>69</c:v>
                </c:pt>
                <c:pt idx="2352">
                  <c:v>50</c:v>
                </c:pt>
                <c:pt idx="2353">
                  <c:v>63</c:v>
                </c:pt>
                <c:pt idx="2354">
                  <c:v>45</c:v>
                </c:pt>
                <c:pt idx="2355">
                  <c:v>67</c:v>
                </c:pt>
                <c:pt idx="2356">
                  <c:v>58</c:v>
                </c:pt>
                <c:pt idx="2357">
                  <c:v>53</c:v>
                </c:pt>
                <c:pt idx="2358">
                  <c:v>52</c:v>
                </c:pt>
                <c:pt idx="2359">
                  <c:v>57</c:v>
                </c:pt>
                <c:pt idx="2360">
                  <c:v>55</c:v>
                </c:pt>
                <c:pt idx="2361">
                  <c:v>52</c:v>
                </c:pt>
                <c:pt idx="2362">
                  <c:v>38</c:v>
                </c:pt>
                <c:pt idx="2363">
                  <c:v>48</c:v>
                </c:pt>
                <c:pt idx="2364">
                  <c:v>68</c:v>
                </c:pt>
                <c:pt idx="2365">
                  <c:v>55</c:v>
                </c:pt>
                <c:pt idx="2366">
                  <c:v>55</c:v>
                </c:pt>
                <c:pt idx="2367">
                  <c:v>41</c:v>
                </c:pt>
                <c:pt idx="2368">
                  <c:v>38</c:v>
                </c:pt>
                <c:pt idx="2369">
                  <c:v>59</c:v>
                </c:pt>
                <c:pt idx="2370">
                  <c:v>59</c:v>
                </c:pt>
                <c:pt idx="2371">
                  <c:v>68</c:v>
                </c:pt>
                <c:pt idx="2372">
                  <c:v>48</c:v>
                </c:pt>
                <c:pt idx="2373">
                  <c:v>44</c:v>
                </c:pt>
                <c:pt idx="2374">
                  <c:v>47</c:v>
                </c:pt>
                <c:pt idx="2375">
                  <c:v>73</c:v>
                </c:pt>
                <c:pt idx="2376">
                  <c:v>44</c:v>
                </c:pt>
                <c:pt idx="2377">
                  <c:v>55</c:v>
                </c:pt>
                <c:pt idx="2378">
                  <c:v>58</c:v>
                </c:pt>
                <c:pt idx="2379">
                  <c:v>47</c:v>
                </c:pt>
                <c:pt idx="2380">
                  <c:v>67</c:v>
                </c:pt>
                <c:pt idx="2381">
                  <c:v>49</c:v>
                </c:pt>
                <c:pt idx="2382">
                  <c:v>58</c:v>
                </c:pt>
                <c:pt idx="2383">
                  <c:v>40</c:v>
                </c:pt>
                <c:pt idx="2384">
                  <c:v>55</c:v>
                </c:pt>
                <c:pt idx="2385">
                  <c:v>55</c:v>
                </c:pt>
                <c:pt idx="2386">
                  <c:v>42</c:v>
                </c:pt>
                <c:pt idx="2387">
                  <c:v>58</c:v>
                </c:pt>
                <c:pt idx="2388">
                  <c:v>63</c:v>
                </c:pt>
                <c:pt idx="2389">
                  <c:v>49</c:v>
                </c:pt>
                <c:pt idx="2390">
                  <c:v>60</c:v>
                </c:pt>
                <c:pt idx="2391">
                  <c:v>45</c:v>
                </c:pt>
                <c:pt idx="2392">
                  <c:v>53</c:v>
                </c:pt>
                <c:pt idx="2393">
                  <c:v>51</c:v>
                </c:pt>
                <c:pt idx="2394">
                  <c:v>53</c:v>
                </c:pt>
                <c:pt idx="2395">
                  <c:v>49</c:v>
                </c:pt>
                <c:pt idx="2396">
                  <c:v>64</c:v>
                </c:pt>
                <c:pt idx="2397">
                  <c:v>65</c:v>
                </c:pt>
                <c:pt idx="2398">
                  <c:v>57</c:v>
                </c:pt>
                <c:pt idx="2399">
                  <c:v>49</c:v>
                </c:pt>
                <c:pt idx="2400">
                  <c:v>38</c:v>
                </c:pt>
                <c:pt idx="2401">
                  <c:v>51</c:v>
                </c:pt>
                <c:pt idx="2402">
                  <c:v>47</c:v>
                </c:pt>
                <c:pt idx="2403">
                  <c:v>53</c:v>
                </c:pt>
                <c:pt idx="2404">
                  <c:v>59</c:v>
                </c:pt>
                <c:pt idx="2405">
                  <c:v>52</c:v>
                </c:pt>
                <c:pt idx="2406">
                  <c:v>55</c:v>
                </c:pt>
                <c:pt idx="2407">
                  <c:v>50</c:v>
                </c:pt>
                <c:pt idx="2408">
                  <c:v>58</c:v>
                </c:pt>
                <c:pt idx="2409">
                  <c:v>40</c:v>
                </c:pt>
                <c:pt idx="2410">
                  <c:v>56</c:v>
                </c:pt>
                <c:pt idx="2411">
                  <c:v>62</c:v>
                </c:pt>
                <c:pt idx="2412">
                  <c:v>62</c:v>
                </c:pt>
                <c:pt idx="2413">
                  <c:v>51</c:v>
                </c:pt>
                <c:pt idx="2414">
                  <c:v>51</c:v>
                </c:pt>
                <c:pt idx="2415">
                  <c:v>55</c:v>
                </c:pt>
                <c:pt idx="2416">
                  <c:v>42</c:v>
                </c:pt>
                <c:pt idx="2417">
                  <c:v>50</c:v>
                </c:pt>
                <c:pt idx="2418">
                  <c:v>72</c:v>
                </c:pt>
                <c:pt idx="2419">
                  <c:v>42</c:v>
                </c:pt>
                <c:pt idx="2420">
                  <c:v>55</c:v>
                </c:pt>
                <c:pt idx="2421">
                  <c:v>44</c:v>
                </c:pt>
                <c:pt idx="2422">
                  <c:v>54</c:v>
                </c:pt>
                <c:pt idx="2423">
                  <c:v>52</c:v>
                </c:pt>
                <c:pt idx="2424">
                  <c:v>58</c:v>
                </c:pt>
                <c:pt idx="2425">
                  <c:v>62</c:v>
                </c:pt>
                <c:pt idx="2426">
                  <c:v>50</c:v>
                </c:pt>
                <c:pt idx="2427">
                  <c:v>47</c:v>
                </c:pt>
                <c:pt idx="2428">
                  <c:v>72</c:v>
                </c:pt>
                <c:pt idx="2429">
                  <c:v>41</c:v>
                </c:pt>
                <c:pt idx="2430">
                  <c:v>39</c:v>
                </c:pt>
                <c:pt idx="2431">
                  <c:v>57</c:v>
                </c:pt>
                <c:pt idx="2432">
                  <c:v>50</c:v>
                </c:pt>
                <c:pt idx="2433">
                  <c:v>63</c:v>
                </c:pt>
                <c:pt idx="2434">
                  <c:v>56</c:v>
                </c:pt>
                <c:pt idx="2435">
                  <c:v>57</c:v>
                </c:pt>
                <c:pt idx="2436">
                  <c:v>58</c:v>
                </c:pt>
                <c:pt idx="2437">
                  <c:v>55</c:v>
                </c:pt>
                <c:pt idx="2438">
                  <c:v>42</c:v>
                </c:pt>
                <c:pt idx="2439">
                  <c:v>55</c:v>
                </c:pt>
                <c:pt idx="2440">
                  <c:v>34</c:v>
                </c:pt>
                <c:pt idx="2441">
                  <c:v>56</c:v>
                </c:pt>
                <c:pt idx="2442">
                  <c:v>55</c:v>
                </c:pt>
                <c:pt idx="2443">
                  <c:v>62</c:v>
                </c:pt>
                <c:pt idx="2444">
                  <c:v>69</c:v>
                </c:pt>
                <c:pt idx="2445">
                  <c:v>59</c:v>
                </c:pt>
                <c:pt idx="2446">
                  <c:v>53</c:v>
                </c:pt>
                <c:pt idx="2447">
                  <c:v>59</c:v>
                </c:pt>
                <c:pt idx="2448">
                  <c:v>39</c:v>
                </c:pt>
                <c:pt idx="2449">
                  <c:v>61</c:v>
                </c:pt>
                <c:pt idx="2450">
                  <c:v>57</c:v>
                </c:pt>
                <c:pt idx="2451">
                  <c:v>62</c:v>
                </c:pt>
                <c:pt idx="2452">
                  <c:v>50</c:v>
                </c:pt>
                <c:pt idx="2453">
                  <c:v>59</c:v>
                </c:pt>
                <c:pt idx="2454">
                  <c:v>55</c:v>
                </c:pt>
                <c:pt idx="2455">
                  <c:v>53</c:v>
                </c:pt>
                <c:pt idx="2456">
                  <c:v>58</c:v>
                </c:pt>
                <c:pt idx="2457">
                  <c:v>42</c:v>
                </c:pt>
                <c:pt idx="2458">
                  <c:v>47</c:v>
                </c:pt>
                <c:pt idx="2459">
                  <c:v>47</c:v>
                </c:pt>
                <c:pt idx="2460">
                  <c:v>52</c:v>
                </c:pt>
                <c:pt idx="2461">
                  <c:v>60</c:v>
                </c:pt>
                <c:pt idx="2462">
                  <c:v>66</c:v>
                </c:pt>
                <c:pt idx="2463">
                  <c:v>44</c:v>
                </c:pt>
                <c:pt idx="2464">
                  <c:v>44</c:v>
                </c:pt>
                <c:pt idx="2465">
                  <c:v>41</c:v>
                </c:pt>
                <c:pt idx="2466">
                  <c:v>51</c:v>
                </c:pt>
                <c:pt idx="2467">
                  <c:v>52</c:v>
                </c:pt>
                <c:pt idx="2468">
                  <c:v>55</c:v>
                </c:pt>
                <c:pt idx="2469">
                  <c:v>62</c:v>
                </c:pt>
                <c:pt idx="2470">
                  <c:v>58</c:v>
                </c:pt>
                <c:pt idx="2471">
                  <c:v>67</c:v>
                </c:pt>
                <c:pt idx="2472">
                  <c:v>63</c:v>
                </c:pt>
                <c:pt idx="2473">
                  <c:v>54</c:v>
                </c:pt>
                <c:pt idx="2474">
                  <c:v>55</c:v>
                </c:pt>
                <c:pt idx="2475">
                  <c:v>66</c:v>
                </c:pt>
                <c:pt idx="2476">
                  <c:v>41</c:v>
                </c:pt>
                <c:pt idx="2477">
                  <c:v>40</c:v>
                </c:pt>
                <c:pt idx="2478">
                  <c:v>58</c:v>
                </c:pt>
                <c:pt idx="2479">
                  <c:v>54</c:v>
                </c:pt>
                <c:pt idx="2480">
                  <c:v>50</c:v>
                </c:pt>
                <c:pt idx="2481">
                  <c:v>57</c:v>
                </c:pt>
                <c:pt idx="2482">
                  <c:v>52</c:v>
                </c:pt>
                <c:pt idx="2483">
                  <c:v>70</c:v>
                </c:pt>
                <c:pt idx="2484">
                  <c:v>52</c:v>
                </c:pt>
                <c:pt idx="2485">
                  <c:v>60</c:v>
                </c:pt>
                <c:pt idx="2486">
                  <c:v>67</c:v>
                </c:pt>
                <c:pt idx="2487">
                  <c:v>64</c:v>
                </c:pt>
                <c:pt idx="2488">
                  <c:v>49</c:v>
                </c:pt>
                <c:pt idx="2489">
                  <c:v>68</c:v>
                </c:pt>
                <c:pt idx="2490">
                  <c:v>57</c:v>
                </c:pt>
                <c:pt idx="2491">
                  <c:v>56</c:v>
                </c:pt>
                <c:pt idx="2492">
                  <c:v>44</c:v>
                </c:pt>
                <c:pt idx="2493">
                  <c:v>56</c:v>
                </c:pt>
                <c:pt idx="2494">
                  <c:v>39</c:v>
                </c:pt>
                <c:pt idx="2495">
                  <c:v>51</c:v>
                </c:pt>
                <c:pt idx="2496">
                  <c:v>48</c:v>
                </c:pt>
                <c:pt idx="2497">
                  <c:v>60</c:v>
                </c:pt>
                <c:pt idx="2498">
                  <c:v>52</c:v>
                </c:pt>
                <c:pt idx="2499">
                  <c:v>62</c:v>
                </c:pt>
                <c:pt idx="2500">
                  <c:v>65</c:v>
                </c:pt>
                <c:pt idx="2501">
                  <c:v>63</c:v>
                </c:pt>
                <c:pt idx="2502">
                  <c:v>69</c:v>
                </c:pt>
                <c:pt idx="2503">
                  <c:v>50</c:v>
                </c:pt>
                <c:pt idx="2504">
                  <c:v>63</c:v>
                </c:pt>
                <c:pt idx="2505">
                  <c:v>62</c:v>
                </c:pt>
                <c:pt idx="2506">
                  <c:v>64</c:v>
                </c:pt>
                <c:pt idx="2507">
                  <c:v>54</c:v>
                </c:pt>
                <c:pt idx="2508">
                  <c:v>60</c:v>
                </c:pt>
                <c:pt idx="2509">
                  <c:v>56</c:v>
                </c:pt>
                <c:pt idx="2510">
                  <c:v>61</c:v>
                </c:pt>
                <c:pt idx="2511">
                  <c:v>46</c:v>
                </c:pt>
                <c:pt idx="2512">
                  <c:v>62</c:v>
                </c:pt>
                <c:pt idx="2513">
                  <c:v>45</c:v>
                </c:pt>
                <c:pt idx="2514">
                  <c:v>71</c:v>
                </c:pt>
                <c:pt idx="2515">
                  <c:v>39</c:v>
                </c:pt>
                <c:pt idx="2516">
                  <c:v>65</c:v>
                </c:pt>
                <c:pt idx="2517">
                  <c:v>56</c:v>
                </c:pt>
                <c:pt idx="2518">
                  <c:v>49</c:v>
                </c:pt>
                <c:pt idx="2519">
                  <c:v>61</c:v>
                </c:pt>
                <c:pt idx="2520">
                  <c:v>62</c:v>
                </c:pt>
                <c:pt idx="2521">
                  <c:v>58</c:v>
                </c:pt>
                <c:pt idx="2522">
                  <c:v>59</c:v>
                </c:pt>
                <c:pt idx="2523">
                  <c:v>41</c:v>
                </c:pt>
                <c:pt idx="2524">
                  <c:v>43</c:v>
                </c:pt>
                <c:pt idx="2525">
                  <c:v>58</c:v>
                </c:pt>
                <c:pt idx="2526">
                  <c:v>56</c:v>
                </c:pt>
                <c:pt idx="2527">
                  <c:v>45</c:v>
                </c:pt>
                <c:pt idx="2528">
                  <c:v>55</c:v>
                </c:pt>
                <c:pt idx="2529">
                  <c:v>48</c:v>
                </c:pt>
                <c:pt idx="2530">
                  <c:v>63</c:v>
                </c:pt>
                <c:pt idx="2531">
                  <c:v>61</c:v>
                </c:pt>
                <c:pt idx="2532">
                  <c:v>62</c:v>
                </c:pt>
                <c:pt idx="2533">
                  <c:v>67</c:v>
                </c:pt>
                <c:pt idx="2534">
                  <c:v>45</c:v>
                </c:pt>
                <c:pt idx="2535">
                  <c:v>48</c:v>
                </c:pt>
                <c:pt idx="2536">
                  <c:v>69</c:v>
                </c:pt>
                <c:pt idx="2537">
                  <c:v>51</c:v>
                </c:pt>
                <c:pt idx="2538">
                  <c:v>57</c:v>
                </c:pt>
                <c:pt idx="2539">
                  <c:v>52</c:v>
                </c:pt>
                <c:pt idx="2540">
                  <c:v>52</c:v>
                </c:pt>
                <c:pt idx="2541">
                  <c:v>40</c:v>
                </c:pt>
                <c:pt idx="2542">
                  <c:v>68</c:v>
                </c:pt>
                <c:pt idx="2543">
                  <c:v>46</c:v>
                </c:pt>
                <c:pt idx="2544">
                  <c:v>75</c:v>
                </c:pt>
                <c:pt idx="2545">
                  <c:v>68</c:v>
                </c:pt>
                <c:pt idx="2546">
                  <c:v>58</c:v>
                </c:pt>
                <c:pt idx="2547">
                  <c:v>47</c:v>
                </c:pt>
                <c:pt idx="2548">
                  <c:v>65</c:v>
                </c:pt>
                <c:pt idx="2549">
                  <c:v>63</c:v>
                </c:pt>
                <c:pt idx="2550">
                  <c:v>42</c:v>
                </c:pt>
                <c:pt idx="2551">
                  <c:v>74</c:v>
                </c:pt>
                <c:pt idx="2552">
                  <c:v>54</c:v>
                </c:pt>
                <c:pt idx="2553">
                  <c:v>53</c:v>
                </c:pt>
                <c:pt idx="2554">
                  <c:v>64</c:v>
                </c:pt>
                <c:pt idx="2555">
                  <c:v>67</c:v>
                </c:pt>
                <c:pt idx="2556">
                  <c:v>53</c:v>
                </c:pt>
                <c:pt idx="2557">
                  <c:v>57</c:v>
                </c:pt>
                <c:pt idx="2558">
                  <c:v>51</c:v>
                </c:pt>
                <c:pt idx="2559">
                  <c:v>56</c:v>
                </c:pt>
                <c:pt idx="2560">
                  <c:v>50</c:v>
                </c:pt>
                <c:pt idx="2561">
                  <c:v>64</c:v>
                </c:pt>
                <c:pt idx="2562">
                  <c:v>63</c:v>
                </c:pt>
                <c:pt idx="2563">
                  <c:v>59</c:v>
                </c:pt>
                <c:pt idx="2564">
                  <c:v>58</c:v>
                </c:pt>
                <c:pt idx="2565">
                  <c:v>48</c:v>
                </c:pt>
                <c:pt idx="2566">
                  <c:v>50</c:v>
                </c:pt>
                <c:pt idx="2567">
                  <c:v>64</c:v>
                </c:pt>
                <c:pt idx="2568">
                  <c:v>39</c:v>
                </c:pt>
                <c:pt idx="2569">
                  <c:v>57</c:v>
                </c:pt>
                <c:pt idx="2570">
                  <c:v>54</c:v>
                </c:pt>
                <c:pt idx="2571">
                  <c:v>48</c:v>
                </c:pt>
                <c:pt idx="2572">
                  <c:v>52</c:v>
                </c:pt>
                <c:pt idx="2573">
                  <c:v>58</c:v>
                </c:pt>
                <c:pt idx="2574">
                  <c:v>46</c:v>
                </c:pt>
                <c:pt idx="2575">
                  <c:v>55</c:v>
                </c:pt>
                <c:pt idx="2576">
                  <c:v>49</c:v>
                </c:pt>
                <c:pt idx="2577">
                  <c:v>54</c:v>
                </c:pt>
                <c:pt idx="2578">
                  <c:v>64</c:v>
                </c:pt>
                <c:pt idx="2579">
                  <c:v>51</c:v>
                </c:pt>
                <c:pt idx="2580">
                  <c:v>63</c:v>
                </c:pt>
                <c:pt idx="2581">
                  <c:v>48</c:v>
                </c:pt>
                <c:pt idx="2582">
                  <c:v>48</c:v>
                </c:pt>
                <c:pt idx="2583">
                  <c:v>59</c:v>
                </c:pt>
                <c:pt idx="2584">
                  <c:v>60</c:v>
                </c:pt>
                <c:pt idx="2585">
                  <c:v>53</c:v>
                </c:pt>
                <c:pt idx="2586">
                  <c:v>60</c:v>
                </c:pt>
                <c:pt idx="2587">
                  <c:v>48</c:v>
                </c:pt>
                <c:pt idx="2588">
                  <c:v>64</c:v>
                </c:pt>
                <c:pt idx="2589">
                  <c:v>58</c:v>
                </c:pt>
                <c:pt idx="2590">
                  <c:v>62</c:v>
                </c:pt>
                <c:pt idx="2591">
                  <c:v>57</c:v>
                </c:pt>
                <c:pt idx="2592">
                  <c:v>56</c:v>
                </c:pt>
                <c:pt idx="2593">
                  <c:v>43</c:v>
                </c:pt>
                <c:pt idx="2594">
                  <c:v>51</c:v>
                </c:pt>
                <c:pt idx="2595">
                  <c:v>47</c:v>
                </c:pt>
                <c:pt idx="2596">
                  <c:v>55</c:v>
                </c:pt>
                <c:pt idx="2597">
                  <c:v>63</c:v>
                </c:pt>
                <c:pt idx="2598">
                  <c:v>29</c:v>
                </c:pt>
                <c:pt idx="2599">
                  <c:v>56</c:v>
                </c:pt>
                <c:pt idx="2600">
                  <c:v>51</c:v>
                </c:pt>
                <c:pt idx="2601">
                  <c:v>55</c:v>
                </c:pt>
                <c:pt idx="2602">
                  <c:v>50</c:v>
                </c:pt>
                <c:pt idx="2603">
                  <c:v>62</c:v>
                </c:pt>
                <c:pt idx="2604">
                  <c:v>61</c:v>
                </c:pt>
                <c:pt idx="2605">
                  <c:v>55</c:v>
                </c:pt>
                <c:pt idx="2606">
                  <c:v>51</c:v>
                </c:pt>
                <c:pt idx="2607">
                  <c:v>46</c:v>
                </c:pt>
                <c:pt idx="2608">
                  <c:v>65</c:v>
                </c:pt>
                <c:pt idx="2609">
                  <c:v>59</c:v>
                </c:pt>
                <c:pt idx="2610">
                  <c:v>61</c:v>
                </c:pt>
                <c:pt idx="2611">
                  <c:v>66</c:v>
                </c:pt>
                <c:pt idx="2612">
                  <c:v>68</c:v>
                </c:pt>
                <c:pt idx="2613">
                  <c:v>51</c:v>
                </c:pt>
                <c:pt idx="2614">
                  <c:v>60</c:v>
                </c:pt>
                <c:pt idx="2615">
                  <c:v>54</c:v>
                </c:pt>
                <c:pt idx="2616">
                  <c:v>59</c:v>
                </c:pt>
                <c:pt idx="2617">
                  <c:v>50</c:v>
                </c:pt>
                <c:pt idx="2618">
                  <c:v>61</c:v>
                </c:pt>
                <c:pt idx="2619">
                  <c:v>50</c:v>
                </c:pt>
                <c:pt idx="2620">
                  <c:v>65</c:v>
                </c:pt>
                <c:pt idx="2621">
                  <c:v>51</c:v>
                </c:pt>
                <c:pt idx="2622">
                  <c:v>68</c:v>
                </c:pt>
                <c:pt idx="2623">
                  <c:v>70</c:v>
                </c:pt>
                <c:pt idx="2624">
                  <c:v>53</c:v>
                </c:pt>
                <c:pt idx="2625">
                  <c:v>60</c:v>
                </c:pt>
                <c:pt idx="2626">
                  <c:v>51</c:v>
                </c:pt>
                <c:pt idx="2627">
                  <c:v>45</c:v>
                </c:pt>
                <c:pt idx="2628">
                  <c:v>63</c:v>
                </c:pt>
                <c:pt idx="2629">
                  <c:v>58</c:v>
                </c:pt>
                <c:pt idx="2630">
                  <c:v>62</c:v>
                </c:pt>
                <c:pt idx="2631">
                  <c:v>63</c:v>
                </c:pt>
                <c:pt idx="2632">
                  <c:v>67</c:v>
                </c:pt>
                <c:pt idx="2633">
                  <c:v>56</c:v>
                </c:pt>
                <c:pt idx="2634">
                  <c:v>39</c:v>
                </c:pt>
                <c:pt idx="2635">
                  <c:v>62</c:v>
                </c:pt>
                <c:pt idx="2636">
                  <c:v>54</c:v>
                </c:pt>
                <c:pt idx="2637">
                  <c:v>67</c:v>
                </c:pt>
                <c:pt idx="2638">
                  <c:v>50</c:v>
                </c:pt>
                <c:pt idx="2639">
                  <c:v>52</c:v>
                </c:pt>
                <c:pt idx="2640">
                  <c:v>60</c:v>
                </c:pt>
                <c:pt idx="2641">
                  <c:v>40</c:v>
                </c:pt>
                <c:pt idx="2642">
                  <c:v>55</c:v>
                </c:pt>
                <c:pt idx="2643">
                  <c:v>59</c:v>
                </c:pt>
                <c:pt idx="2644">
                  <c:v>71</c:v>
                </c:pt>
                <c:pt idx="2645">
                  <c:v>70</c:v>
                </c:pt>
                <c:pt idx="2646">
                  <c:v>64</c:v>
                </c:pt>
                <c:pt idx="2647">
                  <c:v>55</c:v>
                </c:pt>
                <c:pt idx="2648">
                  <c:v>45</c:v>
                </c:pt>
                <c:pt idx="2649">
                  <c:v>54</c:v>
                </c:pt>
                <c:pt idx="2650">
                  <c:v>58</c:v>
                </c:pt>
                <c:pt idx="2651">
                  <c:v>61</c:v>
                </c:pt>
                <c:pt idx="2652">
                  <c:v>66</c:v>
                </c:pt>
                <c:pt idx="2653">
                  <c:v>49</c:v>
                </c:pt>
                <c:pt idx="2654">
                  <c:v>56</c:v>
                </c:pt>
                <c:pt idx="2655">
                  <c:v>53</c:v>
                </c:pt>
                <c:pt idx="2656">
                  <c:v>58</c:v>
                </c:pt>
                <c:pt idx="2657">
                  <c:v>68</c:v>
                </c:pt>
                <c:pt idx="2658">
                  <c:v>54</c:v>
                </c:pt>
                <c:pt idx="2659">
                  <c:v>57</c:v>
                </c:pt>
                <c:pt idx="2660">
                  <c:v>57</c:v>
                </c:pt>
                <c:pt idx="2661">
                  <c:v>52</c:v>
                </c:pt>
                <c:pt idx="2662">
                  <c:v>53</c:v>
                </c:pt>
                <c:pt idx="2663">
                  <c:v>61</c:v>
                </c:pt>
                <c:pt idx="2664">
                  <c:v>62</c:v>
                </c:pt>
                <c:pt idx="2665">
                  <c:v>67</c:v>
                </c:pt>
                <c:pt idx="2666">
                  <c:v>49</c:v>
                </c:pt>
                <c:pt idx="2667">
                  <c:v>45</c:v>
                </c:pt>
                <c:pt idx="2668">
                  <c:v>57</c:v>
                </c:pt>
                <c:pt idx="2669">
                  <c:v>57</c:v>
                </c:pt>
                <c:pt idx="2670">
                  <c:v>39</c:v>
                </c:pt>
                <c:pt idx="2671">
                  <c:v>65</c:v>
                </c:pt>
                <c:pt idx="2672">
                  <c:v>55</c:v>
                </c:pt>
                <c:pt idx="2673">
                  <c:v>49</c:v>
                </c:pt>
                <c:pt idx="2674">
                  <c:v>51</c:v>
                </c:pt>
                <c:pt idx="2675">
                  <c:v>64</c:v>
                </c:pt>
                <c:pt idx="2676">
                  <c:v>63</c:v>
                </c:pt>
                <c:pt idx="2677">
                  <c:v>47</c:v>
                </c:pt>
                <c:pt idx="2678">
                  <c:v>42</c:v>
                </c:pt>
                <c:pt idx="2679">
                  <c:v>56</c:v>
                </c:pt>
                <c:pt idx="2680">
                  <c:v>60</c:v>
                </c:pt>
                <c:pt idx="2681">
                  <c:v>35</c:v>
                </c:pt>
                <c:pt idx="2682">
                  <c:v>54</c:v>
                </c:pt>
                <c:pt idx="2683">
                  <c:v>50</c:v>
                </c:pt>
                <c:pt idx="2684">
                  <c:v>44</c:v>
                </c:pt>
                <c:pt idx="2685">
                  <c:v>53</c:v>
                </c:pt>
                <c:pt idx="2686">
                  <c:v>50</c:v>
                </c:pt>
                <c:pt idx="2687">
                  <c:v>48</c:v>
                </c:pt>
                <c:pt idx="2688">
                  <c:v>58</c:v>
                </c:pt>
                <c:pt idx="2689">
                  <c:v>43</c:v>
                </c:pt>
                <c:pt idx="2690">
                  <c:v>55</c:v>
                </c:pt>
                <c:pt idx="2691">
                  <c:v>65</c:v>
                </c:pt>
                <c:pt idx="2692">
                  <c:v>55</c:v>
                </c:pt>
                <c:pt idx="2693">
                  <c:v>52</c:v>
                </c:pt>
                <c:pt idx="2694">
                  <c:v>56</c:v>
                </c:pt>
                <c:pt idx="2695">
                  <c:v>47</c:v>
                </c:pt>
                <c:pt idx="2696">
                  <c:v>60</c:v>
                </c:pt>
                <c:pt idx="2697">
                  <c:v>50</c:v>
                </c:pt>
                <c:pt idx="2698">
                  <c:v>60</c:v>
                </c:pt>
                <c:pt idx="2699">
                  <c:v>64</c:v>
                </c:pt>
                <c:pt idx="2700">
                  <c:v>54</c:v>
                </c:pt>
                <c:pt idx="2701">
                  <c:v>52</c:v>
                </c:pt>
                <c:pt idx="2702">
                  <c:v>54</c:v>
                </c:pt>
                <c:pt idx="2703">
                  <c:v>52</c:v>
                </c:pt>
                <c:pt idx="2704">
                  <c:v>55</c:v>
                </c:pt>
                <c:pt idx="2705">
                  <c:v>56</c:v>
                </c:pt>
                <c:pt idx="2706">
                  <c:v>56</c:v>
                </c:pt>
                <c:pt idx="2707">
                  <c:v>72</c:v>
                </c:pt>
                <c:pt idx="2708">
                  <c:v>52</c:v>
                </c:pt>
                <c:pt idx="2709">
                  <c:v>69</c:v>
                </c:pt>
                <c:pt idx="2710">
                  <c:v>43</c:v>
                </c:pt>
                <c:pt idx="2711">
                  <c:v>48</c:v>
                </c:pt>
                <c:pt idx="2712">
                  <c:v>37</c:v>
                </c:pt>
                <c:pt idx="2713">
                  <c:v>53</c:v>
                </c:pt>
                <c:pt idx="2714">
                  <c:v>55</c:v>
                </c:pt>
                <c:pt idx="2715">
                  <c:v>52</c:v>
                </c:pt>
                <c:pt idx="2716">
                  <c:v>39</c:v>
                </c:pt>
                <c:pt idx="2717">
                  <c:v>59</c:v>
                </c:pt>
                <c:pt idx="2718">
                  <c:v>57</c:v>
                </c:pt>
                <c:pt idx="2719">
                  <c:v>62</c:v>
                </c:pt>
                <c:pt idx="2720">
                  <c:v>56</c:v>
                </c:pt>
                <c:pt idx="2721">
                  <c:v>55</c:v>
                </c:pt>
                <c:pt idx="2722">
                  <c:v>45</c:v>
                </c:pt>
                <c:pt idx="2723">
                  <c:v>61</c:v>
                </c:pt>
                <c:pt idx="2724">
                  <c:v>57</c:v>
                </c:pt>
                <c:pt idx="2725">
                  <c:v>62</c:v>
                </c:pt>
                <c:pt idx="2726">
                  <c:v>60</c:v>
                </c:pt>
                <c:pt idx="2727">
                  <c:v>58</c:v>
                </c:pt>
                <c:pt idx="2728">
                  <c:v>53</c:v>
                </c:pt>
                <c:pt idx="2729">
                  <c:v>47</c:v>
                </c:pt>
                <c:pt idx="2730">
                  <c:v>57</c:v>
                </c:pt>
                <c:pt idx="2731">
                  <c:v>51</c:v>
                </c:pt>
                <c:pt idx="2732">
                  <c:v>56</c:v>
                </c:pt>
                <c:pt idx="2733">
                  <c:v>46</c:v>
                </c:pt>
                <c:pt idx="2734">
                  <c:v>52</c:v>
                </c:pt>
                <c:pt idx="2735">
                  <c:v>53</c:v>
                </c:pt>
                <c:pt idx="2736">
                  <c:v>56</c:v>
                </c:pt>
                <c:pt idx="2737">
                  <c:v>56</c:v>
                </c:pt>
                <c:pt idx="2738">
                  <c:v>60</c:v>
                </c:pt>
                <c:pt idx="2739">
                  <c:v>54</c:v>
                </c:pt>
                <c:pt idx="2740">
                  <c:v>66</c:v>
                </c:pt>
                <c:pt idx="2741">
                  <c:v>64</c:v>
                </c:pt>
                <c:pt idx="2742">
                  <c:v>46</c:v>
                </c:pt>
                <c:pt idx="2743">
                  <c:v>50</c:v>
                </c:pt>
                <c:pt idx="2744">
                  <c:v>59</c:v>
                </c:pt>
                <c:pt idx="2745">
                  <c:v>57</c:v>
                </c:pt>
                <c:pt idx="2746">
                  <c:v>28</c:v>
                </c:pt>
                <c:pt idx="2747">
                  <c:v>53</c:v>
                </c:pt>
                <c:pt idx="2748">
                  <c:v>58</c:v>
                </c:pt>
                <c:pt idx="2749">
                  <c:v>50</c:v>
                </c:pt>
                <c:pt idx="2750">
                  <c:v>44</c:v>
                </c:pt>
                <c:pt idx="2751">
                  <c:v>56</c:v>
                </c:pt>
                <c:pt idx="2752">
                  <c:v>54</c:v>
                </c:pt>
                <c:pt idx="2753">
                  <c:v>53</c:v>
                </c:pt>
                <c:pt idx="2754">
                  <c:v>54</c:v>
                </c:pt>
                <c:pt idx="2755">
                  <c:v>49</c:v>
                </c:pt>
                <c:pt idx="2756">
                  <c:v>66</c:v>
                </c:pt>
                <c:pt idx="2757">
                  <c:v>66</c:v>
                </c:pt>
                <c:pt idx="2758">
                  <c:v>63</c:v>
                </c:pt>
                <c:pt idx="2759">
                  <c:v>44</c:v>
                </c:pt>
                <c:pt idx="2760">
                  <c:v>54</c:v>
                </c:pt>
                <c:pt idx="2761">
                  <c:v>51</c:v>
                </c:pt>
                <c:pt idx="2762">
                  <c:v>75</c:v>
                </c:pt>
                <c:pt idx="2763">
                  <c:v>66</c:v>
                </c:pt>
                <c:pt idx="2764">
                  <c:v>59</c:v>
                </c:pt>
                <c:pt idx="2765">
                  <c:v>68</c:v>
                </c:pt>
                <c:pt idx="2766">
                  <c:v>50</c:v>
                </c:pt>
                <c:pt idx="2767">
                  <c:v>55</c:v>
                </c:pt>
                <c:pt idx="2768">
                  <c:v>59</c:v>
                </c:pt>
                <c:pt idx="2769">
                  <c:v>65</c:v>
                </c:pt>
                <c:pt idx="2770">
                  <c:v>48</c:v>
                </c:pt>
                <c:pt idx="2771">
                  <c:v>40</c:v>
                </c:pt>
                <c:pt idx="2772">
                  <c:v>70</c:v>
                </c:pt>
                <c:pt idx="2773">
                  <c:v>44</c:v>
                </c:pt>
                <c:pt idx="2774">
                  <c:v>53</c:v>
                </c:pt>
                <c:pt idx="2775">
                  <c:v>46</c:v>
                </c:pt>
                <c:pt idx="2776">
                  <c:v>53</c:v>
                </c:pt>
                <c:pt idx="2777">
                  <c:v>52</c:v>
                </c:pt>
                <c:pt idx="2778">
                  <c:v>64</c:v>
                </c:pt>
                <c:pt idx="2779">
                  <c:v>53</c:v>
                </c:pt>
                <c:pt idx="2780">
                  <c:v>40</c:v>
                </c:pt>
                <c:pt idx="2781">
                  <c:v>45</c:v>
                </c:pt>
                <c:pt idx="2782">
                  <c:v>67</c:v>
                </c:pt>
                <c:pt idx="2783">
                  <c:v>53</c:v>
                </c:pt>
                <c:pt idx="2784">
                  <c:v>62</c:v>
                </c:pt>
                <c:pt idx="2785">
                  <c:v>61</c:v>
                </c:pt>
                <c:pt idx="2786">
                  <c:v>65</c:v>
                </c:pt>
                <c:pt idx="2787">
                  <c:v>39</c:v>
                </c:pt>
                <c:pt idx="2788">
                  <c:v>51</c:v>
                </c:pt>
                <c:pt idx="2789">
                  <c:v>53</c:v>
                </c:pt>
                <c:pt idx="2790">
                  <c:v>59</c:v>
                </c:pt>
                <c:pt idx="2791">
                  <c:v>56</c:v>
                </c:pt>
                <c:pt idx="2792">
                  <c:v>66</c:v>
                </c:pt>
                <c:pt idx="2793">
                  <c:v>55</c:v>
                </c:pt>
                <c:pt idx="2794">
                  <c:v>61</c:v>
                </c:pt>
                <c:pt idx="2795">
                  <c:v>67</c:v>
                </c:pt>
                <c:pt idx="2796">
                  <c:v>49</c:v>
                </c:pt>
                <c:pt idx="2797">
                  <c:v>48</c:v>
                </c:pt>
                <c:pt idx="2798">
                  <c:v>53</c:v>
                </c:pt>
                <c:pt idx="2799">
                  <c:v>69</c:v>
                </c:pt>
                <c:pt idx="2800">
                  <c:v>53</c:v>
                </c:pt>
                <c:pt idx="2801">
                  <c:v>63</c:v>
                </c:pt>
                <c:pt idx="2802">
                  <c:v>61</c:v>
                </c:pt>
                <c:pt idx="2803">
                  <c:v>56</c:v>
                </c:pt>
                <c:pt idx="2804">
                  <c:v>46</c:v>
                </c:pt>
                <c:pt idx="2805">
                  <c:v>55</c:v>
                </c:pt>
                <c:pt idx="2806">
                  <c:v>44</c:v>
                </c:pt>
                <c:pt idx="2807">
                  <c:v>46</c:v>
                </c:pt>
                <c:pt idx="2808">
                  <c:v>42</c:v>
                </c:pt>
                <c:pt idx="2809">
                  <c:v>61</c:v>
                </c:pt>
                <c:pt idx="2810">
                  <c:v>42</c:v>
                </c:pt>
                <c:pt idx="2811">
                  <c:v>53</c:v>
                </c:pt>
                <c:pt idx="2812">
                  <c:v>71</c:v>
                </c:pt>
                <c:pt idx="2813">
                  <c:v>59</c:v>
                </c:pt>
                <c:pt idx="2814">
                  <c:v>53</c:v>
                </c:pt>
                <c:pt idx="2815">
                  <c:v>52</c:v>
                </c:pt>
                <c:pt idx="2816">
                  <c:v>68</c:v>
                </c:pt>
                <c:pt idx="2817">
                  <c:v>72</c:v>
                </c:pt>
                <c:pt idx="2818">
                  <c:v>53</c:v>
                </c:pt>
                <c:pt idx="2819">
                  <c:v>56</c:v>
                </c:pt>
                <c:pt idx="2820">
                  <c:v>56</c:v>
                </c:pt>
                <c:pt idx="2821">
                  <c:v>49</c:v>
                </c:pt>
                <c:pt idx="2822">
                  <c:v>51</c:v>
                </c:pt>
                <c:pt idx="2823">
                  <c:v>53</c:v>
                </c:pt>
                <c:pt idx="2824">
                  <c:v>45</c:v>
                </c:pt>
                <c:pt idx="2825">
                  <c:v>49</c:v>
                </c:pt>
                <c:pt idx="2826">
                  <c:v>63</c:v>
                </c:pt>
                <c:pt idx="2827">
                  <c:v>57</c:v>
                </c:pt>
                <c:pt idx="2828">
                  <c:v>71</c:v>
                </c:pt>
                <c:pt idx="2829">
                  <c:v>69</c:v>
                </c:pt>
                <c:pt idx="2830">
                  <c:v>55</c:v>
                </c:pt>
                <c:pt idx="2831">
                  <c:v>57</c:v>
                </c:pt>
                <c:pt idx="2832">
                  <c:v>69</c:v>
                </c:pt>
                <c:pt idx="2833">
                  <c:v>48</c:v>
                </c:pt>
                <c:pt idx="2834">
                  <c:v>30</c:v>
                </c:pt>
                <c:pt idx="2835">
                  <c:v>68</c:v>
                </c:pt>
                <c:pt idx="2836">
                  <c:v>51</c:v>
                </c:pt>
                <c:pt idx="2837">
                  <c:v>59</c:v>
                </c:pt>
                <c:pt idx="2838">
                  <c:v>74</c:v>
                </c:pt>
                <c:pt idx="2839">
                  <c:v>58</c:v>
                </c:pt>
                <c:pt idx="2840">
                  <c:v>69</c:v>
                </c:pt>
                <c:pt idx="2841">
                  <c:v>53</c:v>
                </c:pt>
                <c:pt idx="2842">
                  <c:v>57</c:v>
                </c:pt>
                <c:pt idx="2843">
                  <c:v>51</c:v>
                </c:pt>
                <c:pt idx="2844">
                  <c:v>44</c:v>
                </c:pt>
                <c:pt idx="2845">
                  <c:v>51</c:v>
                </c:pt>
                <c:pt idx="2846">
                  <c:v>58</c:v>
                </c:pt>
                <c:pt idx="2847">
                  <c:v>61</c:v>
                </c:pt>
                <c:pt idx="2848">
                  <c:v>53</c:v>
                </c:pt>
                <c:pt idx="2849">
                  <c:v>58</c:v>
                </c:pt>
                <c:pt idx="2850">
                  <c:v>55</c:v>
                </c:pt>
                <c:pt idx="2851">
                  <c:v>41</c:v>
                </c:pt>
                <c:pt idx="2852">
                  <c:v>37</c:v>
                </c:pt>
                <c:pt idx="2853">
                  <c:v>58</c:v>
                </c:pt>
                <c:pt idx="2854">
                  <c:v>48</c:v>
                </c:pt>
                <c:pt idx="2855">
                  <c:v>51</c:v>
                </c:pt>
                <c:pt idx="2856">
                  <c:v>66</c:v>
                </c:pt>
                <c:pt idx="2857">
                  <c:v>51</c:v>
                </c:pt>
                <c:pt idx="2858">
                  <c:v>43</c:v>
                </c:pt>
                <c:pt idx="2859">
                  <c:v>38</c:v>
                </c:pt>
                <c:pt idx="2860">
                  <c:v>52</c:v>
                </c:pt>
                <c:pt idx="2861">
                  <c:v>41</c:v>
                </c:pt>
                <c:pt idx="2862">
                  <c:v>53</c:v>
                </c:pt>
                <c:pt idx="2863">
                  <c:v>65</c:v>
                </c:pt>
                <c:pt idx="2864">
                  <c:v>54</c:v>
                </c:pt>
                <c:pt idx="2865">
                  <c:v>55</c:v>
                </c:pt>
                <c:pt idx="2866">
                  <c:v>75</c:v>
                </c:pt>
                <c:pt idx="2867">
                  <c:v>57</c:v>
                </c:pt>
                <c:pt idx="2868">
                  <c:v>55</c:v>
                </c:pt>
                <c:pt idx="2869">
                  <c:v>51</c:v>
                </c:pt>
                <c:pt idx="2870">
                  <c:v>57</c:v>
                </c:pt>
                <c:pt idx="2871">
                  <c:v>62</c:v>
                </c:pt>
                <c:pt idx="2872">
                  <c:v>64</c:v>
                </c:pt>
                <c:pt idx="2873">
                  <c:v>59</c:v>
                </c:pt>
                <c:pt idx="2874">
                  <c:v>61</c:v>
                </c:pt>
                <c:pt idx="2875">
                  <c:v>60</c:v>
                </c:pt>
                <c:pt idx="2876">
                  <c:v>69</c:v>
                </c:pt>
                <c:pt idx="2877">
                  <c:v>65</c:v>
                </c:pt>
                <c:pt idx="2878">
                  <c:v>43</c:v>
                </c:pt>
                <c:pt idx="2879">
                  <c:v>60</c:v>
                </c:pt>
                <c:pt idx="2880">
                  <c:v>55</c:v>
                </c:pt>
                <c:pt idx="2881">
                  <c:v>48</c:v>
                </c:pt>
                <c:pt idx="2882">
                  <c:v>64</c:v>
                </c:pt>
                <c:pt idx="2883">
                  <c:v>50</c:v>
                </c:pt>
                <c:pt idx="2884">
                  <c:v>53</c:v>
                </c:pt>
                <c:pt idx="2885">
                  <c:v>60</c:v>
                </c:pt>
                <c:pt idx="2886">
                  <c:v>52</c:v>
                </c:pt>
                <c:pt idx="2887">
                  <c:v>62</c:v>
                </c:pt>
                <c:pt idx="2888">
                  <c:v>49</c:v>
                </c:pt>
                <c:pt idx="2889">
                  <c:v>63</c:v>
                </c:pt>
                <c:pt idx="2890">
                  <c:v>67</c:v>
                </c:pt>
                <c:pt idx="2891">
                  <c:v>52</c:v>
                </c:pt>
                <c:pt idx="2892">
                  <c:v>58</c:v>
                </c:pt>
                <c:pt idx="2893">
                  <c:v>40</c:v>
                </c:pt>
                <c:pt idx="2894">
                  <c:v>67</c:v>
                </c:pt>
                <c:pt idx="2895">
                  <c:v>46</c:v>
                </c:pt>
                <c:pt idx="2896">
                  <c:v>63</c:v>
                </c:pt>
                <c:pt idx="2897">
                  <c:v>65</c:v>
                </c:pt>
                <c:pt idx="2898">
                  <c:v>56</c:v>
                </c:pt>
                <c:pt idx="2899">
                  <c:v>33</c:v>
                </c:pt>
                <c:pt idx="2900">
                  <c:v>66</c:v>
                </c:pt>
                <c:pt idx="2901">
                  <c:v>48</c:v>
                </c:pt>
                <c:pt idx="2902">
                  <c:v>62</c:v>
                </c:pt>
                <c:pt idx="2903">
                  <c:v>54</c:v>
                </c:pt>
                <c:pt idx="2904">
                  <c:v>49</c:v>
                </c:pt>
                <c:pt idx="2905">
                  <c:v>47</c:v>
                </c:pt>
                <c:pt idx="2906">
                  <c:v>55</c:v>
                </c:pt>
                <c:pt idx="2907">
                  <c:v>66</c:v>
                </c:pt>
                <c:pt idx="2908">
                  <c:v>56</c:v>
                </c:pt>
                <c:pt idx="2909">
                  <c:v>60</c:v>
                </c:pt>
                <c:pt idx="2910">
                  <c:v>48</c:v>
                </c:pt>
                <c:pt idx="2911">
                  <c:v>45</c:v>
                </c:pt>
                <c:pt idx="2912">
                  <c:v>62</c:v>
                </c:pt>
                <c:pt idx="2913">
                  <c:v>61</c:v>
                </c:pt>
                <c:pt idx="2914">
                  <c:v>65</c:v>
                </c:pt>
                <c:pt idx="2915">
                  <c:v>45</c:v>
                </c:pt>
                <c:pt idx="2916">
                  <c:v>52</c:v>
                </c:pt>
                <c:pt idx="2917">
                  <c:v>66</c:v>
                </c:pt>
                <c:pt idx="2918">
                  <c:v>66</c:v>
                </c:pt>
                <c:pt idx="2919">
                  <c:v>57</c:v>
                </c:pt>
                <c:pt idx="2920">
                  <c:v>59</c:v>
                </c:pt>
                <c:pt idx="2921">
                  <c:v>67</c:v>
                </c:pt>
                <c:pt idx="2922">
                  <c:v>53</c:v>
                </c:pt>
                <c:pt idx="2923">
                  <c:v>52</c:v>
                </c:pt>
                <c:pt idx="2924">
                  <c:v>67</c:v>
                </c:pt>
                <c:pt idx="2925">
                  <c:v>52</c:v>
                </c:pt>
                <c:pt idx="2926">
                  <c:v>69</c:v>
                </c:pt>
                <c:pt idx="2927">
                  <c:v>54</c:v>
                </c:pt>
                <c:pt idx="2928">
                  <c:v>55</c:v>
                </c:pt>
                <c:pt idx="2929">
                  <c:v>69</c:v>
                </c:pt>
                <c:pt idx="2930">
                  <c:v>47</c:v>
                </c:pt>
                <c:pt idx="2931">
                  <c:v>55</c:v>
                </c:pt>
                <c:pt idx="2932">
                  <c:v>51</c:v>
                </c:pt>
                <c:pt idx="2933">
                  <c:v>57</c:v>
                </c:pt>
                <c:pt idx="2934">
                  <c:v>77</c:v>
                </c:pt>
                <c:pt idx="2935">
                  <c:v>33</c:v>
                </c:pt>
                <c:pt idx="2936">
                  <c:v>41</c:v>
                </c:pt>
                <c:pt idx="2937">
                  <c:v>54</c:v>
                </c:pt>
                <c:pt idx="2938">
                  <c:v>46</c:v>
                </c:pt>
                <c:pt idx="2939">
                  <c:v>49</c:v>
                </c:pt>
                <c:pt idx="2940">
                  <c:v>62</c:v>
                </c:pt>
                <c:pt idx="2941">
                  <c:v>57</c:v>
                </c:pt>
                <c:pt idx="2942">
                  <c:v>56</c:v>
                </c:pt>
                <c:pt idx="2943">
                  <c:v>49</c:v>
                </c:pt>
                <c:pt idx="2944">
                  <c:v>54</c:v>
                </c:pt>
                <c:pt idx="2945">
                  <c:v>54</c:v>
                </c:pt>
                <c:pt idx="2946">
                  <c:v>53</c:v>
                </c:pt>
                <c:pt idx="2947">
                  <c:v>52</c:v>
                </c:pt>
                <c:pt idx="2948">
                  <c:v>63</c:v>
                </c:pt>
                <c:pt idx="2949">
                  <c:v>47</c:v>
                </c:pt>
                <c:pt idx="2950">
                  <c:v>73</c:v>
                </c:pt>
                <c:pt idx="2951">
                  <c:v>68</c:v>
                </c:pt>
                <c:pt idx="2952">
                  <c:v>57</c:v>
                </c:pt>
                <c:pt idx="2953">
                  <c:v>61</c:v>
                </c:pt>
                <c:pt idx="2954">
                  <c:v>72</c:v>
                </c:pt>
                <c:pt idx="2955">
                  <c:v>60</c:v>
                </c:pt>
                <c:pt idx="2956">
                  <c:v>41</c:v>
                </c:pt>
                <c:pt idx="2957">
                  <c:v>41</c:v>
                </c:pt>
                <c:pt idx="2958">
                  <c:v>56</c:v>
                </c:pt>
                <c:pt idx="2959">
                  <c:v>63</c:v>
                </c:pt>
                <c:pt idx="2960">
                  <c:v>53</c:v>
                </c:pt>
                <c:pt idx="2961">
                  <c:v>49</c:v>
                </c:pt>
                <c:pt idx="2962">
                  <c:v>62</c:v>
                </c:pt>
                <c:pt idx="2963">
                  <c:v>55</c:v>
                </c:pt>
                <c:pt idx="2964">
                  <c:v>41</c:v>
                </c:pt>
                <c:pt idx="2965">
                  <c:v>58</c:v>
                </c:pt>
                <c:pt idx="2966">
                  <c:v>68</c:v>
                </c:pt>
                <c:pt idx="2967">
                  <c:v>56</c:v>
                </c:pt>
                <c:pt idx="2968">
                  <c:v>47</c:v>
                </c:pt>
                <c:pt idx="2969">
                  <c:v>52</c:v>
                </c:pt>
                <c:pt idx="2970">
                  <c:v>35</c:v>
                </c:pt>
                <c:pt idx="2971">
                  <c:v>47</c:v>
                </c:pt>
                <c:pt idx="2972">
                  <c:v>58</c:v>
                </c:pt>
                <c:pt idx="2973">
                  <c:v>58</c:v>
                </c:pt>
                <c:pt idx="2974">
                  <c:v>63</c:v>
                </c:pt>
                <c:pt idx="2975">
                  <c:v>64</c:v>
                </c:pt>
                <c:pt idx="2976">
                  <c:v>50</c:v>
                </c:pt>
                <c:pt idx="2977">
                  <c:v>47</c:v>
                </c:pt>
                <c:pt idx="2978">
                  <c:v>45</c:v>
                </c:pt>
                <c:pt idx="2979">
                  <c:v>40</c:v>
                </c:pt>
                <c:pt idx="2980">
                  <c:v>60</c:v>
                </c:pt>
                <c:pt idx="2981">
                  <c:v>66</c:v>
                </c:pt>
                <c:pt idx="2982">
                  <c:v>40</c:v>
                </c:pt>
                <c:pt idx="2983">
                  <c:v>60</c:v>
                </c:pt>
                <c:pt idx="2984">
                  <c:v>72</c:v>
                </c:pt>
                <c:pt idx="2985">
                  <c:v>61</c:v>
                </c:pt>
                <c:pt idx="2986">
                  <c:v>45</c:v>
                </c:pt>
                <c:pt idx="2987">
                  <c:v>47</c:v>
                </c:pt>
                <c:pt idx="2988">
                  <c:v>53</c:v>
                </c:pt>
                <c:pt idx="2989">
                  <c:v>64</c:v>
                </c:pt>
                <c:pt idx="2990">
                  <c:v>49</c:v>
                </c:pt>
                <c:pt idx="2991">
                  <c:v>44</c:v>
                </c:pt>
                <c:pt idx="2992">
                  <c:v>49</c:v>
                </c:pt>
                <c:pt idx="2993">
                  <c:v>61</c:v>
                </c:pt>
                <c:pt idx="2994">
                  <c:v>61</c:v>
                </c:pt>
                <c:pt idx="2995">
                  <c:v>55</c:v>
                </c:pt>
                <c:pt idx="2996">
                  <c:v>58</c:v>
                </c:pt>
                <c:pt idx="2997">
                  <c:v>33</c:v>
                </c:pt>
                <c:pt idx="2998">
                  <c:v>48</c:v>
                </c:pt>
                <c:pt idx="2999">
                  <c:v>48</c:v>
                </c:pt>
                <c:pt idx="3000">
                  <c:v>59</c:v>
                </c:pt>
                <c:pt idx="3001">
                  <c:v>49</c:v>
                </c:pt>
                <c:pt idx="3002">
                  <c:v>52</c:v>
                </c:pt>
                <c:pt idx="3003">
                  <c:v>49</c:v>
                </c:pt>
                <c:pt idx="3004">
                  <c:v>63</c:v>
                </c:pt>
                <c:pt idx="3005">
                  <c:v>61</c:v>
                </c:pt>
                <c:pt idx="3006">
                  <c:v>70</c:v>
                </c:pt>
                <c:pt idx="3007">
                  <c:v>58</c:v>
                </c:pt>
                <c:pt idx="3008">
                  <c:v>39</c:v>
                </c:pt>
                <c:pt idx="3009">
                  <c:v>65</c:v>
                </c:pt>
                <c:pt idx="3010">
                  <c:v>38</c:v>
                </c:pt>
                <c:pt idx="3011">
                  <c:v>51</c:v>
                </c:pt>
                <c:pt idx="3012">
                  <c:v>49</c:v>
                </c:pt>
                <c:pt idx="3013">
                  <c:v>59</c:v>
                </c:pt>
                <c:pt idx="3014">
                  <c:v>70</c:v>
                </c:pt>
                <c:pt idx="3015">
                  <c:v>57</c:v>
                </c:pt>
                <c:pt idx="3016">
                  <c:v>41</c:v>
                </c:pt>
                <c:pt idx="3017">
                  <c:v>60</c:v>
                </c:pt>
                <c:pt idx="3018">
                  <c:v>29</c:v>
                </c:pt>
                <c:pt idx="3019">
                  <c:v>45</c:v>
                </c:pt>
                <c:pt idx="3020">
                  <c:v>67</c:v>
                </c:pt>
                <c:pt idx="3021">
                  <c:v>63</c:v>
                </c:pt>
                <c:pt idx="3022">
                  <c:v>52</c:v>
                </c:pt>
                <c:pt idx="3023">
                  <c:v>35</c:v>
                </c:pt>
                <c:pt idx="3024">
                  <c:v>59</c:v>
                </c:pt>
                <c:pt idx="3025">
                  <c:v>52</c:v>
                </c:pt>
                <c:pt idx="3026">
                  <c:v>58</c:v>
                </c:pt>
                <c:pt idx="3027">
                  <c:v>54</c:v>
                </c:pt>
                <c:pt idx="3028">
                  <c:v>47</c:v>
                </c:pt>
                <c:pt idx="3029">
                  <c:v>53</c:v>
                </c:pt>
                <c:pt idx="3030">
                  <c:v>50</c:v>
                </c:pt>
                <c:pt idx="3031">
                  <c:v>52</c:v>
                </c:pt>
                <c:pt idx="3032">
                  <c:v>65</c:v>
                </c:pt>
                <c:pt idx="3033">
                  <c:v>59</c:v>
                </c:pt>
                <c:pt idx="3034">
                  <c:v>68</c:v>
                </c:pt>
                <c:pt idx="3035">
                  <c:v>73</c:v>
                </c:pt>
                <c:pt idx="3036">
                  <c:v>51</c:v>
                </c:pt>
                <c:pt idx="3037">
                  <c:v>54</c:v>
                </c:pt>
                <c:pt idx="3038">
                  <c:v>78</c:v>
                </c:pt>
                <c:pt idx="3039">
                  <c:v>45</c:v>
                </c:pt>
                <c:pt idx="3040">
                  <c:v>56</c:v>
                </c:pt>
                <c:pt idx="3041">
                  <c:v>47</c:v>
                </c:pt>
                <c:pt idx="3042">
                  <c:v>55</c:v>
                </c:pt>
                <c:pt idx="3043">
                  <c:v>40</c:v>
                </c:pt>
                <c:pt idx="3044">
                  <c:v>46</c:v>
                </c:pt>
                <c:pt idx="3045">
                  <c:v>46</c:v>
                </c:pt>
                <c:pt idx="3046">
                  <c:v>58</c:v>
                </c:pt>
                <c:pt idx="3047">
                  <c:v>51</c:v>
                </c:pt>
                <c:pt idx="3048">
                  <c:v>61</c:v>
                </c:pt>
                <c:pt idx="3049">
                  <c:v>54</c:v>
                </c:pt>
                <c:pt idx="3050">
                  <c:v>58</c:v>
                </c:pt>
                <c:pt idx="3051">
                  <c:v>43</c:v>
                </c:pt>
                <c:pt idx="3052">
                  <c:v>52</c:v>
                </c:pt>
                <c:pt idx="3053">
                  <c:v>51</c:v>
                </c:pt>
                <c:pt idx="3054">
                  <c:v>60</c:v>
                </c:pt>
                <c:pt idx="3055">
                  <c:v>58</c:v>
                </c:pt>
                <c:pt idx="3056">
                  <c:v>43</c:v>
                </c:pt>
                <c:pt idx="3057">
                  <c:v>63</c:v>
                </c:pt>
                <c:pt idx="3058">
                  <c:v>46</c:v>
                </c:pt>
                <c:pt idx="3059">
                  <c:v>57</c:v>
                </c:pt>
                <c:pt idx="3060">
                  <c:v>75</c:v>
                </c:pt>
                <c:pt idx="3061">
                  <c:v>53</c:v>
                </c:pt>
                <c:pt idx="3062">
                  <c:v>59</c:v>
                </c:pt>
                <c:pt idx="3063">
                  <c:v>61</c:v>
                </c:pt>
                <c:pt idx="3064">
                  <c:v>59</c:v>
                </c:pt>
                <c:pt idx="3065">
                  <c:v>55</c:v>
                </c:pt>
                <c:pt idx="3066">
                  <c:v>55</c:v>
                </c:pt>
                <c:pt idx="3067">
                  <c:v>53</c:v>
                </c:pt>
                <c:pt idx="3068">
                  <c:v>63</c:v>
                </c:pt>
                <c:pt idx="3069">
                  <c:v>57</c:v>
                </c:pt>
                <c:pt idx="3070">
                  <c:v>53</c:v>
                </c:pt>
                <c:pt idx="3071">
                  <c:v>55</c:v>
                </c:pt>
                <c:pt idx="3072">
                  <c:v>53</c:v>
                </c:pt>
                <c:pt idx="3073">
                  <c:v>48</c:v>
                </c:pt>
                <c:pt idx="3074">
                  <c:v>47</c:v>
                </c:pt>
                <c:pt idx="3075">
                  <c:v>62</c:v>
                </c:pt>
                <c:pt idx="3076">
                  <c:v>47</c:v>
                </c:pt>
                <c:pt idx="3077">
                  <c:v>53</c:v>
                </c:pt>
                <c:pt idx="3078">
                  <c:v>54</c:v>
                </c:pt>
                <c:pt idx="3079">
                  <c:v>66</c:v>
                </c:pt>
                <c:pt idx="3080">
                  <c:v>44</c:v>
                </c:pt>
                <c:pt idx="3081">
                  <c:v>50</c:v>
                </c:pt>
                <c:pt idx="3082">
                  <c:v>53</c:v>
                </c:pt>
                <c:pt idx="3083">
                  <c:v>54</c:v>
                </c:pt>
                <c:pt idx="3084">
                  <c:v>55</c:v>
                </c:pt>
                <c:pt idx="3085">
                  <c:v>60</c:v>
                </c:pt>
                <c:pt idx="3086">
                  <c:v>41</c:v>
                </c:pt>
                <c:pt idx="3087">
                  <c:v>82</c:v>
                </c:pt>
                <c:pt idx="3088">
                  <c:v>51</c:v>
                </c:pt>
                <c:pt idx="3089">
                  <c:v>43</c:v>
                </c:pt>
                <c:pt idx="3090">
                  <c:v>53</c:v>
                </c:pt>
                <c:pt idx="3091">
                  <c:v>67</c:v>
                </c:pt>
                <c:pt idx="3092">
                  <c:v>53</c:v>
                </c:pt>
                <c:pt idx="3093">
                  <c:v>64</c:v>
                </c:pt>
                <c:pt idx="3094">
                  <c:v>54</c:v>
                </c:pt>
                <c:pt idx="3095">
                  <c:v>40</c:v>
                </c:pt>
                <c:pt idx="3096">
                  <c:v>52</c:v>
                </c:pt>
                <c:pt idx="3097">
                  <c:v>40</c:v>
                </c:pt>
                <c:pt idx="3098">
                  <c:v>53</c:v>
                </c:pt>
                <c:pt idx="3099">
                  <c:v>63</c:v>
                </c:pt>
                <c:pt idx="3100">
                  <c:v>52</c:v>
                </c:pt>
                <c:pt idx="3101">
                  <c:v>66</c:v>
                </c:pt>
                <c:pt idx="3102">
                  <c:v>69</c:v>
                </c:pt>
                <c:pt idx="3103">
                  <c:v>64</c:v>
                </c:pt>
                <c:pt idx="3104">
                  <c:v>46</c:v>
                </c:pt>
                <c:pt idx="3105">
                  <c:v>47</c:v>
                </c:pt>
                <c:pt idx="3106">
                  <c:v>55</c:v>
                </c:pt>
                <c:pt idx="3107">
                  <c:v>56</c:v>
                </c:pt>
                <c:pt idx="3108">
                  <c:v>45</c:v>
                </c:pt>
                <c:pt idx="3109">
                  <c:v>60</c:v>
                </c:pt>
                <c:pt idx="3110">
                  <c:v>57</c:v>
                </c:pt>
                <c:pt idx="3111">
                  <c:v>71</c:v>
                </c:pt>
                <c:pt idx="3112">
                  <c:v>54</c:v>
                </c:pt>
                <c:pt idx="3113">
                  <c:v>46</c:v>
                </c:pt>
                <c:pt idx="3114">
                  <c:v>38</c:v>
                </c:pt>
                <c:pt idx="3115">
                  <c:v>60</c:v>
                </c:pt>
                <c:pt idx="3116">
                  <c:v>67</c:v>
                </c:pt>
                <c:pt idx="3117">
                  <c:v>54</c:v>
                </c:pt>
                <c:pt idx="3118">
                  <c:v>42</c:v>
                </c:pt>
                <c:pt idx="3119">
                  <c:v>44</c:v>
                </c:pt>
                <c:pt idx="3120">
                  <c:v>45</c:v>
                </c:pt>
                <c:pt idx="3121">
                  <c:v>49</c:v>
                </c:pt>
                <c:pt idx="3122">
                  <c:v>53</c:v>
                </c:pt>
                <c:pt idx="3123">
                  <c:v>50</c:v>
                </c:pt>
                <c:pt idx="3124">
                  <c:v>47</c:v>
                </c:pt>
                <c:pt idx="3125">
                  <c:v>48</c:v>
                </c:pt>
                <c:pt idx="3126">
                  <c:v>41</c:v>
                </c:pt>
                <c:pt idx="3127">
                  <c:v>54</c:v>
                </c:pt>
                <c:pt idx="3128">
                  <c:v>50</c:v>
                </c:pt>
                <c:pt idx="3129">
                  <c:v>60</c:v>
                </c:pt>
                <c:pt idx="3130">
                  <c:v>57</c:v>
                </c:pt>
                <c:pt idx="3131">
                  <c:v>52</c:v>
                </c:pt>
                <c:pt idx="3132">
                  <c:v>69</c:v>
                </c:pt>
                <c:pt idx="3133">
                  <c:v>47</c:v>
                </c:pt>
                <c:pt idx="3134">
                  <c:v>51</c:v>
                </c:pt>
                <c:pt idx="3135">
                  <c:v>57</c:v>
                </c:pt>
                <c:pt idx="3136">
                  <c:v>52</c:v>
                </c:pt>
                <c:pt idx="3137">
                  <c:v>55</c:v>
                </c:pt>
                <c:pt idx="3138">
                  <c:v>50</c:v>
                </c:pt>
                <c:pt idx="3139">
                  <c:v>55</c:v>
                </c:pt>
                <c:pt idx="3140">
                  <c:v>65</c:v>
                </c:pt>
                <c:pt idx="3141">
                  <c:v>47</c:v>
                </c:pt>
                <c:pt idx="3142">
                  <c:v>57</c:v>
                </c:pt>
                <c:pt idx="3143">
                  <c:v>47</c:v>
                </c:pt>
                <c:pt idx="3144">
                  <c:v>48</c:v>
                </c:pt>
                <c:pt idx="3145">
                  <c:v>41</c:v>
                </c:pt>
                <c:pt idx="3146">
                  <c:v>43</c:v>
                </c:pt>
                <c:pt idx="3147">
                  <c:v>44</c:v>
                </c:pt>
                <c:pt idx="3148">
                  <c:v>62</c:v>
                </c:pt>
                <c:pt idx="3149">
                  <c:v>54</c:v>
                </c:pt>
                <c:pt idx="3150">
                  <c:v>34</c:v>
                </c:pt>
                <c:pt idx="3151">
                  <c:v>44</c:v>
                </c:pt>
                <c:pt idx="3152">
                  <c:v>53</c:v>
                </c:pt>
                <c:pt idx="3153">
                  <c:v>78</c:v>
                </c:pt>
                <c:pt idx="3154">
                  <c:v>40</c:v>
                </c:pt>
                <c:pt idx="3155">
                  <c:v>63</c:v>
                </c:pt>
                <c:pt idx="3156">
                  <c:v>48</c:v>
                </c:pt>
                <c:pt idx="3157">
                  <c:v>44</c:v>
                </c:pt>
                <c:pt idx="3158">
                  <c:v>52</c:v>
                </c:pt>
                <c:pt idx="3159">
                  <c:v>59</c:v>
                </c:pt>
                <c:pt idx="3160">
                  <c:v>30</c:v>
                </c:pt>
                <c:pt idx="3161">
                  <c:v>47</c:v>
                </c:pt>
                <c:pt idx="3162">
                  <c:v>57</c:v>
                </c:pt>
                <c:pt idx="3163">
                  <c:v>69</c:v>
                </c:pt>
                <c:pt idx="3164">
                  <c:v>59</c:v>
                </c:pt>
                <c:pt idx="3165">
                  <c:v>58</c:v>
                </c:pt>
                <c:pt idx="3166">
                  <c:v>70</c:v>
                </c:pt>
                <c:pt idx="3167">
                  <c:v>62</c:v>
                </c:pt>
                <c:pt idx="3168">
                  <c:v>42</c:v>
                </c:pt>
                <c:pt idx="3169">
                  <c:v>38</c:v>
                </c:pt>
                <c:pt idx="3170">
                  <c:v>56</c:v>
                </c:pt>
                <c:pt idx="3171">
                  <c:v>50</c:v>
                </c:pt>
                <c:pt idx="3172">
                  <c:v>46</c:v>
                </c:pt>
                <c:pt idx="3173">
                  <c:v>68</c:v>
                </c:pt>
                <c:pt idx="3174">
                  <c:v>67</c:v>
                </c:pt>
                <c:pt idx="3175">
                  <c:v>52</c:v>
                </c:pt>
                <c:pt idx="3176">
                  <c:v>60</c:v>
                </c:pt>
                <c:pt idx="3177">
                  <c:v>50</c:v>
                </c:pt>
                <c:pt idx="3178">
                  <c:v>51</c:v>
                </c:pt>
                <c:pt idx="3179">
                  <c:v>46</c:v>
                </c:pt>
                <c:pt idx="3180">
                  <c:v>53</c:v>
                </c:pt>
                <c:pt idx="3181">
                  <c:v>51</c:v>
                </c:pt>
                <c:pt idx="3182">
                  <c:v>50</c:v>
                </c:pt>
                <c:pt idx="3183">
                  <c:v>49</c:v>
                </c:pt>
                <c:pt idx="3184">
                  <c:v>56</c:v>
                </c:pt>
                <c:pt idx="3185">
                  <c:v>52</c:v>
                </c:pt>
                <c:pt idx="3186">
                  <c:v>55</c:v>
                </c:pt>
                <c:pt idx="3187">
                  <c:v>61</c:v>
                </c:pt>
                <c:pt idx="3188">
                  <c:v>58</c:v>
                </c:pt>
                <c:pt idx="3189">
                  <c:v>47</c:v>
                </c:pt>
                <c:pt idx="3190">
                  <c:v>45</c:v>
                </c:pt>
                <c:pt idx="3191">
                  <c:v>69</c:v>
                </c:pt>
                <c:pt idx="3192">
                  <c:v>52</c:v>
                </c:pt>
                <c:pt idx="3193">
                  <c:v>68</c:v>
                </c:pt>
                <c:pt idx="3194">
                  <c:v>47</c:v>
                </c:pt>
                <c:pt idx="3195">
                  <c:v>34</c:v>
                </c:pt>
                <c:pt idx="3196">
                  <c:v>58</c:v>
                </c:pt>
                <c:pt idx="3197">
                  <c:v>55</c:v>
                </c:pt>
                <c:pt idx="3198">
                  <c:v>58</c:v>
                </c:pt>
                <c:pt idx="3199">
                  <c:v>56</c:v>
                </c:pt>
                <c:pt idx="3200">
                  <c:v>58</c:v>
                </c:pt>
                <c:pt idx="3201">
                  <c:v>50</c:v>
                </c:pt>
                <c:pt idx="3202">
                  <c:v>59</c:v>
                </c:pt>
                <c:pt idx="3203">
                  <c:v>50</c:v>
                </c:pt>
                <c:pt idx="3204">
                  <c:v>49</c:v>
                </c:pt>
                <c:pt idx="3205">
                  <c:v>52</c:v>
                </c:pt>
                <c:pt idx="3206">
                  <c:v>48</c:v>
                </c:pt>
                <c:pt idx="3207">
                  <c:v>41</c:v>
                </c:pt>
                <c:pt idx="3208">
                  <c:v>71</c:v>
                </c:pt>
                <c:pt idx="3209">
                  <c:v>72</c:v>
                </c:pt>
                <c:pt idx="3210">
                  <c:v>51</c:v>
                </c:pt>
                <c:pt idx="3211">
                  <c:v>66</c:v>
                </c:pt>
                <c:pt idx="3212">
                  <c:v>68</c:v>
                </c:pt>
                <c:pt idx="3213">
                  <c:v>54</c:v>
                </c:pt>
                <c:pt idx="3214">
                  <c:v>59</c:v>
                </c:pt>
                <c:pt idx="3215">
                  <c:v>59</c:v>
                </c:pt>
                <c:pt idx="3216">
                  <c:v>63</c:v>
                </c:pt>
                <c:pt idx="3217">
                  <c:v>48</c:v>
                </c:pt>
                <c:pt idx="3218">
                  <c:v>48</c:v>
                </c:pt>
                <c:pt idx="3219">
                  <c:v>62</c:v>
                </c:pt>
                <c:pt idx="3220">
                  <c:v>42</c:v>
                </c:pt>
                <c:pt idx="3221">
                  <c:v>46</c:v>
                </c:pt>
                <c:pt idx="3222">
                  <c:v>77</c:v>
                </c:pt>
                <c:pt idx="3223">
                  <c:v>62</c:v>
                </c:pt>
                <c:pt idx="3224">
                  <c:v>51</c:v>
                </c:pt>
                <c:pt idx="3225">
                  <c:v>54</c:v>
                </c:pt>
                <c:pt idx="3226">
                  <c:v>44</c:v>
                </c:pt>
                <c:pt idx="3227">
                  <c:v>67</c:v>
                </c:pt>
                <c:pt idx="3228">
                  <c:v>44</c:v>
                </c:pt>
                <c:pt idx="3229">
                  <c:v>37</c:v>
                </c:pt>
                <c:pt idx="3230">
                  <c:v>36</c:v>
                </c:pt>
                <c:pt idx="3231">
                  <c:v>59</c:v>
                </c:pt>
                <c:pt idx="3232">
                  <c:v>47</c:v>
                </c:pt>
                <c:pt idx="3233">
                  <c:v>58</c:v>
                </c:pt>
                <c:pt idx="3234">
                  <c:v>74</c:v>
                </c:pt>
                <c:pt idx="3235">
                  <c:v>73</c:v>
                </c:pt>
                <c:pt idx="3236">
                  <c:v>65</c:v>
                </c:pt>
                <c:pt idx="3237">
                  <c:v>52</c:v>
                </c:pt>
                <c:pt idx="3238">
                  <c:v>69</c:v>
                </c:pt>
                <c:pt idx="3239">
                  <c:v>52</c:v>
                </c:pt>
                <c:pt idx="3240">
                  <c:v>40</c:v>
                </c:pt>
                <c:pt idx="3241">
                  <c:v>36</c:v>
                </c:pt>
                <c:pt idx="3242">
                  <c:v>54</c:v>
                </c:pt>
                <c:pt idx="3243">
                  <c:v>68</c:v>
                </c:pt>
                <c:pt idx="3244">
                  <c:v>59</c:v>
                </c:pt>
                <c:pt idx="3245">
                  <c:v>54</c:v>
                </c:pt>
                <c:pt idx="3246">
                  <c:v>46</c:v>
                </c:pt>
                <c:pt idx="3247">
                  <c:v>51</c:v>
                </c:pt>
                <c:pt idx="3248">
                  <c:v>52</c:v>
                </c:pt>
                <c:pt idx="3249">
                  <c:v>77</c:v>
                </c:pt>
                <c:pt idx="3250">
                  <c:v>47</c:v>
                </c:pt>
                <c:pt idx="3251">
                  <c:v>51</c:v>
                </c:pt>
                <c:pt idx="3252">
                  <c:v>44</c:v>
                </c:pt>
                <c:pt idx="3253">
                  <c:v>61</c:v>
                </c:pt>
                <c:pt idx="3254">
                  <c:v>54</c:v>
                </c:pt>
                <c:pt idx="3255">
                  <c:v>49</c:v>
                </c:pt>
                <c:pt idx="3256">
                  <c:v>66</c:v>
                </c:pt>
                <c:pt idx="3257">
                  <c:v>54</c:v>
                </c:pt>
                <c:pt idx="3258">
                  <c:v>44</c:v>
                </c:pt>
                <c:pt idx="3259">
                  <c:v>53</c:v>
                </c:pt>
                <c:pt idx="3260">
                  <c:v>59</c:v>
                </c:pt>
                <c:pt idx="3261">
                  <c:v>48</c:v>
                </c:pt>
                <c:pt idx="3262">
                  <c:v>58</c:v>
                </c:pt>
                <c:pt idx="3263">
                  <c:v>57</c:v>
                </c:pt>
                <c:pt idx="3264">
                  <c:v>60</c:v>
                </c:pt>
                <c:pt idx="3265">
                  <c:v>50</c:v>
                </c:pt>
                <c:pt idx="3266">
                  <c:v>67</c:v>
                </c:pt>
                <c:pt idx="3267">
                  <c:v>45</c:v>
                </c:pt>
                <c:pt idx="3268">
                  <c:v>50</c:v>
                </c:pt>
                <c:pt idx="3269">
                  <c:v>56</c:v>
                </c:pt>
                <c:pt idx="3270">
                  <c:v>63</c:v>
                </c:pt>
                <c:pt idx="3271">
                  <c:v>56</c:v>
                </c:pt>
                <c:pt idx="3272">
                  <c:v>51</c:v>
                </c:pt>
                <c:pt idx="3273">
                  <c:v>40</c:v>
                </c:pt>
                <c:pt idx="3274">
                  <c:v>60</c:v>
                </c:pt>
                <c:pt idx="3275">
                  <c:v>50</c:v>
                </c:pt>
                <c:pt idx="3276">
                  <c:v>55</c:v>
                </c:pt>
                <c:pt idx="3277">
                  <c:v>54</c:v>
                </c:pt>
                <c:pt idx="3278">
                  <c:v>42</c:v>
                </c:pt>
                <c:pt idx="3279">
                  <c:v>52</c:v>
                </c:pt>
                <c:pt idx="3280">
                  <c:v>56</c:v>
                </c:pt>
                <c:pt idx="3281">
                  <c:v>76</c:v>
                </c:pt>
                <c:pt idx="3282">
                  <c:v>54</c:v>
                </c:pt>
                <c:pt idx="3283">
                  <c:v>43</c:v>
                </c:pt>
                <c:pt idx="3284">
                  <c:v>52</c:v>
                </c:pt>
                <c:pt idx="3285">
                  <c:v>56</c:v>
                </c:pt>
                <c:pt idx="3286">
                  <c:v>51</c:v>
                </c:pt>
                <c:pt idx="3287">
                  <c:v>59</c:v>
                </c:pt>
                <c:pt idx="3288">
                  <c:v>48</c:v>
                </c:pt>
                <c:pt idx="3289">
                  <c:v>59</c:v>
                </c:pt>
                <c:pt idx="3290">
                  <c:v>52</c:v>
                </c:pt>
                <c:pt idx="3291">
                  <c:v>53</c:v>
                </c:pt>
                <c:pt idx="3292">
                  <c:v>51</c:v>
                </c:pt>
                <c:pt idx="3293">
                  <c:v>75</c:v>
                </c:pt>
                <c:pt idx="3294">
                  <c:v>59</c:v>
                </c:pt>
                <c:pt idx="3295">
                  <c:v>76</c:v>
                </c:pt>
                <c:pt idx="3296">
                  <c:v>45</c:v>
                </c:pt>
                <c:pt idx="3297">
                  <c:v>49</c:v>
                </c:pt>
                <c:pt idx="3298">
                  <c:v>53</c:v>
                </c:pt>
                <c:pt idx="3299">
                  <c:v>67</c:v>
                </c:pt>
                <c:pt idx="3300">
                  <c:v>54</c:v>
                </c:pt>
                <c:pt idx="3301">
                  <c:v>51</c:v>
                </c:pt>
                <c:pt idx="3302">
                  <c:v>55</c:v>
                </c:pt>
                <c:pt idx="3303">
                  <c:v>57</c:v>
                </c:pt>
                <c:pt idx="3304">
                  <c:v>52</c:v>
                </c:pt>
                <c:pt idx="3305">
                  <c:v>68</c:v>
                </c:pt>
                <c:pt idx="3306">
                  <c:v>60</c:v>
                </c:pt>
                <c:pt idx="3307">
                  <c:v>57</c:v>
                </c:pt>
                <c:pt idx="3308">
                  <c:v>64</c:v>
                </c:pt>
                <c:pt idx="3309">
                  <c:v>43</c:v>
                </c:pt>
                <c:pt idx="3310">
                  <c:v>44</c:v>
                </c:pt>
                <c:pt idx="3311">
                  <c:v>53</c:v>
                </c:pt>
                <c:pt idx="3312">
                  <c:v>45</c:v>
                </c:pt>
                <c:pt idx="3313">
                  <c:v>53</c:v>
                </c:pt>
                <c:pt idx="3314">
                  <c:v>70</c:v>
                </c:pt>
                <c:pt idx="3315">
                  <c:v>62</c:v>
                </c:pt>
                <c:pt idx="3316">
                  <c:v>56</c:v>
                </c:pt>
                <c:pt idx="3317">
                  <c:v>48</c:v>
                </c:pt>
                <c:pt idx="3318">
                  <c:v>53</c:v>
                </c:pt>
                <c:pt idx="3319">
                  <c:v>37</c:v>
                </c:pt>
                <c:pt idx="3320">
                  <c:v>54</c:v>
                </c:pt>
                <c:pt idx="3321">
                  <c:v>63</c:v>
                </c:pt>
                <c:pt idx="3322">
                  <c:v>45</c:v>
                </c:pt>
                <c:pt idx="3323">
                  <c:v>60</c:v>
                </c:pt>
                <c:pt idx="3324">
                  <c:v>43</c:v>
                </c:pt>
                <c:pt idx="3325">
                  <c:v>57</c:v>
                </c:pt>
                <c:pt idx="3326">
                  <c:v>36</c:v>
                </c:pt>
                <c:pt idx="3327">
                  <c:v>38</c:v>
                </c:pt>
                <c:pt idx="3328">
                  <c:v>62</c:v>
                </c:pt>
                <c:pt idx="3329">
                  <c:v>57</c:v>
                </c:pt>
                <c:pt idx="3330">
                  <c:v>53</c:v>
                </c:pt>
                <c:pt idx="3331">
                  <c:v>50</c:v>
                </c:pt>
                <c:pt idx="3332">
                  <c:v>46</c:v>
                </c:pt>
                <c:pt idx="3333">
                  <c:v>36</c:v>
                </c:pt>
                <c:pt idx="3334">
                  <c:v>59</c:v>
                </c:pt>
                <c:pt idx="3335">
                  <c:v>55</c:v>
                </c:pt>
                <c:pt idx="3336">
                  <c:v>50</c:v>
                </c:pt>
                <c:pt idx="3337">
                  <c:v>57</c:v>
                </c:pt>
                <c:pt idx="3338">
                  <c:v>55</c:v>
                </c:pt>
                <c:pt idx="3339">
                  <c:v>42</c:v>
                </c:pt>
                <c:pt idx="3340">
                  <c:v>67</c:v>
                </c:pt>
                <c:pt idx="3341">
                  <c:v>57</c:v>
                </c:pt>
                <c:pt idx="3342">
                  <c:v>66</c:v>
                </c:pt>
                <c:pt idx="3343">
                  <c:v>67</c:v>
                </c:pt>
                <c:pt idx="3344">
                  <c:v>59</c:v>
                </c:pt>
                <c:pt idx="3345">
                  <c:v>62</c:v>
                </c:pt>
                <c:pt idx="3346">
                  <c:v>59</c:v>
                </c:pt>
                <c:pt idx="3347">
                  <c:v>46</c:v>
                </c:pt>
                <c:pt idx="3348">
                  <c:v>66</c:v>
                </c:pt>
                <c:pt idx="3349">
                  <c:v>52</c:v>
                </c:pt>
                <c:pt idx="3350">
                  <c:v>53</c:v>
                </c:pt>
                <c:pt idx="3351">
                  <c:v>66</c:v>
                </c:pt>
                <c:pt idx="3352">
                  <c:v>60</c:v>
                </c:pt>
                <c:pt idx="3353">
                  <c:v>66</c:v>
                </c:pt>
                <c:pt idx="3354">
                  <c:v>50</c:v>
                </c:pt>
                <c:pt idx="3355">
                  <c:v>54</c:v>
                </c:pt>
                <c:pt idx="3356">
                  <c:v>59</c:v>
                </c:pt>
                <c:pt idx="3357">
                  <c:v>67</c:v>
                </c:pt>
                <c:pt idx="3358">
                  <c:v>50</c:v>
                </c:pt>
                <c:pt idx="3359">
                  <c:v>51</c:v>
                </c:pt>
                <c:pt idx="3360">
                  <c:v>59</c:v>
                </c:pt>
                <c:pt idx="3361">
                  <c:v>55</c:v>
                </c:pt>
                <c:pt idx="3362">
                  <c:v>48</c:v>
                </c:pt>
                <c:pt idx="3363">
                  <c:v>56</c:v>
                </c:pt>
                <c:pt idx="3364">
                  <c:v>61</c:v>
                </c:pt>
                <c:pt idx="3365">
                  <c:v>62</c:v>
                </c:pt>
                <c:pt idx="3366">
                  <c:v>54</c:v>
                </c:pt>
                <c:pt idx="3367">
                  <c:v>52</c:v>
                </c:pt>
                <c:pt idx="3368">
                  <c:v>68</c:v>
                </c:pt>
                <c:pt idx="3369">
                  <c:v>48</c:v>
                </c:pt>
                <c:pt idx="3370">
                  <c:v>56</c:v>
                </c:pt>
                <c:pt idx="3371">
                  <c:v>62</c:v>
                </c:pt>
                <c:pt idx="3372">
                  <c:v>53</c:v>
                </c:pt>
                <c:pt idx="3373">
                  <c:v>55</c:v>
                </c:pt>
                <c:pt idx="3374">
                  <c:v>58</c:v>
                </c:pt>
                <c:pt idx="3375">
                  <c:v>58</c:v>
                </c:pt>
                <c:pt idx="3376">
                  <c:v>45</c:v>
                </c:pt>
                <c:pt idx="3377">
                  <c:v>52</c:v>
                </c:pt>
                <c:pt idx="3378">
                  <c:v>54</c:v>
                </c:pt>
                <c:pt idx="3379">
                  <c:v>67</c:v>
                </c:pt>
                <c:pt idx="3380">
                  <c:v>66</c:v>
                </c:pt>
                <c:pt idx="3381">
                  <c:v>45</c:v>
                </c:pt>
                <c:pt idx="3382">
                  <c:v>46</c:v>
                </c:pt>
                <c:pt idx="3383">
                  <c:v>55</c:v>
                </c:pt>
                <c:pt idx="3384">
                  <c:v>61</c:v>
                </c:pt>
                <c:pt idx="3385">
                  <c:v>49</c:v>
                </c:pt>
                <c:pt idx="3386">
                  <c:v>55</c:v>
                </c:pt>
                <c:pt idx="3387">
                  <c:v>46</c:v>
                </c:pt>
                <c:pt idx="3388">
                  <c:v>67</c:v>
                </c:pt>
                <c:pt idx="3389">
                  <c:v>50</c:v>
                </c:pt>
                <c:pt idx="3390">
                  <c:v>41</c:v>
                </c:pt>
                <c:pt idx="3391">
                  <c:v>56</c:v>
                </c:pt>
                <c:pt idx="3392">
                  <c:v>60</c:v>
                </c:pt>
                <c:pt idx="3393">
                  <c:v>61</c:v>
                </c:pt>
                <c:pt idx="3394">
                  <c:v>59</c:v>
                </c:pt>
                <c:pt idx="3395">
                  <c:v>66</c:v>
                </c:pt>
                <c:pt idx="3396">
                  <c:v>66</c:v>
                </c:pt>
                <c:pt idx="3397">
                  <c:v>48</c:v>
                </c:pt>
                <c:pt idx="3398">
                  <c:v>49</c:v>
                </c:pt>
                <c:pt idx="3399">
                  <c:v>60</c:v>
                </c:pt>
                <c:pt idx="3400">
                  <c:v>54</c:v>
                </c:pt>
                <c:pt idx="3401">
                  <c:v>72</c:v>
                </c:pt>
                <c:pt idx="3402">
                  <c:v>65</c:v>
                </c:pt>
                <c:pt idx="3403">
                  <c:v>52</c:v>
                </c:pt>
                <c:pt idx="3404">
                  <c:v>69</c:v>
                </c:pt>
                <c:pt idx="3405">
                  <c:v>51</c:v>
                </c:pt>
                <c:pt idx="3406">
                  <c:v>35</c:v>
                </c:pt>
                <c:pt idx="3407">
                  <c:v>48</c:v>
                </c:pt>
                <c:pt idx="3408">
                  <c:v>65</c:v>
                </c:pt>
                <c:pt idx="3409">
                  <c:v>59</c:v>
                </c:pt>
                <c:pt idx="3410">
                  <c:v>54</c:v>
                </c:pt>
                <c:pt idx="3411">
                  <c:v>58</c:v>
                </c:pt>
                <c:pt idx="3412">
                  <c:v>54</c:v>
                </c:pt>
                <c:pt idx="3413">
                  <c:v>51</c:v>
                </c:pt>
                <c:pt idx="3414">
                  <c:v>61</c:v>
                </c:pt>
                <c:pt idx="3415">
                  <c:v>67</c:v>
                </c:pt>
                <c:pt idx="3416">
                  <c:v>43</c:v>
                </c:pt>
                <c:pt idx="3417">
                  <c:v>68</c:v>
                </c:pt>
                <c:pt idx="3418">
                  <c:v>68</c:v>
                </c:pt>
                <c:pt idx="3419">
                  <c:v>60</c:v>
                </c:pt>
                <c:pt idx="3420">
                  <c:v>71</c:v>
                </c:pt>
                <c:pt idx="3421">
                  <c:v>67</c:v>
                </c:pt>
                <c:pt idx="3422">
                  <c:v>60</c:v>
                </c:pt>
                <c:pt idx="3423">
                  <c:v>65</c:v>
                </c:pt>
                <c:pt idx="3424">
                  <c:v>49</c:v>
                </c:pt>
                <c:pt idx="3425">
                  <c:v>55</c:v>
                </c:pt>
                <c:pt idx="3426">
                  <c:v>43</c:v>
                </c:pt>
                <c:pt idx="3427">
                  <c:v>67</c:v>
                </c:pt>
                <c:pt idx="3428">
                  <c:v>71</c:v>
                </c:pt>
                <c:pt idx="3429">
                  <c:v>57</c:v>
                </c:pt>
                <c:pt idx="3430">
                  <c:v>61</c:v>
                </c:pt>
                <c:pt idx="3431">
                  <c:v>58</c:v>
                </c:pt>
                <c:pt idx="3432">
                  <c:v>53</c:v>
                </c:pt>
                <c:pt idx="3433">
                  <c:v>54</c:v>
                </c:pt>
                <c:pt idx="3434">
                  <c:v>64</c:v>
                </c:pt>
                <c:pt idx="3435">
                  <c:v>54</c:v>
                </c:pt>
                <c:pt idx="3436">
                  <c:v>40</c:v>
                </c:pt>
                <c:pt idx="3437">
                  <c:v>57</c:v>
                </c:pt>
                <c:pt idx="3438">
                  <c:v>73</c:v>
                </c:pt>
                <c:pt idx="3439">
                  <c:v>52</c:v>
                </c:pt>
                <c:pt idx="3440">
                  <c:v>62</c:v>
                </c:pt>
                <c:pt idx="3441">
                  <c:v>47</c:v>
                </c:pt>
                <c:pt idx="3442">
                  <c:v>46</c:v>
                </c:pt>
                <c:pt idx="3443">
                  <c:v>48</c:v>
                </c:pt>
                <c:pt idx="3444">
                  <c:v>61</c:v>
                </c:pt>
                <c:pt idx="3445">
                  <c:v>44</c:v>
                </c:pt>
                <c:pt idx="3446">
                  <c:v>56</c:v>
                </c:pt>
                <c:pt idx="3447">
                  <c:v>55</c:v>
                </c:pt>
                <c:pt idx="3448">
                  <c:v>58</c:v>
                </c:pt>
                <c:pt idx="3449">
                  <c:v>59</c:v>
                </c:pt>
                <c:pt idx="3450">
                  <c:v>67</c:v>
                </c:pt>
                <c:pt idx="3451">
                  <c:v>44</c:v>
                </c:pt>
                <c:pt idx="3452">
                  <c:v>48</c:v>
                </c:pt>
                <c:pt idx="3453">
                  <c:v>52</c:v>
                </c:pt>
                <c:pt idx="3454">
                  <c:v>38</c:v>
                </c:pt>
                <c:pt idx="3455">
                  <c:v>60</c:v>
                </c:pt>
                <c:pt idx="3456">
                  <c:v>56</c:v>
                </c:pt>
                <c:pt idx="3457">
                  <c:v>68</c:v>
                </c:pt>
                <c:pt idx="3458">
                  <c:v>57</c:v>
                </c:pt>
                <c:pt idx="3459">
                  <c:v>55</c:v>
                </c:pt>
                <c:pt idx="3460">
                  <c:v>61</c:v>
                </c:pt>
                <c:pt idx="3461">
                  <c:v>49</c:v>
                </c:pt>
                <c:pt idx="3462">
                  <c:v>44</c:v>
                </c:pt>
                <c:pt idx="3463">
                  <c:v>63</c:v>
                </c:pt>
                <c:pt idx="3464">
                  <c:v>59</c:v>
                </c:pt>
                <c:pt idx="3465">
                  <c:v>63</c:v>
                </c:pt>
                <c:pt idx="3466">
                  <c:v>50</c:v>
                </c:pt>
                <c:pt idx="3467">
                  <c:v>71</c:v>
                </c:pt>
                <c:pt idx="3468">
                  <c:v>48</c:v>
                </c:pt>
                <c:pt idx="3469">
                  <c:v>62</c:v>
                </c:pt>
                <c:pt idx="3470">
                  <c:v>46</c:v>
                </c:pt>
                <c:pt idx="3471">
                  <c:v>55</c:v>
                </c:pt>
                <c:pt idx="3472">
                  <c:v>52</c:v>
                </c:pt>
                <c:pt idx="3473">
                  <c:v>58</c:v>
                </c:pt>
                <c:pt idx="3474">
                  <c:v>49</c:v>
                </c:pt>
                <c:pt idx="3475">
                  <c:v>67</c:v>
                </c:pt>
                <c:pt idx="3476">
                  <c:v>52</c:v>
                </c:pt>
                <c:pt idx="3477">
                  <c:v>59</c:v>
                </c:pt>
                <c:pt idx="3478">
                  <c:v>50</c:v>
                </c:pt>
                <c:pt idx="3479">
                  <c:v>71</c:v>
                </c:pt>
                <c:pt idx="3480">
                  <c:v>52</c:v>
                </c:pt>
                <c:pt idx="3481">
                  <c:v>55</c:v>
                </c:pt>
                <c:pt idx="3482">
                  <c:v>63</c:v>
                </c:pt>
                <c:pt idx="3483">
                  <c:v>46</c:v>
                </c:pt>
                <c:pt idx="3484">
                  <c:v>72</c:v>
                </c:pt>
                <c:pt idx="3485">
                  <c:v>55</c:v>
                </c:pt>
                <c:pt idx="3486">
                  <c:v>54</c:v>
                </c:pt>
                <c:pt idx="3487">
                  <c:v>60</c:v>
                </c:pt>
                <c:pt idx="3488">
                  <c:v>54</c:v>
                </c:pt>
                <c:pt idx="3489">
                  <c:v>52</c:v>
                </c:pt>
                <c:pt idx="3490">
                  <c:v>77</c:v>
                </c:pt>
                <c:pt idx="3491">
                  <c:v>49</c:v>
                </c:pt>
                <c:pt idx="3492">
                  <c:v>55</c:v>
                </c:pt>
                <c:pt idx="3493">
                  <c:v>59</c:v>
                </c:pt>
                <c:pt idx="3494">
                  <c:v>48</c:v>
                </c:pt>
                <c:pt idx="3495">
                  <c:v>48</c:v>
                </c:pt>
                <c:pt idx="3496">
                  <c:v>50</c:v>
                </c:pt>
                <c:pt idx="3497">
                  <c:v>51</c:v>
                </c:pt>
                <c:pt idx="3498">
                  <c:v>57</c:v>
                </c:pt>
                <c:pt idx="3499">
                  <c:v>53</c:v>
                </c:pt>
                <c:pt idx="3500">
                  <c:v>52</c:v>
                </c:pt>
                <c:pt idx="3501">
                  <c:v>47</c:v>
                </c:pt>
                <c:pt idx="3502">
                  <c:v>60</c:v>
                </c:pt>
                <c:pt idx="3503">
                  <c:v>40</c:v>
                </c:pt>
                <c:pt idx="3504">
                  <c:v>38</c:v>
                </c:pt>
                <c:pt idx="3505">
                  <c:v>51</c:v>
                </c:pt>
                <c:pt idx="3506">
                  <c:v>43</c:v>
                </c:pt>
                <c:pt idx="3507">
                  <c:v>47</c:v>
                </c:pt>
                <c:pt idx="3508">
                  <c:v>56</c:v>
                </c:pt>
                <c:pt idx="3509">
                  <c:v>51</c:v>
                </c:pt>
                <c:pt idx="3510">
                  <c:v>58</c:v>
                </c:pt>
                <c:pt idx="3511">
                  <c:v>54</c:v>
                </c:pt>
                <c:pt idx="3512">
                  <c:v>48</c:v>
                </c:pt>
                <c:pt idx="3513">
                  <c:v>66</c:v>
                </c:pt>
                <c:pt idx="3514">
                  <c:v>66</c:v>
                </c:pt>
                <c:pt idx="3515">
                  <c:v>58</c:v>
                </c:pt>
                <c:pt idx="3516">
                  <c:v>50</c:v>
                </c:pt>
                <c:pt idx="3517">
                  <c:v>64</c:v>
                </c:pt>
                <c:pt idx="3518">
                  <c:v>61</c:v>
                </c:pt>
                <c:pt idx="3519">
                  <c:v>46</c:v>
                </c:pt>
                <c:pt idx="3520">
                  <c:v>56</c:v>
                </c:pt>
                <c:pt idx="3521">
                  <c:v>50</c:v>
                </c:pt>
                <c:pt idx="3522">
                  <c:v>57</c:v>
                </c:pt>
                <c:pt idx="3523">
                  <c:v>61</c:v>
                </c:pt>
                <c:pt idx="3524">
                  <c:v>25</c:v>
                </c:pt>
                <c:pt idx="3525">
                  <c:v>42</c:v>
                </c:pt>
                <c:pt idx="3526">
                  <c:v>55</c:v>
                </c:pt>
                <c:pt idx="3527">
                  <c:v>56</c:v>
                </c:pt>
                <c:pt idx="3528">
                  <c:v>61</c:v>
                </c:pt>
                <c:pt idx="3529">
                  <c:v>46</c:v>
                </c:pt>
                <c:pt idx="3530">
                  <c:v>53</c:v>
                </c:pt>
                <c:pt idx="3531">
                  <c:v>57</c:v>
                </c:pt>
                <c:pt idx="3532">
                  <c:v>66</c:v>
                </c:pt>
                <c:pt idx="3533">
                  <c:v>61</c:v>
                </c:pt>
                <c:pt idx="3534">
                  <c:v>53</c:v>
                </c:pt>
                <c:pt idx="3535">
                  <c:v>48</c:v>
                </c:pt>
                <c:pt idx="3536">
                  <c:v>64</c:v>
                </c:pt>
                <c:pt idx="3537">
                  <c:v>60</c:v>
                </c:pt>
                <c:pt idx="3538">
                  <c:v>54</c:v>
                </c:pt>
                <c:pt idx="3539">
                  <c:v>25</c:v>
                </c:pt>
                <c:pt idx="3540">
                  <c:v>43</c:v>
                </c:pt>
                <c:pt idx="3541">
                  <c:v>45</c:v>
                </c:pt>
                <c:pt idx="3542">
                  <c:v>42</c:v>
                </c:pt>
                <c:pt idx="3543">
                  <c:v>58</c:v>
                </c:pt>
                <c:pt idx="3544">
                  <c:v>57</c:v>
                </c:pt>
                <c:pt idx="3545">
                  <c:v>53</c:v>
                </c:pt>
                <c:pt idx="3546">
                  <c:v>61</c:v>
                </c:pt>
                <c:pt idx="3547">
                  <c:v>62</c:v>
                </c:pt>
                <c:pt idx="3548">
                  <c:v>50</c:v>
                </c:pt>
                <c:pt idx="3549">
                  <c:v>71</c:v>
                </c:pt>
                <c:pt idx="3550">
                  <c:v>52</c:v>
                </c:pt>
                <c:pt idx="3551">
                  <c:v>48</c:v>
                </c:pt>
                <c:pt idx="3552">
                  <c:v>65</c:v>
                </c:pt>
                <c:pt idx="3553">
                  <c:v>56</c:v>
                </c:pt>
                <c:pt idx="3554">
                  <c:v>49</c:v>
                </c:pt>
                <c:pt idx="3555">
                  <c:v>47</c:v>
                </c:pt>
                <c:pt idx="3556">
                  <c:v>64</c:v>
                </c:pt>
                <c:pt idx="3557">
                  <c:v>66</c:v>
                </c:pt>
                <c:pt idx="3558">
                  <c:v>67</c:v>
                </c:pt>
                <c:pt idx="3559">
                  <c:v>50</c:v>
                </c:pt>
                <c:pt idx="3560">
                  <c:v>48</c:v>
                </c:pt>
                <c:pt idx="3561">
                  <c:v>51</c:v>
                </c:pt>
                <c:pt idx="3562">
                  <c:v>49</c:v>
                </c:pt>
                <c:pt idx="3563">
                  <c:v>51</c:v>
                </c:pt>
                <c:pt idx="3564">
                  <c:v>61</c:v>
                </c:pt>
                <c:pt idx="3565">
                  <c:v>59</c:v>
                </c:pt>
                <c:pt idx="3566">
                  <c:v>62</c:v>
                </c:pt>
                <c:pt idx="3567">
                  <c:v>51</c:v>
                </c:pt>
                <c:pt idx="3568">
                  <c:v>45</c:v>
                </c:pt>
                <c:pt idx="3569">
                  <c:v>52</c:v>
                </c:pt>
                <c:pt idx="3570">
                  <c:v>53</c:v>
                </c:pt>
                <c:pt idx="3571">
                  <c:v>60</c:v>
                </c:pt>
                <c:pt idx="3572">
                  <c:v>49</c:v>
                </c:pt>
                <c:pt idx="3573">
                  <c:v>53</c:v>
                </c:pt>
                <c:pt idx="3574">
                  <c:v>49</c:v>
                </c:pt>
                <c:pt idx="3575">
                  <c:v>56</c:v>
                </c:pt>
                <c:pt idx="3576">
                  <c:v>44</c:v>
                </c:pt>
                <c:pt idx="3577">
                  <c:v>47</c:v>
                </c:pt>
                <c:pt idx="3578">
                  <c:v>61</c:v>
                </c:pt>
                <c:pt idx="3579">
                  <c:v>50</c:v>
                </c:pt>
                <c:pt idx="3580">
                  <c:v>59</c:v>
                </c:pt>
                <c:pt idx="3581">
                  <c:v>56</c:v>
                </c:pt>
                <c:pt idx="3582">
                  <c:v>64</c:v>
                </c:pt>
                <c:pt idx="3583">
                  <c:v>58</c:v>
                </c:pt>
                <c:pt idx="3584">
                  <c:v>57</c:v>
                </c:pt>
                <c:pt idx="3585">
                  <c:v>45</c:v>
                </c:pt>
                <c:pt idx="3586">
                  <c:v>47</c:v>
                </c:pt>
                <c:pt idx="3587">
                  <c:v>55</c:v>
                </c:pt>
                <c:pt idx="3588">
                  <c:v>49</c:v>
                </c:pt>
                <c:pt idx="3589">
                  <c:v>34</c:v>
                </c:pt>
                <c:pt idx="3590">
                  <c:v>56</c:v>
                </c:pt>
                <c:pt idx="3591">
                  <c:v>61</c:v>
                </c:pt>
                <c:pt idx="3592">
                  <c:v>44</c:v>
                </c:pt>
                <c:pt idx="3593">
                  <c:v>58</c:v>
                </c:pt>
                <c:pt idx="3594">
                  <c:v>36</c:v>
                </c:pt>
                <c:pt idx="3595">
                  <c:v>66</c:v>
                </c:pt>
                <c:pt idx="3596">
                  <c:v>60</c:v>
                </c:pt>
                <c:pt idx="3597">
                  <c:v>58</c:v>
                </c:pt>
                <c:pt idx="3598">
                  <c:v>62</c:v>
                </c:pt>
                <c:pt idx="3599">
                  <c:v>62</c:v>
                </c:pt>
                <c:pt idx="3600">
                  <c:v>67</c:v>
                </c:pt>
                <c:pt idx="3601">
                  <c:v>57</c:v>
                </c:pt>
                <c:pt idx="3602">
                  <c:v>68</c:v>
                </c:pt>
                <c:pt idx="3603">
                  <c:v>32</c:v>
                </c:pt>
                <c:pt idx="3604">
                  <c:v>54</c:v>
                </c:pt>
                <c:pt idx="3605">
                  <c:v>40</c:v>
                </c:pt>
                <c:pt idx="3606">
                  <c:v>45</c:v>
                </c:pt>
                <c:pt idx="3607">
                  <c:v>68</c:v>
                </c:pt>
                <c:pt idx="3608">
                  <c:v>39</c:v>
                </c:pt>
                <c:pt idx="3609">
                  <c:v>63</c:v>
                </c:pt>
                <c:pt idx="3610">
                  <c:v>56</c:v>
                </c:pt>
                <c:pt idx="3611">
                  <c:v>52</c:v>
                </c:pt>
                <c:pt idx="3612">
                  <c:v>48</c:v>
                </c:pt>
                <c:pt idx="3613">
                  <c:v>58</c:v>
                </c:pt>
                <c:pt idx="3614">
                  <c:v>39</c:v>
                </c:pt>
                <c:pt idx="3615">
                  <c:v>72</c:v>
                </c:pt>
                <c:pt idx="3616">
                  <c:v>54</c:v>
                </c:pt>
                <c:pt idx="3617">
                  <c:v>60</c:v>
                </c:pt>
                <c:pt idx="3618">
                  <c:v>71</c:v>
                </c:pt>
                <c:pt idx="3619">
                  <c:v>56</c:v>
                </c:pt>
                <c:pt idx="3620">
                  <c:v>66</c:v>
                </c:pt>
                <c:pt idx="3621">
                  <c:v>54</c:v>
                </c:pt>
                <c:pt idx="3622">
                  <c:v>61</c:v>
                </c:pt>
                <c:pt idx="3623">
                  <c:v>49</c:v>
                </c:pt>
                <c:pt idx="3624">
                  <c:v>43</c:v>
                </c:pt>
                <c:pt idx="3625">
                  <c:v>51</c:v>
                </c:pt>
                <c:pt idx="3626">
                  <c:v>61</c:v>
                </c:pt>
                <c:pt idx="3627">
                  <c:v>65</c:v>
                </c:pt>
                <c:pt idx="3628">
                  <c:v>56</c:v>
                </c:pt>
                <c:pt idx="3629">
                  <c:v>68</c:v>
                </c:pt>
                <c:pt idx="3630">
                  <c:v>58</c:v>
                </c:pt>
                <c:pt idx="3631">
                  <c:v>52</c:v>
                </c:pt>
                <c:pt idx="3632">
                  <c:v>66</c:v>
                </c:pt>
                <c:pt idx="3633">
                  <c:v>59</c:v>
                </c:pt>
                <c:pt idx="3634">
                  <c:v>60</c:v>
                </c:pt>
                <c:pt idx="3635">
                  <c:v>62</c:v>
                </c:pt>
                <c:pt idx="3636">
                  <c:v>41</c:v>
                </c:pt>
                <c:pt idx="3637">
                  <c:v>40</c:v>
                </c:pt>
                <c:pt idx="3638">
                  <c:v>53</c:v>
                </c:pt>
                <c:pt idx="3639">
                  <c:v>58</c:v>
                </c:pt>
                <c:pt idx="3640">
                  <c:v>44</c:v>
                </c:pt>
                <c:pt idx="3641">
                  <c:v>48</c:v>
                </c:pt>
                <c:pt idx="3642">
                  <c:v>47</c:v>
                </c:pt>
                <c:pt idx="3643">
                  <c:v>72</c:v>
                </c:pt>
                <c:pt idx="3644">
                  <c:v>36</c:v>
                </c:pt>
                <c:pt idx="3645">
                  <c:v>66</c:v>
                </c:pt>
                <c:pt idx="3646">
                  <c:v>54</c:v>
                </c:pt>
                <c:pt idx="3647">
                  <c:v>53</c:v>
                </c:pt>
                <c:pt idx="3648">
                  <c:v>58</c:v>
                </c:pt>
                <c:pt idx="3649">
                  <c:v>64</c:v>
                </c:pt>
                <c:pt idx="3650">
                  <c:v>48</c:v>
                </c:pt>
                <c:pt idx="3651">
                  <c:v>69</c:v>
                </c:pt>
                <c:pt idx="3652">
                  <c:v>61</c:v>
                </c:pt>
                <c:pt idx="3653">
                  <c:v>47</c:v>
                </c:pt>
                <c:pt idx="3654">
                  <c:v>63</c:v>
                </c:pt>
                <c:pt idx="3655">
                  <c:v>53</c:v>
                </c:pt>
                <c:pt idx="3656">
                  <c:v>63</c:v>
                </c:pt>
                <c:pt idx="3657">
                  <c:v>77</c:v>
                </c:pt>
                <c:pt idx="3658">
                  <c:v>53</c:v>
                </c:pt>
                <c:pt idx="3659">
                  <c:v>70</c:v>
                </c:pt>
                <c:pt idx="3660">
                  <c:v>63</c:v>
                </c:pt>
                <c:pt idx="3661">
                  <c:v>67</c:v>
                </c:pt>
                <c:pt idx="3662">
                  <c:v>47</c:v>
                </c:pt>
                <c:pt idx="3663">
                  <c:v>62</c:v>
                </c:pt>
                <c:pt idx="3664">
                  <c:v>43</c:v>
                </c:pt>
                <c:pt idx="3665">
                  <c:v>45</c:v>
                </c:pt>
                <c:pt idx="3666">
                  <c:v>50</c:v>
                </c:pt>
                <c:pt idx="3667">
                  <c:v>42</c:v>
                </c:pt>
                <c:pt idx="3668">
                  <c:v>68</c:v>
                </c:pt>
                <c:pt idx="3669">
                  <c:v>59</c:v>
                </c:pt>
                <c:pt idx="3670">
                  <c:v>69</c:v>
                </c:pt>
                <c:pt idx="3671">
                  <c:v>56</c:v>
                </c:pt>
                <c:pt idx="3672">
                  <c:v>57</c:v>
                </c:pt>
                <c:pt idx="3673">
                  <c:v>67</c:v>
                </c:pt>
                <c:pt idx="3674">
                  <c:v>48</c:v>
                </c:pt>
                <c:pt idx="3675">
                  <c:v>42</c:v>
                </c:pt>
                <c:pt idx="3676">
                  <c:v>67</c:v>
                </c:pt>
                <c:pt idx="3677">
                  <c:v>45</c:v>
                </c:pt>
                <c:pt idx="3678">
                  <c:v>63</c:v>
                </c:pt>
                <c:pt idx="3679">
                  <c:v>62</c:v>
                </c:pt>
                <c:pt idx="3680">
                  <c:v>45</c:v>
                </c:pt>
                <c:pt idx="3681">
                  <c:v>42</c:v>
                </c:pt>
                <c:pt idx="3682">
                  <c:v>46</c:v>
                </c:pt>
                <c:pt idx="3683">
                  <c:v>55</c:v>
                </c:pt>
                <c:pt idx="3684">
                  <c:v>38</c:v>
                </c:pt>
                <c:pt idx="3685">
                  <c:v>54</c:v>
                </c:pt>
                <c:pt idx="3686">
                  <c:v>47</c:v>
                </c:pt>
                <c:pt idx="3687">
                  <c:v>48</c:v>
                </c:pt>
                <c:pt idx="3688">
                  <c:v>37</c:v>
                </c:pt>
                <c:pt idx="3689">
                  <c:v>51</c:v>
                </c:pt>
                <c:pt idx="3690">
                  <c:v>53</c:v>
                </c:pt>
                <c:pt idx="3691">
                  <c:v>48</c:v>
                </c:pt>
                <c:pt idx="3692">
                  <c:v>60</c:v>
                </c:pt>
                <c:pt idx="3693">
                  <c:v>38</c:v>
                </c:pt>
                <c:pt idx="3694">
                  <c:v>50</c:v>
                </c:pt>
                <c:pt idx="3695">
                  <c:v>53</c:v>
                </c:pt>
                <c:pt idx="3696">
                  <c:v>63</c:v>
                </c:pt>
                <c:pt idx="3697">
                  <c:v>55</c:v>
                </c:pt>
                <c:pt idx="3698">
                  <c:v>49</c:v>
                </c:pt>
                <c:pt idx="3699">
                  <c:v>63</c:v>
                </c:pt>
                <c:pt idx="3700">
                  <c:v>52</c:v>
                </c:pt>
                <c:pt idx="3701">
                  <c:v>39</c:v>
                </c:pt>
                <c:pt idx="3702">
                  <c:v>69</c:v>
                </c:pt>
                <c:pt idx="3703">
                  <c:v>72</c:v>
                </c:pt>
                <c:pt idx="3704">
                  <c:v>68</c:v>
                </c:pt>
                <c:pt idx="3705">
                  <c:v>66</c:v>
                </c:pt>
                <c:pt idx="3706">
                  <c:v>70</c:v>
                </c:pt>
                <c:pt idx="3707">
                  <c:v>68</c:v>
                </c:pt>
                <c:pt idx="3708">
                  <c:v>60</c:v>
                </c:pt>
                <c:pt idx="3709">
                  <c:v>53</c:v>
                </c:pt>
                <c:pt idx="3710">
                  <c:v>52</c:v>
                </c:pt>
                <c:pt idx="3711">
                  <c:v>44</c:v>
                </c:pt>
                <c:pt idx="3712">
                  <c:v>62</c:v>
                </c:pt>
                <c:pt idx="3713">
                  <c:v>64</c:v>
                </c:pt>
                <c:pt idx="3714">
                  <c:v>54</c:v>
                </c:pt>
                <c:pt idx="3715">
                  <c:v>52</c:v>
                </c:pt>
                <c:pt idx="3716">
                  <c:v>49</c:v>
                </c:pt>
                <c:pt idx="3717">
                  <c:v>52</c:v>
                </c:pt>
                <c:pt idx="3718">
                  <c:v>37</c:v>
                </c:pt>
                <c:pt idx="3719">
                  <c:v>44</c:v>
                </c:pt>
                <c:pt idx="3720">
                  <c:v>45</c:v>
                </c:pt>
                <c:pt idx="3721">
                  <c:v>51</c:v>
                </c:pt>
                <c:pt idx="3722">
                  <c:v>68</c:v>
                </c:pt>
                <c:pt idx="3723">
                  <c:v>58</c:v>
                </c:pt>
                <c:pt idx="3724">
                  <c:v>53</c:v>
                </c:pt>
                <c:pt idx="3725">
                  <c:v>42</c:v>
                </c:pt>
                <c:pt idx="3726">
                  <c:v>43</c:v>
                </c:pt>
                <c:pt idx="3727">
                  <c:v>40</c:v>
                </c:pt>
                <c:pt idx="3728">
                  <c:v>49</c:v>
                </c:pt>
                <c:pt idx="3729">
                  <c:v>52</c:v>
                </c:pt>
                <c:pt idx="3730">
                  <c:v>64</c:v>
                </c:pt>
                <c:pt idx="3731">
                  <c:v>38</c:v>
                </c:pt>
                <c:pt idx="3732">
                  <c:v>55</c:v>
                </c:pt>
                <c:pt idx="3733">
                  <c:v>37</c:v>
                </c:pt>
                <c:pt idx="3734">
                  <c:v>57</c:v>
                </c:pt>
                <c:pt idx="3735">
                  <c:v>58</c:v>
                </c:pt>
                <c:pt idx="3736">
                  <c:v>50</c:v>
                </c:pt>
                <c:pt idx="3737">
                  <c:v>51</c:v>
                </c:pt>
                <c:pt idx="3738">
                  <c:v>43</c:v>
                </c:pt>
                <c:pt idx="3739">
                  <c:v>55</c:v>
                </c:pt>
                <c:pt idx="3740">
                  <c:v>59</c:v>
                </c:pt>
                <c:pt idx="3741">
                  <c:v>54</c:v>
                </c:pt>
                <c:pt idx="3742">
                  <c:v>60</c:v>
                </c:pt>
                <c:pt idx="3743">
                  <c:v>56</c:v>
                </c:pt>
                <c:pt idx="3744">
                  <c:v>44</c:v>
                </c:pt>
                <c:pt idx="3745">
                  <c:v>49</c:v>
                </c:pt>
                <c:pt idx="3746">
                  <c:v>74</c:v>
                </c:pt>
                <c:pt idx="3747">
                  <c:v>60</c:v>
                </c:pt>
                <c:pt idx="3748">
                  <c:v>42</c:v>
                </c:pt>
                <c:pt idx="3749">
                  <c:v>64</c:v>
                </c:pt>
                <c:pt idx="3750">
                  <c:v>48</c:v>
                </c:pt>
                <c:pt idx="3751">
                  <c:v>58</c:v>
                </c:pt>
                <c:pt idx="3752">
                  <c:v>36</c:v>
                </c:pt>
                <c:pt idx="3753">
                  <c:v>49</c:v>
                </c:pt>
                <c:pt idx="3754">
                  <c:v>43</c:v>
                </c:pt>
                <c:pt idx="3755">
                  <c:v>50</c:v>
                </c:pt>
                <c:pt idx="3756">
                  <c:v>62</c:v>
                </c:pt>
                <c:pt idx="3757">
                  <c:v>39</c:v>
                </c:pt>
                <c:pt idx="3758">
                  <c:v>59</c:v>
                </c:pt>
                <c:pt idx="3759">
                  <c:v>55</c:v>
                </c:pt>
                <c:pt idx="3760">
                  <c:v>53</c:v>
                </c:pt>
                <c:pt idx="3761">
                  <c:v>64</c:v>
                </c:pt>
                <c:pt idx="3762">
                  <c:v>55</c:v>
                </c:pt>
                <c:pt idx="3763">
                  <c:v>58</c:v>
                </c:pt>
                <c:pt idx="3764">
                  <c:v>50</c:v>
                </c:pt>
                <c:pt idx="3765">
                  <c:v>56</c:v>
                </c:pt>
                <c:pt idx="3766">
                  <c:v>68</c:v>
                </c:pt>
                <c:pt idx="3767">
                  <c:v>47</c:v>
                </c:pt>
                <c:pt idx="3768">
                  <c:v>45</c:v>
                </c:pt>
                <c:pt idx="3769">
                  <c:v>57</c:v>
                </c:pt>
                <c:pt idx="3770">
                  <c:v>62</c:v>
                </c:pt>
                <c:pt idx="3771">
                  <c:v>50</c:v>
                </c:pt>
                <c:pt idx="3772">
                  <c:v>58</c:v>
                </c:pt>
                <c:pt idx="3773">
                  <c:v>48</c:v>
                </c:pt>
                <c:pt idx="3774">
                  <c:v>62</c:v>
                </c:pt>
                <c:pt idx="3775">
                  <c:v>61</c:v>
                </c:pt>
                <c:pt idx="3776">
                  <c:v>55</c:v>
                </c:pt>
                <c:pt idx="3777">
                  <c:v>48</c:v>
                </c:pt>
                <c:pt idx="3778">
                  <c:v>63</c:v>
                </c:pt>
                <c:pt idx="3779">
                  <c:v>43</c:v>
                </c:pt>
                <c:pt idx="3780">
                  <c:v>57</c:v>
                </c:pt>
                <c:pt idx="3781">
                  <c:v>29</c:v>
                </c:pt>
                <c:pt idx="3782">
                  <c:v>69</c:v>
                </c:pt>
                <c:pt idx="3783">
                  <c:v>61</c:v>
                </c:pt>
                <c:pt idx="3784">
                  <c:v>50</c:v>
                </c:pt>
                <c:pt idx="3785">
                  <c:v>64</c:v>
                </c:pt>
                <c:pt idx="3786">
                  <c:v>62</c:v>
                </c:pt>
                <c:pt idx="3787">
                  <c:v>46</c:v>
                </c:pt>
                <c:pt idx="3788">
                  <c:v>51</c:v>
                </c:pt>
                <c:pt idx="3789">
                  <c:v>52</c:v>
                </c:pt>
                <c:pt idx="3790">
                  <c:v>71</c:v>
                </c:pt>
                <c:pt idx="3791">
                  <c:v>48</c:v>
                </c:pt>
                <c:pt idx="3792">
                  <c:v>68</c:v>
                </c:pt>
                <c:pt idx="3793">
                  <c:v>47</c:v>
                </c:pt>
                <c:pt idx="3794">
                  <c:v>46</c:v>
                </c:pt>
                <c:pt idx="3795">
                  <c:v>61</c:v>
                </c:pt>
                <c:pt idx="3796">
                  <c:v>55</c:v>
                </c:pt>
                <c:pt idx="3797">
                  <c:v>58</c:v>
                </c:pt>
                <c:pt idx="3798">
                  <c:v>47</c:v>
                </c:pt>
                <c:pt idx="3799">
                  <c:v>64</c:v>
                </c:pt>
                <c:pt idx="3800">
                  <c:v>52</c:v>
                </c:pt>
                <c:pt idx="3801">
                  <c:v>55</c:v>
                </c:pt>
                <c:pt idx="3802">
                  <c:v>54</c:v>
                </c:pt>
                <c:pt idx="3803">
                  <c:v>57</c:v>
                </c:pt>
                <c:pt idx="3804">
                  <c:v>57</c:v>
                </c:pt>
                <c:pt idx="3805">
                  <c:v>56</c:v>
                </c:pt>
                <c:pt idx="3806">
                  <c:v>50</c:v>
                </c:pt>
                <c:pt idx="3807">
                  <c:v>56</c:v>
                </c:pt>
                <c:pt idx="3808">
                  <c:v>57</c:v>
                </c:pt>
                <c:pt idx="3809">
                  <c:v>53</c:v>
                </c:pt>
                <c:pt idx="3810">
                  <c:v>58</c:v>
                </c:pt>
                <c:pt idx="3811">
                  <c:v>58</c:v>
                </c:pt>
                <c:pt idx="3812">
                  <c:v>42</c:v>
                </c:pt>
                <c:pt idx="3813">
                  <c:v>64</c:v>
                </c:pt>
                <c:pt idx="3814">
                  <c:v>57</c:v>
                </c:pt>
                <c:pt idx="3815">
                  <c:v>44</c:v>
                </c:pt>
                <c:pt idx="3816">
                  <c:v>43</c:v>
                </c:pt>
                <c:pt idx="3817">
                  <c:v>47</c:v>
                </c:pt>
                <c:pt idx="3818">
                  <c:v>49</c:v>
                </c:pt>
                <c:pt idx="3819">
                  <c:v>63</c:v>
                </c:pt>
                <c:pt idx="3820">
                  <c:v>75</c:v>
                </c:pt>
                <c:pt idx="3821">
                  <c:v>40</c:v>
                </c:pt>
                <c:pt idx="3822">
                  <c:v>45</c:v>
                </c:pt>
                <c:pt idx="3823">
                  <c:v>32</c:v>
                </c:pt>
                <c:pt idx="3824">
                  <c:v>40</c:v>
                </c:pt>
                <c:pt idx="3825">
                  <c:v>61</c:v>
                </c:pt>
                <c:pt idx="3826">
                  <c:v>63</c:v>
                </c:pt>
                <c:pt idx="3827">
                  <c:v>52</c:v>
                </c:pt>
                <c:pt idx="3828">
                  <c:v>66</c:v>
                </c:pt>
                <c:pt idx="3829">
                  <c:v>62</c:v>
                </c:pt>
                <c:pt idx="3830">
                  <c:v>49</c:v>
                </c:pt>
                <c:pt idx="3831">
                  <c:v>41</c:v>
                </c:pt>
                <c:pt idx="3832">
                  <c:v>43</c:v>
                </c:pt>
                <c:pt idx="3833">
                  <c:v>66</c:v>
                </c:pt>
                <c:pt idx="3834">
                  <c:v>58</c:v>
                </c:pt>
                <c:pt idx="3835">
                  <c:v>53</c:v>
                </c:pt>
                <c:pt idx="3836">
                  <c:v>42</c:v>
                </c:pt>
                <c:pt idx="3837">
                  <c:v>64</c:v>
                </c:pt>
                <c:pt idx="3838">
                  <c:v>45</c:v>
                </c:pt>
                <c:pt idx="3839">
                  <c:v>58</c:v>
                </c:pt>
                <c:pt idx="3840">
                  <c:v>54</c:v>
                </c:pt>
                <c:pt idx="3841">
                  <c:v>73</c:v>
                </c:pt>
                <c:pt idx="3842">
                  <c:v>61</c:v>
                </c:pt>
                <c:pt idx="3843">
                  <c:v>49</c:v>
                </c:pt>
                <c:pt idx="3844">
                  <c:v>52</c:v>
                </c:pt>
                <c:pt idx="3845">
                  <c:v>47</c:v>
                </c:pt>
                <c:pt idx="3846">
                  <c:v>56</c:v>
                </c:pt>
                <c:pt idx="3847">
                  <c:v>55</c:v>
                </c:pt>
                <c:pt idx="3848">
                  <c:v>58</c:v>
                </c:pt>
                <c:pt idx="3849">
                  <c:v>48</c:v>
                </c:pt>
                <c:pt idx="3850">
                  <c:v>62</c:v>
                </c:pt>
                <c:pt idx="3851">
                  <c:v>54</c:v>
                </c:pt>
                <c:pt idx="3852">
                  <c:v>49</c:v>
                </c:pt>
                <c:pt idx="3853">
                  <c:v>66</c:v>
                </c:pt>
                <c:pt idx="3854">
                  <c:v>49</c:v>
                </c:pt>
                <c:pt idx="3855">
                  <c:v>52</c:v>
                </c:pt>
                <c:pt idx="3856">
                  <c:v>69</c:v>
                </c:pt>
                <c:pt idx="3857">
                  <c:v>51</c:v>
                </c:pt>
                <c:pt idx="3858">
                  <c:v>46</c:v>
                </c:pt>
                <c:pt idx="3859">
                  <c:v>81</c:v>
                </c:pt>
                <c:pt idx="3860">
                  <c:v>60</c:v>
                </c:pt>
                <c:pt idx="3861">
                  <c:v>57</c:v>
                </c:pt>
                <c:pt idx="3862">
                  <c:v>63</c:v>
                </c:pt>
                <c:pt idx="3863">
                  <c:v>64</c:v>
                </c:pt>
                <c:pt idx="3864">
                  <c:v>60</c:v>
                </c:pt>
                <c:pt idx="3865">
                  <c:v>45</c:v>
                </c:pt>
                <c:pt idx="3866">
                  <c:v>70</c:v>
                </c:pt>
                <c:pt idx="3867">
                  <c:v>59</c:v>
                </c:pt>
                <c:pt idx="3868">
                  <c:v>53</c:v>
                </c:pt>
                <c:pt idx="3869">
                  <c:v>54</c:v>
                </c:pt>
                <c:pt idx="3870">
                  <c:v>55</c:v>
                </c:pt>
                <c:pt idx="3871">
                  <c:v>43</c:v>
                </c:pt>
                <c:pt idx="3872">
                  <c:v>48</c:v>
                </c:pt>
                <c:pt idx="3873">
                  <c:v>62</c:v>
                </c:pt>
                <c:pt idx="3874">
                  <c:v>53</c:v>
                </c:pt>
                <c:pt idx="3875">
                  <c:v>44</c:v>
                </c:pt>
                <c:pt idx="3876">
                  <c:v>44</c:v>
                </c:pt>
                <c:pt idx="3877">
                  <c:v>66</c:v>
                </c:pt>
                <c:pt idx="3878">
                  <c:v>58</c:v>
                </c:pt>
                <c:pt idx="3879">
                  <c:v>60</c:v>
                </c:pt>
                <c:pt idx="3880">
                  <c:v>56</c:v>
                </c:pt>
                <c:pt idx="3881">
                  <c:v>57</c:v>
                </c:pt>
                <c:pt idx="3882">
                  <c:v>54</c:v>
                </c:pt>
                <c:pt idx="3883">
                  <c:v>37</c:v>
                </c:pt>
                <c:pt idx="3884">
                  <c:v>70</c:v>
                </c:pt>
                <c:pt idx="3885">
                  <c:v>61</c:v>
                </c:pt>
                <c:pt idx="3886">
                  <c:v>55</c:v>
                </c:pt>
                <c:pt idx="3887">
                  <c:v>49</c:v>
                </c:pt>
                <c:pt idx="3888">
                  <c:v>59</c:v>
                </c:pt>
                <c:pt idx="3889">
                  <c:v>57</c:v>
                </c:pt>
                <c:pt idx="3890">
                  <c:v>53</c:v>
                </c:pt>
                <c:pt idx="3891">
                  <c:v>70</c:v>
                </c:pt>
                <c:pt idx="3892">
                  <c:v>39</c:v>
                </c:pt>
                <c:pt idx="3893">
                  <c:v>56</c:v>
                </c:pt>
                <c:pt idx="3894">
                  <c:v>53</c:v>
                </c:pt>
                <c:pt idx="3895">
                  <c:v>57</c:v>
                </c:pt>
                <c:pt idx="3896">
                  <c:v>59</c:v>
                </c:pt>
                <c:pt idx="3897">
                  <c:v>60</c:v>
                </c:pt>
                <c:pt idx="3898">
                  <c:v>57</c:v>
                </c:pt>
                <c:pt idx="3899">
                  <c:v>52</c:v>
                </c:pt>
                <c:pt idx="3900">
                  <c:v>55</c:v>
                </c:pt>
                <c:pt idx="3901">
                  <c:v>71</c:v>
                </c:pt>
                <c:pt idx="3902">
                  <c:v>43</c:v>
                </c:pt>
                <c:pt idx="3903">
                  <c:v>40</c:v>
                </c:pt>
                <c:pt idx="3904">
                  <c:v>79</c:v>
                </c:pt>
                <c:pt idx="3905">
                  <c:v>67</c:v>
                </c:pt>
                <c:pt idx="3906">
                  <c:v>55</c:v>
                </c:pt>
                <c:pt idx="3907">
                  <c:v>52</c:v>
                </c:pt>
                <c:pt idx="3908">
                  <c:v>63</c:v>
                </c:pt>
                <c:pt idx="3909">
                  <c:v>52</c:v>
                </c:pt>
                <c:pt idx="3910">
                  <c:v>54</c:v>
                </c:pt>
                <c:pt idx="3911">
                  <c:v>45</c:v>
                </c:pt>
                <c:pt idx="3912">
                  <c:v>52</c:v>
                </c:pt>
                <c:pt idx="3913">
                  <c:v>46</c:v>
                </c:pt>
                <c:pt idx="3914">
                  <c:v>43</c:v>
                </c:pt>
                <c:pt idx="3915">
                  <c:v>63</c:v>
                </c:pt>
                <c:pt idx="3916">
                  <c:v>48</c:v>
                </c:pt>
                <c:pt idx="3917">
                  <c:v>62</c:v>
                </c:pt>
                <c:pt idx="3918">
                  <c:v>47</c:v>
                </c:pt>
                <c:pt idx="3919">
                  <c:v>46</c:v>
                </c:pt>
                <c:pt idx="3920">
                  <c:v>51</c:v>
                </c:pt>
                <c:pt idx="3921">
                  <c:v>58</c:v>
                </c:pt>
                <c:pt idx="3922">
                  <c:v>65</c:v>
                </c:pt>
                <c:pt idx="3923">
                  <c:v>62</c:v>
                </c:pt>
                <c:pt idx="3924">
                  <c:v>51</c:v>
                </c:pt>
                <c:pt idx="3925">
                  <c:v>49</c:v>
                </c:pt>
                <c:pt idx="3926">
                  <c:v>56</c:v>
                </c:pt>
                <c:pt idx="3927">
                  <c:v>43</c:v>
                </c:pt>
                <c:pt idx="3928">
                  <c:v>59</c:v>
                </c:pt>
                <c:pt idx="3929">
                  <c:v>48</c:v>
                </c:pt>
                <c:pt idx="3930">
                  <c:v>58</c:v>
                </c:pt>
                <c:pt idx="3931">
                  <c:v>50</c:v>
                </c:pt>
                <c:pt idx="3932">
                  <c:v>54</c:v>
                </c:pt>
                <c:pt idx="3933">
                  <c:v>33</c:v>
                </c:pt>
                <c:pt idx="3934">
                  <c:v>53</c:v>
                </c:pt>
                <c:pt idx="3935">
                  <c:v>54</c:v>
                </c:pt>
                <c:pt idx="3936">
                  <c:v>46</c:v>
                </c:pt>
                <c:pt idx="3937">
                  <c:v>49</c:v>
                </c:pt>
                <c:pt idx="3938">
                  <c:v>60</c:v>
                </c:pt>
                <c:pt idx="3939">
                  <c:v>51</c:v>
                </c:pt>
                <c:pt idx="3940">
                  <c:v>44</c:v>
                </c:pt>
                <c:pt idx="3941">
                  <c:v>51</c:v>
                </c:pt>
                <c:pt idx="3942">
                  <c:v>57</c:v>
                </c:pt>
                <c:pt idx="3943">
                  <c:v>49</c:v>
                </c:pt>
                <c:pt idx="3944">
                  <c:v>66</c:v>
                </c:pt>
                <c:pt idx="3945">
                  <c:v>70</c:v>
                </c:pt>
                <c:pt idx="3946">
                  <c:v>47</c:v>
                </c:pt>
                <c:pt idx="3947">
                  <c:v>39</c:v>
                </c:pt>
                <c:pt idx="3948">
                  <c:v>60</c:v>
                </c:pt>
                <c:pt idx="3949">
                  <c:v>37</c:v>
                </c:pt>
                <c:pt idx="3950">
                  <c:v>49</c:v>
                </c:pt>
                <c:pt idx="3951">
                  <c:v>46</c:v>
                </c:pt>
                <c:pt idx="3952">
                  <c:v>51</c:v>
                </c:pt>
                <c:pt idx="3953">
                  <c:v>61</c:v>
                </c:pt>
                <c:pt idx="3954">
                  <c:v>44</c:v>
                </c:pt>
                <c:pt idx="3955">
                  <c:v>56</c:v>
                </c:pt>
                <c:pt idx="3956">
                  <c:v>50</c:v>
                </c:pt>
                <c:pt idx="3957">
                  <c:v>39</c:v>
                </c:pt>
                <c:pt idx="3958">
                  <c:v>67</c:v>
                </c:pt>
                <c:pt idx="3959">
                  <c:v>50</c:v>
                </c:pt>
                <c:pt idx="3960">
                  <c:v>61</c:v>
                </c:pt>
                <c:pt idx="3961">
                  <c:v>78</c:v>
                </c:pt>
                <c:pt idx="3962">
                  <c:v>57</c:v>
                </c:pt>
                <c:pt idx="3963">
                  <c:v>47</c:v>
                </c:pt>
                <c:pt idx="3964">
                  <c:v>52</c:v>
                </c:pt>
                <c:pt idx="3965">
                  <c:v>39</c:v>
                </c:pt>
                <c:pt idx="3966">
                  <c:v>52</c:v>
                </c:pt>
                <c:pt idx="3967">
                  <c:v>53</c:v>
                </c:pt>
                <c:pt idx="3968">
                  <c:v>65</c:v>
                </c:pt>
                <c:pt idx="3969">
                  <c:v>62</c:v>
                </c:pt>
                <c:pt idx="3970">
                  <c:v>45</c:v>
                </c:pt>
                <c:pt idx="3971">
                  <c:v>53</c:v>
                </c:pt>
                <c:pt idx="3972">
                  <c:v>61</c:v>
                </c:pt>
                <c:pt idx="3973">
                  <c:v>59</c:v>
                </c:pt>
                <c:pt idx="3974">
                  <c:v>59</c:v>
                </c:pt>
                <c:pt idx="3975">
                  <c:v>58</c:v>
                </c:pt>
                <c:pt idx="3976">
                  <c:v>55</c:v>
                </c:pt>
                <c:pt idx="3977">
                  <c:v>67</c:v>
                </c:pt>
                <c:pt idx="3978">
                  <c:v>58</c:v>
                </c:pt>
                <c:pt idx="3979">
                  <c:v>68</c:v>
                </c:pt>
                <c:pt idx="3980">
                  <c:v>56</c:v>
                </c:pt>
                <c:pt idx="3981">
                  <c:v>60</c:v>
                </c:pt>
                <c:pt idx="3982">
                  <c:v>52</c:v>
                </c:pt>
                <c:pt idx="3983">
                  <c:v>50</c:v>
                </c:pt>
                <c:pt idx="3984">
                  <c:v>43</c:v>
                </c:pt>
                <c:pt idx="3985">
                  <c:v>47</c:v>
                </c:pt>
                <c:pt idx="3986">
                  <c:v>48</c:v>
                </c:pt>
                <c:pt idx="3987">
                  <c:v>45</c:v>
                </c:pt>
                <c:pt idx="3988">
                  <c:v>52</c:v>
                </c:pt>
                <c:pt idx="3989">
                  <c:v>67</c:v>
                </c:pt>
                <c:pt idx="3990">
                  <c:v>43</c:v>
                </c:pt>
                <c:pt idx="3991">
                  <c:v>40</c:v>
                </c:pt>
                <c:pt idx="3992">
                  <c:v>60</c:v>
                </c:pt>
                <c:pt idx="3993">
                  <c:v>52</c:v>
                </c:pt>
                <c:pt idx="3994">
                  <c:v>62</c:v>
                </c:pt>
                <c:pt idx="3995">
                  <c:v>55</c:v>
                </c:pt>
                <c:pt idx="3996">
                  <c:v>63</c:v>
                </c:pt>
                <c:pt idx="3997">
                  <c:v>65</c:v>
                </c:pt>
                <c:pt idx="3998">
                  <c:v>57</c:v>
                </c:pt>
                <c:pt idx="3999">
                  <c:v>54</c:v>
                </c:pt>
                <c:pt idx="4000">
                  <c:v>49</c:v>
                </c:pt>
                <c:pt idx="4001">
                  <c:v>43</c:v>
                </c:pt>
                <c:pt idx="4002">
                  <c:v>39</c:v>
                </c:pt>
                <c:pt idx="4003">
                  <c:v>56</c:v>
                </c:pt>
                <c:pt idx="4004">
                  <c:v>55</c:v>
                </c:pt>
                <c:pt idx="4005">
                  <c:v>62</c:v>
                </c:pt>
                <c:pt idx="4006">
                  <c:v>36</c:v>
                </c:pt>
                <c:pt idx="4007">
                  <c:v>51</c:v>
                </c:pt>
                <c:pt idx="4008">
                  <c:v>51</c:v>
                </c:pt>
                <c:pt idx="4009">
                  <c:v>51</c:v>
                </c:pt>
                <c:pt idx="4010">
                  <c:v>56</c:v>
                </c:pt>
                <c:pt idx="4011">
                  <c:v>41</c:v>
                </c:pt>
                <c:pt idx="4012">
                  <c:v>45</c:v>
                </c:pt>
                <c:pt idx="4013">
                  <c:v>63</c:v>
                </c:pt>
                <c:pt idx="4014">
                  <c:v>50</c:v>
                </c:pt>
                <c:pt idx="4015">
                  <c:v>54</c:v>
                </c:pt>
                <c:pt idx="4016">
                  <c:v>54</c:v>
                </c:pt>
                <c:pt idx="4017">
                  <c:v>58</c:v>
                </c:pt>
                <c:pt idx="4018">
                  <c:v>52</c:v>
                </c:pt>
                <c:pt idx="4019">
                  <c:v>50</c:v>
                </c:pt>
                <c:pt idx="4020">
                  <c:v>48</c:v>
                </c:pt>
                <c:pt idx="4021">
                  <c:v>41</c:v>
                </c:pt>
                <c:pt idx="4022">
                  <c:v>57</c:v>
                </c:pt>
                <c:pt idx="4023">
                  <c:v>51</c:v>
                </c:pt>
                <c:pt idx="4024">
                  <c:v>50</c:v>
                </c:pt>
                <c:pt idx="4025">
                  <c:v>46</c:v>
                </c:pt>
                <c:pt idx="4026">
                  <c:v>60</c:v>
                </c:pt>
                <c:pt idx="4027">
                  <c:v>47</c:v>
                </c:pt>
                <c:pt idx="4028">
                  <c:v>83</c:v>
                </c:pt>
                <c:pt idx="4029">
                  <c:v>62</c:v>
                </c:pt>
                <c:pt idx="4030">
                  <c:v>45</c:v>
                </c:pt>
                <c:pt idx="4031">
                  <c:v>66</c:v>
                </c:pt>
                <c:pt idx="4032">
                  <c:v>37</c:v>
                </c:pt>
                <c:pt idx="4033">
                  <c:v>53</c:v>
                </c:pt>
                <c:pt idx="4034">
                  <c:v>48</c:v>
                </c:pt>
                <c:pt idx="4035">
                  <c:v>61</c:v>
                </c:pt>
                <c:pt idx="4036">
                  <c:v>49</c:v>
                </c:pt>
                <c:pt idx="4037">
                  <c:v>53</c:v>
                </c:pt>
                <c:pt idx="4038">
                  <c:v>74</c:v>
                </c:pt>
                <c:pt idx="4039">
                  <c:v>66</c:v>
                </c:pt>
                <c:pt idx="4040">
                  <c:v>66</c:v>
                </c:pt>
                <c:pt idx="4041">
                  <c:v>41</c:v>
                </c:pt>
                <c:pt idx="4042">
                  <c:v>45</c:v>
                </c:pt>
                <c:pt idx="4043">
                  <c:v>49</c:v>
                </c:pt>
                <c:pt idx="4044">
                  <c:v>61</c:v>
                </c:pt>
                <c:pt idx="4045">
                  <c:v>44</c:v>
                </c:pt>
                <c:pt idx="4046">
                  <c:v>52</c:v>
                </c:pt>
                <c:pt idx="4047">
                  <c:v>70</c:v>
                </c:pt>
                <c:pt idx="4048">
                  <c:v>50</c:v>
                </c:pt>
                <c:pt idx="4049">
                  <c:v>50</c:v>
                </c:pt>
                <c:pt idx="4050">
                  <c:v>58</c:v>
                </c:pt>
                <c:pt idx="4051">
                  <c:v>46</c:v>
                </c:pt>
                <c:pt idx="4052">
                  <c:v>47</c:v>
                </c:pt>
                <c:pt idx="4053">
                  <c:v>85</c:v>
                </c:pt>
                <c:pt idx="4054">
                  <c:v>61</c:v>
                </c:pt>
                <c:pt idx="4055">
                  <c:v>61</c:v>
                </c:pt>
                <c:pt idx="4056">
                  <c:v>65</c:v>
                </c:pt>
                <c:pt idx="4057">
                  <c:v>57</c:v>
                </c:pt>
                <c:pt idx="4058">
                  <c:v>48</c:v>
                </c:pt>
                <c:pt idx="4059">
                  <c:v>59</c:v>
                </c:pt>
                <c:pt idx="4060">
                  <c:v>46</c:v>
                </c:pt>
                <c:pt idx="4061">
                  <c:v>46</c:v>
                </c:pt>
                <c:pt idx="4062">
                  <c:v>47</c:v>
                </c:pt>
                <c:pt idx="4063">
                  <c:v>50</c:v>
                </c:pt>
                <c:pt idx="4064">
                  <c:v>42</c:v>
                </c:pt>
                <c:pt idx="4065">
                  <c:v>52</c:v>
                </c:pt>
                <c:pt idx="4066">
                  <c:v>48</c:v>
                </c:pt>
                <c:pt idx="4067">
                  <c:v>61</c:v>
                </c:pt>
                <c:pt idx="4068">
                  <c:v>53</c:v>
                </c:pt>
                <c:pt idx="4069">
                  <c:v>55</c:v>
                </c:pt>
                <c:pt idx="4070">
                  <c:v>62</c:v>
                </c:pt>
                <c:pt idx="4071">
                  <c:v>39</c:v>
                </c:pt>
                <c:pt idx="4072">
                  <c:v>55</c:v>
                </c:pt>
                <c:pt idx="4073">
                  <c:v>49</c:v>
                </c:pt>
                <c:pt idx="4074">
                  <c:v>67</c:v>
                </c:pt>
                <c:pt idx="4075">
                  <c:v>61</c:v>
                </c:pt>
                <c:pt idx="4076">
                  <c:v>50</c:v>
                </c:pt>
                <c:pt idx="4077">
                  <c:v>66</c:v>
                </c:pt>
                <c:pt idx="4078">
                  <c:v>54</c:v>
                </c:pt>
                <c:pt idx="4079">
                  <c:v>61</c:v>
                </c:pt>
                <c:pt idx="4080">
                  <c:v>50</c:v>
                </c:pt>
                <c:pt idx="4081">
                  <c:v>53</c:v>
                </c:pt>
                <c:pt idx="4082">
                  <c:v>50</c:v>
                </c:pt>
                <c:pt idx="4083">
                  <c:v>48</c:v>
                </c:pt>
                <c:pt idx="4084">
                  <c:v>80</c:v>
                </c:pt>
                <c:pt idx="4085">
                  <c:v>51</c:v>
                </c:pt>
                <c:pt idx="4086">
                  <c:v>43</c:v>
                </c:pt>
                <c:pt idx="4087">
                  <c:v>43</c:v>
                </c:pt>
                <c:pt idx="4088">
                  <c:v>62</c:v>
                </c:pt>
                <c:pt idx="4089">
                  <c:v>52</c:v>
                </c:pt>
                <c:pt idx="4090">
                  <c:v>53</c:v>
                </c:pt>
                <c:pt idx="4091">
                  <c:v>41</c:v>
                </c:pt>
                <c:pt idx="4092">
                  <c:v>52</c:v>
                </c:pt>
                <c:pt idx="4093">
                  <c:v>57</c:v>
                </c:pt>
                <c:pt idx="4094">
                  <c:v>64</c:v>
                </c:pt>
                <c:pt idx="4095">
                  <c:v>49</c:v>
                </c:pt>
                <c:pt idx="4096">
                  <c:v>51</c:v>
                </c:pt>
                <c:pt idx="4097">
                  <c:v>60</c:v>
                </c:pt>
                <c:pt idx="4098">
                  <c:v>60</c:v>
                </c:pt>
                <c:pt idx="4099">
                  <c:v>49</c:v>
                </c:pt>
                <c:pt idx="4100">
                  <c:v>39</c:v>
                </c:pt>
                <c:pt idx="4101">
                  <c:v>41</c:v>
                </c:pt>
                <c:pt idx="4102">
                  <c:v>60</c:v>
                </c:pt>
                <c:pt idx="4103">
                  <c:v>61</c:v>
                </c:pt>
                <c:pt idx="4104">
                  <c:v>39</c:v>
                </c:pt>
                <c:pt idx="4105">
                  <c:v>55</c:v>
                </c:pt>
                <c:pt idx="4106">
                  <c:v>62</c:v>
                </c:pt>
                <c:pt idx="4107">
                  <c:v>56</c:v>
                </c:pt>
                <c:pt idx="4108">
                  <c:v>47</c:v>
                </c:pt>
                <c:pt idx="4109">
                  <c:v>43</c:v>
                </c:pt>
                <c:pt idx="4110">
                  <c:v>70</c:v>
                </c:pt>
                <c:pt idx="4111">
                  <c:v>53</c:v>
                </c:pt>
                <c:pt idx="4112">
                  <c:v>61</c:v>
                </c:pt>
                <c:pt idx="4113">
                  <c:v>67</c:v>
                </c:pt>
                <c:pt idx="4114">
                  <c:v>42</c:v>
                </c:pt>
                <c:pt idx="4115">
                  <c:v>56</c:v>
                </c:pt>
                <c:pt idx="4116">
                  <c:v>59</c:v>
                </c:pt>
                <c:pt idx="4117">
                  <c:v>48</c:v>
                </c:pt>
                <c:pt idx="4118">
                  <c:v>53</c:v>
                </c:pt>
                <c:pt idx="4119">
                  <c:v>62</c:v>
                </c:pt>
                <c:pt idx="4120">
                  <c:v>62</c:v>
                </c:pt>
                <c:pt idx="4121">
                  <c:v>65</c:v>
                </c:pt>
                <c:pt idx="4122">
                  <c:v>51</c:v>
                </c:pt>
                <c:pt idx="4123">
                  <c:v>62</c:v>
                </c:pt>
                <c:pt idx="4124">
                  <c:v>45</c:v>
                </c:pt>
                <c:pt idx="4125">
                  <c:v>42</c:v>
                </c:pt>
                <c:pt idx="4126">
                  <c:v>50</c:v>
                </c:pt>
                <c:pt idx="4127">
                  <c:v>77</c:v>
                </c:pt>
                <c:pt idx="4128">
                  <c:v>62</c:v>
                </c:pt>
                <c:pt idx="4129">
                  <c:v>65</c:v>
                </c:pt>
                <c:pt idx="4130">
                  <c:v>55</c:v>
                </c:pt>
                <c:pt idx="4131">
                  <c:v>50</c:v>
                </c:pt>
                <c:pt idx="4132">
                  <c:v>61</c:v>
                </c:pt>
                <c:pt idx="4133">
                  <c:v>51</c:v>
                </c:pt>
                <c:pt idx="4134">
                  <c:v>46</c:v>
                </c:pt>
                <c:pt idx="4135">
                  <c:v>71</c:v>
                </c:pt>
                <c:pt idx="4136">
                  <c:v>46</c:v>
                </c:pt>
                <c:pt idx="4137">
                  <c:v>48</c:v>
                </c:pt>
                <c:pt idx="4138">
                  <c:v>70</c:v>
                </c:pt>
                <c:pt idx="4139">
                  <c:v>60</c:v>
                </c:pt>
                <c:pt idx="4140">
                  <c:v>60</c:v>
                </c:pt>
                <c:pt idx="4141">
                  <c:v>54</c:v>
                </c:pt>
                <c:pt idx="4142">
                  <c:v>52</c:v>
                </c:pt>
                <c:pt idx="4143">
                  <c:v>67</c:v>
                </c:pt>
                <c:pt idx="4144">
                  <c:v>50</c:v>
                </c:pt>
                <c:pt idx="4145">
                  <c:v>48</c:v>
                </c:pt>
                <c:pt idx="4146">
                  <c:v>50</c:v>
                </c:pt>
                <c:pt idx="4147">
                  <c:v>61</c:v>
                </c:pt>
                <c:pt idx="4148">
                  <c:v>61</c:v>
                </c:pt>
                <c:pt idx="4149">
                  <c:v>63</c:v>
                </c:pt>
                <c:pt idx="4150">
                  <c:v>44</c:v>
                </c:pt>
                <c:pt idx="4151">
                  <c:v>47</c:v>
                </c:pt>
                <c:pt idx="4152">
                  <c:v>50</c:v>
                </c:pt>
                <c:pt idx="4153">
                  <c:v>60</c:v>
                </c:pt>
                <c:pt idx="4154">
                  <c:v>58</c:v>
                </c:pt>
                <c:pt idx="4155">
                  <c:v>42</c:v>
                </c:pt>
                <c:pt idx="4156">
                  <c:v>67</c:v>
                </c:pt>
                <c:pt idx="4157">
                  <c:v>68</c:v>
                </c:pt>
                <c:pt idx="4158">
                  <c:v>45</c:v>
                </c:pt>
                <c:pt idx="4159">
                  <c:v>59</c:v>
                </c:pt>
                <c:pt idx="4160">
                  <c:v>64</c:v>
                </c:pt>
                <c:pt idx="4161">
                  <c:v>46</c:v>
                </c:pt>
                <c:pt idx="4162">
                  <c:v>51</c:v>
                </c:pt>
                <c:pt idx="4163">
                  <c:v>55</c:v>
                </c:pt>
                <c:pt idx="4164">
                  <c:v>50</c:v>
                </c:pt>
                <c:pt idx="4165">
                  <c:v>41</c:v>
                </c:pt>
                <c:pt idx="4166">
                  <c:v>61</c:v>
                </c:pt>
                <c:pt idx="4167">
                  <c:v>53</c:v>
                </c:pt>
                <c:pt idx="4168">
                  <c:v>59</c:v>
                </c:pt>
                <c:pt idx="4169">
                  <c:v>51</c:v>
                </c:pt>
                <c:pt idx="4170">
                  <c:v>60</c:v>
                </c:pt>
                <c:pt idx="4171">
                  <c:v>46</c:v>
                </c:pt>
                <c:pt idx="4172">
                  <c:v>60</c:v>
                </c:pt>
                <c:pt idx="4173">
                  <c:v>42</c:v>
                </c:pt>
                <c:pt idx="4174">
                  <c:v>42</c:v>
                </c:pt>
                <c:pt idx="4175">
                  <c:v>50</c:v>
                </c:pt>
                <c:pt idx="4176">
                  <c:v>55</c:v>
                </c:pt>
                <c:pt idx="4177">
                  <c:v>54</c:v>
                </c:pt>
                <c:pt idx="4178">
                  <c:v>70</c:v>
                </c:pt>
                <c:pt idx="4179">
                  <c:v>67</c:v>
                </c:pt>
                <c:pt idx="4180">
                  <c:v>61</c:v>
                </c:pt>
                <c:pt idx="4181">
                  <c:v>48</c:v>
                </c:pt>
                <c:pt idx="4182">
                  <c:v>45</c:v>
                </c:pt>
                <c:pt idx="4183">
                  <c:v>39</c:v>
                </c:pt>
                <c:pt idx="4184">
                  <c:v>51</c:v>
                </c:pt>
                <c:pt idx="4185">
                  <c:v>64</c:v>
                </c:pt>
                <c:pt idx="4186">
                  <c:v>52</c:v>
                </c:pt>
                <c:pt idx="4187">
                  <c:v>57</c:v>
                </c:pt>
                <c:pt idx="4188">
                  <c:v>50</c:v>
                </c:pt>
                <c:pt idx="4189">
                  <c:v>50</c:v>
                </c:pt>
                <c:pt idx="4190">
                  <c:v>72</c:v>
                </c:pt>
                <c:pt idx="4191">
                  <c:v>62</c:v>
                </c:pt>
                <c:pt idx="4192">
                  <c:v>62</c:v>
                </c:pt>
                <c:pt idx="4193">
                  <c:v>61</c:v>
                </c:pt>
                <c:pt idx="4194">
                  <c:v>52</c:v>
                </c:pt>
                <c:pt idx="4195">
                  <c:v>47</c:v>
                </c:pt>
                <c:pt idx="4196">
                  <c:v>54</c:v>
                </c:pt>
                <c:pt idx="4197">
                  <c:v>50</c:v>
                </c:pt>
                <c:pt idx="4198">
                  <c:v>44</c:v>
                </c:pt>
                <c:pt idx="4199">
                  <c:v>59</c:v>
                </c:pt>
                <c:pt idx="4200">
                  <c:v>52</c:v>
                </c:pt>
                <c:pt idx="4201">
                  <c:v>64</c:v>
                </c:pt>
                <c:pt idx="4202">
                  <c:v>48</c:v>
                </c:pt>
                <c:pt idx="4203">
                  <c:v>55</c:v>
                </c:pt>
                <c:pt idx="4204">
                  <c:v>52</c:v>
                </c:pt>
                <c:pt idx="4205">
                  <c:v>52</c:v>
                </c:pt>
                <c:pt idx="4206">
                  <c:v>47</c:v>
                </c:pt>
                <c:pt idx="4207">
                  <c:v>56</c:v>
                </c:pt>
                <c:pt idx="4208">
                  <c:v>59</c:v>
                </c:pt>
                <c:pt idx="4209">
                  <c:v>51</c:v>
                </c:pt>
                <c:pt idx="4210">
                  <c:v>46</c:v>
                </c:pt>
                <c:pt idx="4211">
                  <c:v>64</c:v>
                </c:pt>
                <c:pt idx="4212">
                  <c:v>62</c:v>
                </c:pt>
                <c:pt idx="4213">
                  <c:v>48</c:v>
                </c:pt>
                <c:pt idx="4214">
                  <c:v>75</c:v>
                </c:pt>
                <c:pt idx="4215">
                  <c:v>50</c:v>
                </c:pt>
                <c:pt idx="4216">
                  <c:v>73</c:v>
                </c:pt>
                <c:pt idx="4217">
                  <c:v>62</c:v>
                </c:pt>
                <c:pt idx="4218">
                  <c:v>61</c:v>
                </c:pt>
                <c:pt idx="4219">
                  <c:v>70</c:v>
                </c:pt>
                <c:pt idx="4220">
                  <c:v>63</c:v>
                </c:pt>
                <c:pt idx="4221">
                  <c:v>63</c:v>
                </c:pt>
                <c:pt idx="4222">
                  <c:v>62</c:v>
                </c:pt>
                <c:pt idx="4223">
                  <c:v>50</c:v>
                </c:pt>
                <c:pt idx="4224">
                  <c:v>49</c:v>
                </c:pt>
                <c:pt idx="4225">
                  <c:v>62</c:v>
                </c:pt>
                <c:pt idx="4226">
                  <c:v>51</c:v>
                </c:pt>
                <c:pt idx="4227">
                  <c:v>62</c:v>
                </c:pt>
                <c:pt idx="4228">
                  <c:v>53</c:v>
                </c:pt>
                <c:pt idx="4229">
                  <c:v>56</c:v>
                </c:pt>
                <c:pt idx="4230">
                  <c:v>60</c:v>
                </c:pt>
                <c:pt idx="4231">
                  <c:v>66</c:v>
                </c:pt>
                <c:pt idx="4232">
                  <c:v>36</c:v>
                </c:pt>
                <c:pt idx="4233">
                  <c:v>56</c:v>
                </c:pt>
                <c:pt idx="4234">
                  <c:v>60</c:v>
                </c:pt>
                <c:pt idx="4235">
                  <c:v>42</c:v>
                </c:pt>
                <c:pt idx="4236">
                  <c:v>49</c:v>
                </c:pt>
                <c:pt idx="4237">
                  <c:v>64</c:v>
                </c:pt>
                <c:pt idx="4238">
                  <c:v>34</c:v>
                </c:pt>
                <c:pt idx="4239">
                  <c:v>54</c:v>
                </c:pt>
                <c:pt idx="4240">
                  <c:v>58</c:v>
                </c:pt>
                <c:pt idx="4241">
                  <c:v>63</c:v>
                </c:pt>
                <c:pt idx="4242">
                  <c:v>60</c:v>
                </c:pt>
                <c:pt idx="4243">
                  <c:v>57</c:v>
                </c:pt>
                <c:pt idx="4244">
                  <c:v>54</c:v>
                </c:pt>
                <c:pt idx="4245">
                  <c:v>39</c:v>
                </c:pt>
                <c:pt idx="4246">
                  <c:v>51</c:v>
                </c:pt>
                <c:pt idx="4247">
                  <c:v>50</c:v>
                </c:pt>
                <c:pt idx="4248">
                  <c:v>58</c:v>
                </c:pt>
                <c:pt idx="4249">
                  <c:v>44</c:v>
                </c:pt>
                <c:pt idx="4250">
                  <c:v>47</c:v>
                </c:pt>
                <c:pt idx="4251">
                  <c:v>57</c:v>
                </c:pt>
                <c:pt idx="4252">
                  <c:v>59</c:v>
                </c:pt>
                <c:pt idx="4253">
                  <c:v>49</c:v>
                </c:pt>
                <c:pt idx="4254">
                  <c:v>65</c:v>
                </c:pt>
                <c:pt idx="4255">
                  <c:v>49</c:v>
                </c:pt>
                <c:pt idx="4256">
                  <c:v>48</c:v>
                </c:pt>
                <c:pt idx="4257">
                  <c:v>53</c:v>
                </c:pt>
                <c:pt idx="4258">
                  <c:v>59</c:v>
                </c:pt>
                <c:pt idx="4259">
                  <c:v>59</c:v>
                </c:pt>
                <c:pt idx="4260">
                  <c:v>45</c:v>
                </c:pt>
                <c:pt idx="4261">
                  <c:v>50</c:v>
                </c:pt>
                <c:pt idx="4262">
                  <c:v>68</c:v>
                </c:pt>
                <c:pt idx="4263">
                  <c:v>71</c:v>
                </c:pt>
                <c:pt idx="4264">
                  <c:v>69</c:v>
                </c:pt>
                <c:pt idx="4265">
                  <c:v>52</c:v>
                </c:pt>
                <c:pt idx="4266">
                  <c:v>50</c:v>
                </c:pt>
                <c:pt idx="4267">
                  <c:v>57</c:v>
                </c:pt>
                <c:pt idx="4268">
                  <c:v>69</c:v>
                </c:pt>
                <c:pt idx="4269">
                  <c:v>53</c:v>
                </c:pt>
                <c:pt idx="4270">
                  <c:v>54</c:v>
                </c:pt>
                <c:pt idx="4271">
                  <c:v>39</c:v>
                </c:pt>
                <c:pt idx="4272">
                  <c:v>57</c:v>
                </c:pt>
                <c:pt idx="4273">
                  <c:v>64</c:v>
                </c:pt>
                <c:pt idx="4274">
                  <c:v>52</c:v>
                </c:pt>
                <c:pt idx="4275">
                  <c:v>71</c:v>
                </c:pt>
                <c:pt idx="4276">
                  <c:v>42</c:v>
                </c:pt>
                <c:pt idx="4277">
                  <c:v>58</c:v>
                </c:pt>
                <c:pt idx="4278">
                  <c:v>57</c:v>
                </c:pt>
                <c:pt idx="4279">
                  <c:v>48</c:v>
                </c:pt>
                <c:pt idx="4280">
                  <c:v>47</c:v>
                </c:pt>
                <c:pt idx="4281">
                  <c:v>50</c:v>
                </c:pt>
                <c:pt idx="4282">
                  <c:v>54</c:v>
                </c:pt>
                <c:pt idx="4283">
                  <c:v>65</c:v>
                </c:pt>
                <c:pt idx="4284">
                  <c:v>39</c:v>
                </c:pt>
                <c:pt idx="4285">
                  <c:v>64</c:v>
                </c:pt>
                <c:pt idx="4286">
                  <c:v>72</c:v>
                </c:pt>
                <c:pt idx="4287">
                  <c:v>55</c:v>
                </c:pt>
                <c:pt idx="4288">
                  <c:v>54</c:v>
                </c:pt>
                <c:pt idx="4289">
                  <c:v>54</c:v>
                </c:pt>
                <c:pt idx="4290">
                  <c:v>51</c:v>
                </c:pt>
                <c:pt idx="4291">
                  <c:v>40</c:v>
                </c:pt>
                <c:pt idx="4292">
                  <c:v>60</c:v>
                </c:pt>
                <c:pt idx="4293">
                  <c:v>52</c:v>
                </c:pt>
                <c:pt idx="4294">
                  <c:v>69</c:v>
                </c:pt>
                <c:pt idx="4295">
                  <c:v>73</c:v>
                </c:pt>
                <c:pt idx="4296">
                  <c:v>62</c:v>
                </c:pt>
                <c:pt idx="4297">
                  <c:v>26</c:v>
                </c:pt>
                <c:pt idx="4298">
                  <c:v>62</c:v>
                </c:pt>
                <c:pt idx="4299">
                  <c:v>51</c:v>
                </c:pt>
                <c:pt idx="4300">
                  <c:v>63</c:v>
                </c:pt>
                <c:pt idx="4301">
                  <c:v>60</c:v>
                </c:pt>
                <c:pt idx="4302">
                  <c:v>55</c:v>
                </c:pt>
                <c:pt idx="4303">
                  <c:v>55</c:v>
                </c:pt>
                <c:pt idx="4304">
                  <c:v>51</c:v>
                </c:pt>
                <c:pt idx="4305">
                  <c:v>58</c:v>
                </c:pt>
                <c:pt idx="4306">
                  <c:v>71</c:v>
                </c:pt>
                <c:pt idx="4307">
                  <c:v>58</c:v>
                </c:pt>
                <c:pt idx="4308">
                  <c:v>58</c:v>
                </c:pt>
                <c:pt idx="4309">
                  <c:v>65</c:v>
                </c:pt>
                <c:pt idx="4310">
                  <c:v>48</c:v>
                </c:pt>
                <c:pt idx="4311">
                  <c:v>55</c:v>
                </c:pt>
                <c:pt idx="4312">
                  <c:v>55</c:v>
                </c:pt>
                <c:pt idx="4313">
                  <c:v>58</c:v>
                </c:pt>
                <c:pt idx="4314">
                  <c:v>51</c:v>
                </c:pt>
                <c:pt idx="4315">
                  <c:v>54</c:v>
                </c:pt>
                <c:pt idx="4316">
                  <c:v>43</c:v>
                </c:pt>
                <c:pt idx="4317">
                  <c:v>72</c:v>
                </c:pt>
                <c:pt idx="4318">
                  <c:v>54</c:v>
                </c:pt>
                <c:pt idx="4319">
                  <c:v>67</c:v>
                </c:pt>
                <c:pt idx="4320">
                  <c:v>52</c:v>
                </c:pt>
                <c:pt idx="4321">
                  <c:v>29</c:v>
                </c:pt>
                <c:pt idx="4322">
                  <c:v>60</c:v>
                </c:pt>
                <c:pt idx="4323">
                  <c:v>57</c:v>
                </c:pt>
                <c:pt idx="4324">
                  <c:v>53</c:v>
                </c:pt>
                <c:pt idx="4325">
                  <c:v>59</c:v>
                </c:pt>
                <c:pt idx="4326">
                  <c:v>41</c:v>
                </c:pt>
                <c:pt idx="4327">
                  <c:v>48</c:v>
                </c:pt>
                <c:pt idx="4328">
                  <c:v>52</c:v>
                </c:pt>
                <c:pt idx="4329">
                  <c:v>56</c:v>
                </c:pt>
                <c:pt idx="4330">
                  <c:v>35</c:v>
                </c:pt>
                <c:pt idx="4331">
                  <c:v>75</c:v>
                </c:pt>
                <c:pt idx="4332">
                  <c:v>52</c:v>
                </c:pt>
                <c:pt idx="4333">
                  <c:v>47</c:v>
                </c:pt>
                <c:pt idx="4334">
                  <c:v>46</c:v>
                </c:pt>
                <c:pt idx="4335">
                  <c:v>54</c:v>
                </c:pt>
                <c:pt idx="4336">
                  <c:v>61</c:v>
                </c:pt>
                <c:pt idx="4337">
                  <c:v>47</c:v>
                </c:pt>
                <c:pt idx="4338">
                  <c:v>66</c:v>
                </c:pt>
                <c:pt idx="4339">
                  <c:v>52</c:v>
                </c:pt>
                <c:pt idx="4340">
                  <c:v>59</c:v>
                </c:pt>
                <c:pt idx="4341">
                  <c:v>69</c:v>
                </c:pt>
                <c:pt idx="4342">
                  <c:v>55</c:v>
                </c:pt>
                <c:pt idx="4343">
                  <c:v>68</c:v>
                </c:pt>
                <c:pt idx="4344">
                  <c:v>75</c:v>
                </c:pt>
                <c:pt idx="4345">
                  <c:v>56</c:v>
                </c:pt>
                <c:pt idx="4346">
                  <c:v>53</c:v>
                </c:pt>
                <c:pt idx="4347">
                  <c:v>50</c:v>
                </c:pt>
                <c:pt idx="4348">
                  <c:v>77</c:v>
                </c:pt>
                <c:pt idx="4349">
                  <c:v>72</c:v>
                </c:pt>
                <c:pt idx="4350">
                  <c:v>57</c:v>
                </c:pt>
                <c:pt idx="4351">
                  <c:v>47</c:v>
                </c:pt>
                <c:pt idx="4352">
                  <c:v>49</c:v>
                </c:pt>
                <c:pt idx="4353">
                  <c:v>45</c:v>
                </c:pt>
                <c:pt idx="4354">
                  <c:v>59</c:v>
                </c:pt>
                <c:pt idx="4355">
                  <c:v>35</c:v>
                </c:pt>
                <c:pt idx="4356">
                  <c:v>50</c:v>
                </c:pt>
                <c:pt idx="4357">
                  <c:v>49</c:v>
                </c:pt>
                <c:pt idx="4358">
                  <c:v>55</c:v>
                </c:pt>
                <c:pt idx="4359">
                  <c:v>52</c:v>
                </c:pt>
                <c:pt idx="4360">
                  <c:v>58</c:v>
                </c:pt>
                <c:pt idx="4361">
                  <c:v>72</c:v>
                </c:pt>
                <c:pt idx="4362">
                  <c:v>49</c:v>
                </c:pt>
                <c:pt idx="4363">
                  <c:v>60</c:v>
                </c:pt>
                <c:pt idx="4364">
                  <c:v>43</c:v>
                </c:pt>
                <c:pt idx="4365">
                  <c:v>53</c:v>
                </c:pt>
                <c:pt idx="4366">
                  <c:v>54</c:v>
                </c:pt>
                <c:pt idx="4367">
                  <c:v>59</c:v>
                </c:pt>
                <c:pt idx="4368">
                  <c:v>61</c:v>
                </c:pt>
                <c:pt idx="4369">
                  <c:v>60</c:v>
                </c:pt>
                <c:pt idx="4370">
                  <c:v>47</c:v>
                </c:pt>
                <c:pt idx="4371">
                  <c:v>49</c:v>
                </c:pt>
                <c:pt idx="4372">
                  <c:v>57</c:v>
                </c:pt>
                <c:pt idx="4373">
                  <c:v>62</c:v>
                </c:pt>
                <c:pt idx="4374">
                  <c:v>41</c:v>
                </c:pt>
                <c:pt idx="4375">
                  <c:v>58</c:v>
                </c:pt>
                <c:pt idx="4376">
                  <c:v>53</c:v>
                </c:pt>
                <c:pt idx="4377">
                  <c:v>54</c:v>
                </c:pt>
                <c:pt idx="4378">
                  <c:v>48</c:v>
                </c:pt>
                <c:pt idx="4379">
                  <c:v>43</c:v>
                </c:pt>
                <c:pt idx="4380">
                  <c:v>60</c:v>
                </c:pt>
                <c:pt idx="4381">
                  <c:v>55</c:v>
                </c:pt>
                <c:pt idx="4382">
                  <c:v>48</c:v>
                </c:pt>
                <c:pt idx="4383">
                  <c:v>59</c:v>
                </c:pt>
                <c:pt idx="4384">
                  <c:v>72</c:v>
                </c:pt>
                <c:pt idx="4385">
                  <c:v>54</c:v>
                </c:pt>
                <c:pt idx="4386">
                  <c:v>60</c:v>
                </c:pt>
                <c:pt idx="4387">
                  <c:v>63</c:v>
                </c:pt>
                <c:pt idx="4388">
                  <c:v>56</c:v>
                </c:pt>
                <c:pt idx="4389">
                  <c:v>39</c:v>
                </c:pt>
                <c:pt idx="4390">
                  <c:v>41</c:v>
                </c:pt>
                <c:pt idx="4391">
                  <c:v>31</c:v>
                </c:pt>
                <c:pt idx="4392">
                  <c:v>50</c:v>
                </c:pt>
                <c:pt idx="4393">
                  <c:v>55</c:v>
                </c:pt>
                <c:pt idx="4394">
                  <c:v>57</c:v>
                </c:pt>
                <c:pt idx="4395">
                  <c:v>49</c:v>
                </c:pt>
                <c:pt idx="4396">
                  <c:v>64</c:v>
                </c:pt>
                <c:pt idx="4397">
                  <c:v>67</c:v>
                </c:pt>
                <c:pt idx="4398">
                  <c:v>56</c:v>
                </c:pt>
                <c:pt idx="4399">
                  <c:v>53</c:v>
                </c:pt>
                <c:pt idx="4400">
                  <c:v>47</c:v>
                </c:pt>
                <c:pt idx="4401">
                  <c:v>74</c:v>
                </c:pt>
                <c:pt idx="4402">
                  <c:v>72</c:v>
                </c:pt>
                <c:pt idx="4403">
                  <c:v>55</c:v>
                </c:pt>
                <c:pt idx="4404">
                  <c:v>57</c:v>
                </c:pt>
                <c:pt idx="4405">
                  <c:v>58</c:v>
                </c:pt>
                <c:pt idx="4406">
                  <c:v>72</c:v>
                </c:pt>
                <c:pt idx="4407">
                  <c:v>50</c:v>
                </c:pt>
                <c:pt idx="4408">
                  <c:v>55</c:v>
                </c:pt>
                <c:pt idx="4409">
                  <c:v>62</c:v>
                </c:pt>
                <c:pt idx="4410">
                  <c:v>57</c:v>
                </c:pt>
                <c:pt idx="4411">
                  <c:v>64</c:v>
                </c:pt>
                <c:pt idx="4412">
                  <c:v>69</c:v>
                </c:pt>
                <c:pt idx="4413">
                  <c:v>40</c:v>
                </c:pt>
                <c:pt idx="4414">
                  <c:v>47</c:v>
                </c:pt>
                <c:pt idx="4415">
                  <c:v>61</c:v>
                </c:pt>
                <c:pt idx="4416">
                  <c:v>44</c:v>
                </c:pt>
                <c:pt idx="4417">
                  <c:v>59</c:v>
                </c:pt>
                <c:pt idx="4418">
                  <c:v>54</c:v>
                </c:pt>
                <c:pt idx="4419">
                  <c:v>51</c:v>
                </c:pt>
                <c:pt idx="4420">
                  <c:v>48</c:v>
                </c:pt>
                <c:pt idx="4421">
                  <c:v>55</c:v>
                </c:pt>
                <c:pt idx="4422">
                  <c:v>69</c:v>
                </c:pt>
                <c:pt idx="4423">
                  <c:v>60</c:v>
                </c:pt>
                <c:pt idx="4424">
                  <c:v>45</c:v>
                </c:pt>
                <c:pt idx="4425">
                  <c:v>54</c:v>
                </c:pt>
                <c:pt idx="4426">
                  <c:v>45</c:v>
                </c:pt>
                <c:pt idx="4427">
                  <c:v>59</c:v>
                </c:pt>
                <c:pt idx="4428">
                  <c:v>52</c:v>
                </c:pt>
                <c:pt idx="4429">
                  <c:v>63</c:v>
                </c:pt>
                <c:pt idx="4430">
                  <c:v>58</c:v>
                </c:pt>
                <c:pt idx="4431">
                  <c:v>41</c:v>
                </c:pt>
                <c:pt idx="4432">
                  <c:v>63</c:v>
                </c:pt>
                <c:pt idx="4433">
                  <c:v>52</c:v>
                </c:pt>
                <c:pt idx="4434">
                  <c:v>51</c:v>
                </c:pt>
                <c:pt idx="4435">
                  <c:v>55</c:v>
                </c:pt>
                <c:pt idx="4436">
                  <c:v>56</c:v>
                </c:pt>
                <c:pt idx="4437">
                  <c:v>49</c:v>
                </c:pt>
                <c:pt idx="4438">
                  <c:v>61</c:v>
                </c:pt>
                <c:pt idx="4439">
                  <c:v>52</c:v>
                </c:pt>
                <c:pt idx="4440">
                  <c:v>54</c:v>
                </c:pt>
                <c:pt idx="4441">
                  <c:v>51</c:v>
                </c:pt>
                <c:pt idx="4442">
                  <c:v>38</c:v>
                </c:pt>
                <c:pt idx="4443">
                  <c:v>47</c:v>
                </c:pt>
                <c:pt idx="4444">
                  <c:v>47</c:v>
                </c:pt>
                <c:pt idx="4445">
                  <c:v>51</c:v>
                </c:pt>
                <c:pt idx="4446">
                  <c:v>51</c:v>
                </c:pt>
                <c:pt idx="4447">
                  <c:v>42</c:v>
                </c:pt>
                <c:pt idx="4448">
                  <c:v>57</c:v>
                </c:pt>
                <c:pt idx="4449">
                  <c:v>49</c:v>
                </c:pt>
                <c:pt idx="4450">
                  <c:v>52</c:v>
                </c:pt>
                <c:pt idx="4451">
                  <c:v>64</c:v>
                </c:pt>
                <c:pt idx="4452">
                  <c:v>44</c:v>
                </c:pt>
                <c:pt idx="4453">
                  <c:v>54</c:v>
                </c:pt>
                <c:pt idx="4454">
                  <c:v>71</c:v>
                </c:pt>
                <c:pt idx="4455">
                  <c:v>57</c:v>
                </c:pt>
                <c:pt idx="4456">
                  <c:v>58</c:v>
                </c:pt>
                <c:pt idx="4457">
                  <c:v>48</c:v>
                </c:pt>
                <c:pt idx="4458">
                  <c:v>46</c:v>
                </c:pt>
                <c:pt idx="4459">
                  <c:v>45</c:v>
                </c:pt>
                <c:pt idx="4460">
                  <c:v>61</c:v>
                </c:pt>
                <c:pt idx="4461">
                  <c:v>45</c:v>
                </c:pt>
                <c:pt idx="4462">
                  <c:v>51</c:v>
                </c:pt>
                <c:pt idx="4463">
                  <c:v>54</c:v>
                </c:pt>
                <c:pt idx="4464">
                  <c:v>51</c:v>
                </c:pt>
                <c:pt idx="4465">
                  <c:v>60</c:v>
                </c:pt>
                <c:pt idx="4466">
                  <c:v>55</c:v>
                </c:pt>
                <c:pt idx="4467">
                  <c:v>46</c:v>
                </c:pt>
                <c:pt idx="4468">
                  <c:v>48</c:v>
                </c:pt>
                <c:pt idx="4469">
                  <c:v>61</c:v>
                </c:pt>
                <c:pt idx="4470">
                  <c:v>54</c:v>
                </c:pt>
                <c:pt idx="4471">
                  <c:v>55</c:v>
                </c:pt>
                <c:pt idx="4472">
                  <c:v>45</c:v>
                </c:pt>
                <c:pt idx="4473">
                  <c:v>48</c:v>
                </c:pt>
                <c:pt idx="4474">
                  <c:v>53</c:v>
                </c:pt>
                <c:pt idx="4475">
                  <c:v>54</c:v>
                </c:pt>
                <c:pt idx="4476">
                  <c:v>54</c:v>
                </c:pt>
                <c:pt idx="4477">
                  <c:v>68</c:v>
                </c:pt>
                <c:pt idx="4478">
                  <c:v>73</c:v>
                </c:pt>
                <c:pt idx="4479">
                  <c:v>63</c:v>
                </c:pt>
                <c:pt idx="4480">
                  <c:v>52</c:v>
                </c:pt>
                <c:pt idx="4481">
                  <c:v>56</c:v>
                </c:pt>
                <c:pt idx="4482">
                  <c:v>47</c:v>
                </c:pt>
                <c:pt idx="4483">
                  <c:v>81</c:v>
                </c:pt>
                <c:pt idx="4484">
                  <c:v>45</c:v>
                </c:pt>
                <c:pt idx="4485">
                  <c:v>53</c:v>
                </c:pt>
                <c:pt idx="4486">
                  <c:v>53</c:v>
                </c:pt>
                <c:pt idx="4487">
                  <c:v>65</c:v>
                </c:pt>
                <c:pt idx="4488">
                  <c:v>66</c:v>
                </c:pt>
                <c:pt idx="4489">
                  <c:v>51</c:v>
                </c:pt>
                <c:pt idx="4490">
                  <c:v>42</c:v>
                </c:pt>
                <c:pt idx="4491">
                  <c:v>63</c:v>
                </c:pt>
                <c:pt idx="4492">
                  <c:v>56</c:v>
                </c:pt>
                <c:pt idx="4493">
                  <c:v>56</c:v>
                </c:pt>
                <c:pt idx="4494">
                  <c:v>46</c:v>
                </c:pt>
                <c:pt idx="4495">
                  <c:v>76</c:v>
                </c:pt>
                <c:pt idx="4496">
                  <c:v>71</c:v>
                </c:pt>
                <c:pt idx="4497">
                  <c:v>61</c:v>
                </c:pt>
                <c:pt idx="4498">
                  <c:v>49</c:v>
                </c:pt>
                <c:pt idx="4499">
                  <c:v>61</c:v>
                </c:pt>
                <c:pt idx="4500">
                  <c:v>47</c:v>
                </c:pt>
                <c:pt idx="4501">
                  <c:v>59</c:v>
                </c:pt>
                <c:pt idx="4502">
                  <c:v>54</c:v>
                </c:pt>
                <c:pt idx="4503">
                  <c:v>71</c:v>
                </c:pt>
                <c:pt idx="4504">
                  <c:v>39</c:v>
                </c:pt>
                <c:pt idx="4505">
                  <c:v>57</c:v>
                </c:pt>
                <c:pt idx="4506">
                  <c:v>49</c:v>
                </c:pt>
                <c:pt idx="4507">
                  <c:v>56</c:v>
                </c:pt>
                <c:pt idx="4508">
                  <c:v>42</c:v>
                </c:pt>
                <c:pt idx="4509">
                  <c:v>40</c:v>
                </c:pt>
                <c:pt idx="4510">
                  <c:v>74</c:v>
                </c:pt>
                <c:pt idx="4511">
                  <c:v>49</c:v>
                </c:pt>
                <c:pt idx="4512">
                  <c:v>59</c:v>
                </c:pt>
                <c:pt idx="4513">
                  <c:v>61</c:v>
                </c:pt>
                <c:pt idx="4514">
                  <c:v>61</c:v>
                </c:pt>
                <c:pt idx="4515">
                  <c:v>49</c:v>
                </c:pt>
                <c:pt idx="4516">
                  <c:v>49</c:v>
                </c:pt>
                <c:pt idx="4517">
                  <c:v>45</c:v>
                </c:pt>
                <c:pt idx="4518">
                  <c:v>71</c:v>
                </c:pt>
                <c:pt idx="4519">
                  <c:v>45</c:v>
                </c:pt>
                <c:pt idx="4520">
                  <c:v>59</c:v>
                </c:pt>
                <c:pt idx="4521">
                  <c:v>66</c:v>
                </c:pt>
                <c:pt idx="4522">
                  <c:v>49</c:v>
                </c:pt>
                <c:pt idx="4523">
                  <c:v>50</c:v>
                </c:pt>
                <c:pt idx="4524">
                  <c:v>66</c:v>
                </c:pt>
                <c:pt idx="4525">
                  <c:v>80</c:v>
                </c:pt>
                <c:pt idx="4526">
                  <c:v>52</c:v>
                </c:pt>
                <c:pt idx="4527">
                  <c:v>52</c:v>
                </c:pt>
                <c:pt idx="4528">
                  <c:v>55</c:v>
                </c:pt>
                <c:pt idx="4529">
                  <c:v>57</c:v>
                </c:pt>
                <c:pt idx="4530">
                  <c:v>65</c:v>
                </c:pt>
                <c:pt idx="4531">
                  <c:v>61</c:v>
                </c:pt>
                <c:pt idx="4532">
                  <c:v>63</c:v>
                </c:pt>
                <c:pt idx="4533">
                  <c:v>57</c:v>
                </c:pt>
                <c:pt idx="4534">
                  <c:v>56</c:v>
                </c:pt>
                <c:pt idx="4535">
                  <c:v>57</c:v>
                </c:pt>
                <c:pt idx="4536">
                  <c:v>61</c:v>
                </c:pt>
                <c:pt idx="4537">
                  <c:v>63</c:v>
                </c:pt>
                <c:pt idx="4538">
                  <c:v>56</c:v>
                </c:pt>
                <c:pt idx="4539">
                  <c:v>52</c:v>
                </c:pt>
                <c:pt idx="4540">
                  <c:v>59</c:v>
                </c:pt>
                <c:pt idx="4541">
                  <c:v>48</c:v>
                </c:pt>
                <c:pt idx="4542">
                  <c:v>51</c:v>
                </c:pt>
                <c:pt idx="4543">
                  <c:v>58</c:v>
                </c:pt>
                <c:pt idx="4544">
                  <c:v>41</c:v>
                </c:pt>
                <c:pt idx="4545">
                  <c:v>66</c:v>
                </c:pt>
                <c:pt idx="4546">
                  <c:v>67</c:v>
                </c:pt>
                <c:pt idx="4547">
                  <c:v>68</c:v>
                </c:pt>
                <c:pt idx="4548">
                  <c:v>64</c:v>
                </c:pt>
                <c:pt idx="4549">
                  <c:v>62</c:v>
                </c:pt>
                <c:pt idx="4550">
                  <c:v>51</c:v>
                </c:pt>
                <c:pt idx="4551">
                  <c:v>56</c:v>
                </c:pt>
                <c:pt idx="4552">
                  <c:v>58</c:v>
                </c:pt>
                <c:pt idx="4553">
                  <c:v>61</c:v>
                </c:pt>
                <c:pt idx="4554">
                  <c:v>49</c:v>
                </c:pt>
                <c:pt idx="4555">
                  <c:v>58</c:v>
                </c:pt>
                <c:pt idx="4556">
                  <c:v>63</c:v>
                </c:pt>
                <c:pt idx="4557">
                  <c:v>53</c:v>
                </c:pt>
                <c:pt idx="4558">
                  <c:v>39</c:v>
                </c:pt>
                <c:pt idx="4559">
                  <c:v>49</c:v>
                </c:pt>
                <c:pt idx="4560">
                  <c:v>60</c:v>
                </c:pt>
                <c:pt idx="4561">
                  <c:v>63</c:v>
                </c:pt>
                <c:pt idx="4562">
                  <c:v>57</c:v>
                </c:pt>
                <c:pt idx="4563">
                  <c:v>40</c:v>
                </c:pt>
                <c:pt idx="4564">
                  <c:v>47</c:v>
                </c:pt>
                <c:pt idx="4565">
                  <c:v>51</c:v>
                </c:pt>
                <c:pt idx="4566">
                  <c:v>53</c:v>
                </c:pt>
                <c:pt idx="4567">
                  <c:v>39</c:v>
                </c:pt>
                <c:pt idx="4568">
                  <c:v>64</c:v>
                </c:pt>
                <c:pt idx="4569">
                  <c:v>55</c:v>
                </c:pt>
                <c:pt idx="4570">
                  <c:v>46</c:v>
                </c:pt>
                <c:pt idx="4571">
                  <c:v>57</c:v>
                </c:pt>
                <c:pt idx="4572">
                  <c:v>40</c:v>
                </c:pt>
                <c:pt idx="4573">
                  <c:v>56</c:v>
                </c:pt>
                <c:pt idx="4574">
                  <c:v>56</c:v>
                </c:pt>
                <c:pt idx="4575">
                  <c:v>54</c:v>
                </c:pt>
                <c:pt idx="4576">
                  <c:v>48</c:v>
                </c:pt>
                <c:pt idx="4577">
                  <c:v>62</c:v>
                </c:pt>
                <c:pt idx="4578">
                  <c:v>37</c:v>
                </c:pt>
                <c:pt idx="4579">
                  <c:v>55</c:v>
                </c:pt>
                <c:pt idx="4580">
                  <c:v>62</c:v>
                </c:pt>
                <c:pt idx="4581">
                  <c:v>63</c:v>
                </c:pt>
                <c:pt idx="4582">
                  <c:v>42</c:v>
                </c:pt>
                <c:pt idx="4583">
                  <c:v>71</c:v>
                </c:pt>
                <c:pt idx="4584">
                  <c:v>62</c:v>
                </c:pt>
                <c:pt idx="4585">
                  <c:v>59</c:v>
                </c:pt>
                <c:pt idx="4586">
                  <c:v>53</c:v>
                </c:pt>
                <c:pt idx="4587">
                  <c:v>44</c:v>
                </c:pt>
                <c:pt idx="4588">
                  <c:v>61</c:v>
                </c:pt>
                <c:pt idx="4589">
                  <c:v>52</c:v>
                </c:pt>
                <c:pt idx="4590">
                  <c:v>53</c:v>
                </c:pt>
                <c:pt idx="4591">
                  <c:v>68</c:v>
                </c:pt>
                <c:pt idx="4592">
                  <c:v>72</c:v>
                </c:pt>
                <c:pt idx="4593">
                  <c:v>56</c:v>
                </c:pt>
                <c:pt idx="4594">
                  <c:v>67</c:v>
                </c:pt>
                <c:pt idx="4595">
                  <c:v>55</c:v>
                </c:pt>
                <c:pt idx="4596">
                  <c:v>69</c:v>
                </c:pt>
                <c:pt idx="4597">
                  <c:v>61</c:v>
                </c:pt>
                <c:pt idx="4598">
                  <c:v>57</c:v>
                </c:pt>
                <c:pt idx="4599">
                  <c:v>65</c:v>
                </c:pt>
                <c:pt idx="4600">
                  <c:v>55</c:v>
                </c:pt>
                <c:pt idx="4601">
                  <c:v>43</c:v>
                </c:pt>
                <c:pt idx="4602">
                  <c:v>59</c:v>
                </c:pt>
                <c:pt idx="4603">
                  <c:v>60</c:v>
                </c:pt>
                <c:pt idx="4604">
                  <c:v>56</c:v>
                </c:pt>
                <c:pt idx="4605">
                  <c:v>69</c:v>
                </c:pt>
                <c:pt idx="4606">
                  <c:v>58</c:v>
                </c:pt>
                <c:pt idx="4607">
                  <c:v>44</c:v>
                </c:pt>
                <c:pt idx="4608">
                  <c:v>45</c:v>
                </c:pt>
                <c:pt idx="4609">
                  <c:v>65</c:v>
                </c:pt>
                <c:pt idx="4610">
                  <c:v>35</c:v>
                </c:pt>
                <c:pt idx="4611">
                  <c:v>57</c:v>
                </c:pt>
                <c:pt idx="4612">
                  <c:v>47</c:v>
                </c:pt>
                <c:pt idx="4613">
                  <c:v>49</c:v>
                </c:pt>
                <c:pt idx="4614">
                  <c:v>41</c:v>
                </c:pt>
                <c:pt idx="4615">
                  <c:v>42</c:v>
                </c:pt>
                <c:pt idx="4616">
                  <c:v>46</c:v>
                </c:pt>
                <c:pt idx="4617">
                  <c:v>56</c:v>
                </c:pt>
                <c:pt idx="4618">
                  <c:v>63</c:v>
                </c:pt>
                <c:pt idx="4619">
                  <c:v>65</c:v>
                </c:pt>
                <c:pt idx="4620">
                  <c:v>55</c:v>
                </c:pt>
                <c:pt idx="4621">
                  <c:v>52</c:v>
                </c:pt>
                <c:pt idx="4622">
                  <c:v>52</c:v>
                </c:pt>
                <c:pt idx="4623">
                  <c:v>62</c:v>
                </c:pt>
                <c:pt idx="4624">
                  <c:v>61</c:v>
                </c:pt>
                <c:pt idx="4625">
                  <c:v>49</c:v>
                </c:pt>
                <c:pt idx="4626">
                  <c:v>63</c:v>
                </c:pt>
                <c:pt idx="4627">
                  <c:v>57</c:v>
                </c:pt>
                <c:pt idx="4628">
                  <c:v>51</c:v>
                </c:pt>
                <c:pt idx="4629">
                  <c:v>70</c:v>
                </c:pt>
                <c:pt idx="4630">
                  <c:v>74</c:v>
                </c:pt>
                <c:pt idx="4631">
                  <c:v>66</c:v>
                </c:pt>
                <c:pt idx="4632">
                  <c:v>54</c:v>
                </c:pt>
                <c:pt idx="4633">
                  <c:v>62</c:v>
                </c:pt>
                <c:pt idx="4634">
                  <c:v>59</c:v>
                </c:pt>
                <c:pt idx="4635">
                  <c:v>47</c:v>
                </c:pt>
                <c:pt idx="4636">
                  <c:v>54</c:v>
                </c:pt>
                <c:pt idx="4637">
                  <c:v>54</c:v>
                </c:pt>
                <c:pt idx="4638">
                  <c:v>59</c:v>
                </c:pt>
                <c:pt idx="4639">
                  <c:v>55</c:v>
                </c:pt>
                <c:pt idx="4640">
                  <c:v>49</c:v>
                </c:pt>
                <c:pt idx="4641">
                  <c:v>37</c:v>
                </c:pt>
                <c:pt idx="4642">
                  <c:v>53</c:v>
                </c:pt>
                <c:pt idx="4643">
                  <c:v>57</c:v>
                </c:pt>
                <c:pt idx="4644">
                  <c:v>45</c:v>
                </c:pt>
                <c:pt idx="4645">
                  <c:v>40</c:v>
                </c:pt>
                <c:pt idx="4646">
                  <c:v>36</c:v>
                </c:pt>
                <c:pt idx="4647">
                  <c:v>63</c:v>
                </c:pt>
                <c:pt idx="4648">
                  <c:v>55</c:v>
                </c:pt>
                <c:pt idx="4649">
                  <c:v>36</c:v>
                </c:pt>
                <c:pt idx="4650">
                  <c:v>52</c:v>
                </c:pt>
                <c:pt idx="4651">
                  <c:v>51</c:v>
                </c:pt>
                <c:pt idx="4652">
                  <c:v>64</c:v>
                </c:pt>
                <c:pt idx="4653">
                  <c:v>51</c:v>
                </c:pt>
                <c:pt idx="4654">
                  <c:v>51</c:v>
                </c:pt>
                <c:pt idx="4655">
                  <c:v>61</c:v>
                </c:pt>
                <c:pt idx="4656">
                  <c:v>56</c:v>
                </c:pt>
                <c:pt idx="4657">
                  <c:v>72</c:v>
                </c:pt>
                <c:pt idx="4658">
                  <c:v>63</c:v>
                </c:pt>
                <c:pt idx="4659">
                  <c:v>48</c:v>
                </c:pt>
                <c:pt idx="4660">
                  <c:v>68</c:v>
                </c:pt>
                <c:pt idx="4661">
                  <c:v>59</c:v>
                </c:pt>
                <c:pt idx="4662">
                  <c:v>61</c:v>
                </c:pt>
                <c:pt idx="4663">
                  <c:v>68</c:v>
                </c:pt>
                <c:pt idx="4664">
                  <c:v>56</c:v>
                </c:pt>
                <c:pt idx="4665">
                  <c:v>59</c:v>
                </c:pt>
                <c:pt idx="4666">
                  <c:v>53</c:v>
                </c:pt>
                <c:pt idx="4667">
                  <c:v>59</c:v>
                </c:pt>
                <c:pt idx="4668">
                  <c:v>62</c:v>
                </c:pt>
                <c:pt idx="4669">
                  <c:v>44</c:v>
                </c:pt>
                <c:pt idx="4670">
                  <c:v>47</c:v>
                </c:pt>
                <c:pt idx="4671">
                  <c:v>49</c:v>
                </c:pt>
                <c:pt idx="4672">
                  <c:v>53</c:v>
                </c:pt>
                <c:pt idx="4673">
                  <c:v>72</c:v>
                </c:pt>
                <c:pt idx="4674">
                  <c:v>45</c:v>
                </c:pt>
                <c:pt idx="4675">
                  <c:v>62</c:v>
                </c:pt>
                <c:pt idx="4676">
                  <c:v>50</c:v>
                </c:pt>
                <c:pt idx="4677">
                  <c:v>41</c:v>
                </c:pt>
                <c:pt idx="4678">
                  <c:v>35</c:v>
                </c:pt>
                <c:pt idx="4679">
                  <c:v>42</c:v>
                </c:pt>
                <c:pt idx="4680">
                  <c:v>46</c:v>
                </c:pt>
                <c:pt idx="4681">
                  <c:v>53</c:v>
                </c:pt>
                <c:pt idx="4682">
                  <c:v>48</c:v>
                </c:pt>
                <c:pt idx="4683">
                  <c:v>44</c:v>
                </c:pt>
                <c:pt idx="4684">
                  <c:v>50</c:v>
                </c:pt>
                <c:pt idx="4685">
                  <c:v>57</c:v>
                </c:pt>
                <c:pt idx="4686">
                  <c:v>46</c:v>
                </c:pt>
                <c:pt idx="4687">
                  <c:v>56</c:v>
                </c:pt>
                <c:pt idx="4688">
                  <c:v>54</c:v>
                </c:pt>
                <c:pt idx="4689">
                  <c:v>49</c:v>
                </c:pt>
                <c:pt idx="4690">
                  <c:v>54</c:v>
                </c:pt>
                <c:pt idx="4691">
                  <c:v>51</c:v>
                </c:pt>
                <c:pt idx="4692">
                  <c:v>47</c:v>
                </c:pt>
                <c:pt idx="4693">
                  <c:v>62</c:v>
                </c:pt>
                <c:pt idx="4694">
                  <c:v>38</c:v>
                </c:pt>
                <c:pt idx="4695">
                  <c:v>59</c:v>
                </c:pt>
                <c:pt idx="4696">
                  <c:v>49</c:v>
                </c:pt>
                <c:pt idx="4697">
                  <c:v>44</c:v>
                </c:pt>
                <c:pt idx="4698">
                  <c:v>61</c:v>
                </c:pt>
                <c:pt idx="4699">
                  <c:v>59</c:v>
                </c:pt>
                <c:pt idx="4700">
                  <c:v>45</c:v>
                </c:pt>
                <c:pt idx="4701">
                  <c:v>71</c:v>
                </c:pt>
                <c:pt idx="4702">
                  <c:v>52</c:v>
                </c:pt>
                <c:pt idx="4703">
                  <c:v>63</c:v>
                </c:pt>
                <c:pt idx="4704">
                  <c:v>57</c:v>
                </c:pt>
                <c:pt idx="4705">
                  <c:v>44</c:v>
                </c:pt>
                <c:pt idx="4706">
                  <c:v>48</c:v>
                </c:pt>
                <c:pt idx="4707">
                  <c:v>49</c:v>
                </c:pt>
                <c:pt idx="4708">
                  <c:v>48</c:v>
                </c:pt>
                <c:pt idx="4709">
                  <c:v>47</c:v>
                </c:pt>
                <c:pt idx="4710">
                  <c:v>60</c:v>
                </c:pt>
                <c:pt idx="4711">
                  <c:v>49</c:v>
                </c:pt>
                <c:pt idx="4712">
                  <c:v>36</c:v>
                </c:pt>
                <c:pt idx="4713">
                  <c:v>45</c:v>
                </c:pt>
                <c:pt idx="4714">
                  <c:v>45</c:v>
                </c:pt>
                <c:pt idx="4715">
                  <c:v>53</c:v>
                </c:pt>
                <c:pt idx="4716">
                  <c:v>36</c:v>
                </c:pt>
                <c:pt idx="4717">
                  <c:v>47</c:v>
                </c:pt>
                <c:pt idx="4718">
                  <c:v>64</c:v>
                </c:pt>
                <c:pt idx="4719">
                  <c:v>46</c:v>
                </c:pt>
                <c:pt idx="4720">
                  <c:v>58</c:v>
                </c:pt>
                <c:pt idx="4721">
                  <c:v>47</c:v>
                </c:pt>
                <c:pt idx="4722">
                  <c:v>48</c:v>
                </c:pt>
                <c:pt idx="4723">
                  <c:v>50</c:v>
                </c:pt>
                <c:pt idx="4724">
                  <c:v>60</c:v>
                </c:pt>
                <c:pt idx="4725">
                  <c:v>60</c:v>
                </c:pt>
                <c:pt idx="4726">
                  <c:v>47</c:v>
                </c:pt>
                <c:pt idx="4727">
                  <c:v>66</c:v>
                </c:pt>
                <c:pt idx="4728">
                  <c:v>50</c:v>
                </c:pt>
                <c:pt idx="4729">
                  <c:v>49</c:v>
                </c:pt>
                <c:pt idx="4730">
                  <c:v>55</c:v>
                </c:pt>
                <c:pt idx="4731">
                  <c:v>41</c:v>
                </c:pt>
                <c:pt idx="4732">
                  <c:v>59</c:v>
                </c:pt>
                <c:pt idx="4733">
                  <c:v>47</c:v>
                </c:pt>
                <c:pt idx="4734">
                  <c:v>62</c:v>
                </c:pt>
                <c:pt idx="4735">
                  <c:v>36</c:v>
                </c:pt>
                <c:pt idx="4736">
                  <c:v>60</c:v>
                </c:pt>
                <c:pt idx="4737">
                  <c:v>49</c:v>
                </c:pt>
                <c:pt idx="4738">
                  <c:v>52</c:v>
                </c:pt>
                <c:pt idx="4739">
                  <c:v>56</c:v>
                </c:pt>
                <c:pt idx="4740">
                  <c:v>48</c:v>
                </c:pt>
                <c:pt idx="4741">
                  <c:v>52</c:v>
                </c:pt>
                <c:pt idx="4742">
                  <c:v>70</c:v>
                </c:pt>
                <c:pt idx="4743">
                  <c:v>70</c:v>
                </c:pt>
                <c:pt idx="4744">
                  <c:v>54</c:v>
                </c:pt>
                <c:pt idx="4745">
                  <c:v>46</c:v>
                </c:pt>
                <c:pt idx="4746">
                  <c:v>63</c:v>
                </c:pt>
                <c:pt idx="4747">
                  <c:v>47</c:v>
                </c:pt>
                <c:pt idx="4748">
                  <c:v>37</c:v>
                </c:pt>
                <c:pt idx="4749">
                  <c:v>54</c:v>
                </c:pt>
                <c:pt idx="4750">
                  <c:v>57</c:v>
                </c:pt>
                <c:pt idx="4751">
                  <c:v>72</c:v>
                </c:pt>
                <c:pt idx="4752">
                  <c:v>81</c:v>
                </c:pt>
                <c:pt idx="4753">
                  <c:v>61</c:v>
                </c:pt>
                <c:pt idx="4754">
                  <c:v>51</c:v>
                </c:pt>
                <c:pt idx="4755">
                  <c:v>65</c:v>
                </c:pt>
                <c:pt idx="4756">
                  <c:v>52</c:v>
                </c:pt>
                <c:pt idx="4757">
                  <c:v>57</c:v>
                </c:pt>
                <c:pt idx="4758">
                  <c:v>35</c:v>
                </c:pt>
                <c:pt idx="4759">
                  <c:v>69</c:v>
                </c:pt>
                <c:pt idx="4760">
                  <c:v>47</c:v>
                </c:pt>
                <c:pt idx="4761">
                  <c:v>50</c:v>
                </c:pt>
                <c:pt idx="4762">
                  <c:v>67</c:v>
                </c:pt>
                <c:pt idx="4763">
                  <c:v>64</c:v>
                </c:pt>
                <c:pt idx="4764">
                  <c:v>56</c:v>
                </c:pt>
                <c:pt idx="4765">
                  <c:v>33</c:v>
                </c:pt>
                <c:pt idx="4766">
                  <c:v>60</c:v>
                </c:pt>
                <c:pt idx="4767">
                  <c:v>57</c:v>
                </c:pt>
                <c:pt idx="4768">
                  <c:v>66</c:v>
                </c:pt>
                <c:pt idx="4769">
                  <c:v>41</c:v>
                </c:pt>
                <c:pt idx="4770">
                  <c:v>49</c:v>
                </c:pt>
                <c:pt idx="4771">
                  <c:v>74</c:v>
                </c:pt>
                <c:pt idx="4772">
                  <c:v>52</c:v>
                </c:pt>
                <c:pt idx="4773">
                  <c:v>58</c:v>
                </c:pt>
                <c:pt idx="4774">
                  <c:v>58</c:v>
                </c:pt>
                <c:pt idx="4775">
                  <c:v>64</c:v>
                </c:pt>
                <c:pt idx="4776">
                  <c:v>50</c:v>
                </c:pt>
                <c:pt idx="4777">
                  <c:v>37</c:v>
                </c:pt>
                <c:pt idx="4778">
                  <c:v>34</c:v>
                </c:pt>
                <c:pt idx="4779">
                  <c:v>73</c:v>
                </c:pt>
                <c:pt idx="4780">
                  <c:v>46</c:v>
                </c:pt>
                <c:pt idx="4781">
                  <c:v>37</c:v>
                </c:pt>
                <c:pt idx="4782">
                  <c:v>48</c:v>
                </c:pt>
                <c:pt idx="4783">
                  <c:v>66</c:v>
                </c:pt>
                <c:pt idx="4784">
                  <c:v>47</c:v>
                </c:pt>
                <c:pt idx="4785">
                  <c:v>59</c:v>
                </c:pt>
                <c:pt idx="4786">
                  <c:v>55</c:v>
                </c:pt>
                <c:pt idx="4787">
                  <c:v>52</c:v>
                </c:pt>
                <c:pt idx="4788">
                  <c:v>54</c:v>
                </c:pt>
                <c:pt idx="4789">
                  <c:v>54</c:v>
                </c:pt>
                <c:pt idx="4790">
                  <c:v>46</c:v>
                </c:pt>
                <c:pt idx="4791">
                  <c:v>57</c:v>
                </c:pt>
                <c:pt idx="4792">
                  <c:v>69</c:v>
                </c:pt>
                <c:pt idx="4793">
                  <c:v>54</c:v>
                </c:pt>
                <c:pt idx="4794">
                  <c:v>57</c:v>
                </c:pt>
                <c:pt idx="4795">
                  <c:v>45</c:v>
                </c:pt>
                <c:pt idx="4796">
                  <c:v>53</c:v>
                </c:pt>
                <c:pt idx="4797">
                  <c:v>63</c:v>
                </c:pt>
                <c:pt idx="4798">
                  <c:v>56</c:v>
                </c:pt>
                <c:pt idx="4799">
                  <c:v>58</c:v>
                </c:pt>
                <c:pt idx="4800">
                  <c:v>54</c:v>
                </c:pt>
                <c:pt idx="4801">
                  <c:v>56</c:v>
                </c:pt>
                <c:pt idx="4802">
                  <c:v>40</c:v>
                </c:pt>
                <c:pt idx="4803">
                  <c:v>48</c:v>
                </c:pt>
                <c:pt idx="4804">
                  <c:v>46</c:v>
                </c:pt>
                <c:pt idx="4805">
                  <c:v>52</c:v>
                </c:pt>
                <c:pt idx="4806">
                  <c:v>50</c:v>
                </c:pt>
                <c:pt idx="4807">
                  <c:v>56</c:v>
                </c:pt>
                <c:pt idx="4808">
                  <c:v>50</c:v>
                </c:pt>
                <c:pt idx="4809">
                  <c:v>59</c:v>
                </c:pt>
                <c:pt idx="4810">
                  <c:v>50</c:v>
                </c:pt>
                <c:pt idx="4811">
                  <c:v>43</c:v>
                </c:pt>
                <c:pt idx="4812">
                  <c:v>70</c:v>
                </c:pt>
                <c:pt idx="4813">
                  <c:v>39</c:v>
                </c:pt>
                <c:pt idx="4814">
                  <c:v>68</c:v>
                </c:pt>
                <c:pt idx="4815">
                  <c:v>58</c:v>
                </c:pt>
                <c:pt idx="4816">
                  <c:v>57</c:v>
                </c:pt>
                <c:pt idx="4817">
                  <c:v>64</c:v>
                </c:pt>
                <c:pt idx="4818">
                  <c:v>59</c:v>
                </c:pt>
                <c:pt idx="4819">
                  <c:v>66</c:v>
                </c:pt>
                <c:pt idx="4820">
                  <c:v>49</c:v>
                </c:pt>
                <c:pt idx="4821">
                  <c:v>45</c:v>
                </c:pt>
                <c:pt idx="4822">
                  <c:v>53</c:v>
                </c:pt>
                <c:pt idx="4823">
                  <c:v>50</c:v>
                </c:pt>
                <c:pt idx="4824">
                  <c:v>59</c:v>
                </c:pt>
                <c:pt idx="4825">
                  <c:v>58</c:v>
                </c:pt>
                <c:pt idx="4826">
                  <c:v>47</c:v>
                </c:pt>
                <c:pt idx="4827">
                  <c:v>48</c:v>
                </c:pt>
                <c:pt idx="4828">
                  <c:v>51</c:v>
                </c:pt>
                <c:pt idx="4829">
                  <c:v>57</c:v>
                </c:pt>
                <c:pt idx="4830">
                  <c:v>48</c:v>
                </c:pt>
                <c:pt idx="4831">
                  <c:v>52</c:v>
                </c:pt>
                <c:pt idx="4832">
                  <c:v>59</c:v>
                </c:pt>
                <c:pt idx="4833">
                  <c:v>48</c:v>
                </c:pt>
                <c:pt idx="4834">
                  <c:v>62</c:v>
                </c:pt>
                <c:pt idx="4835">
                  <c:v>59</c:v>
                </c:pt>
                <c:pt idx="4836">
                  <c:v>52</c:v>
                </c:pt>
                <c:pt idx="4837">
                  <c:v>60</c:v>
                </c:pt>
                <c:pt idx="4838">
                  <c:v>62</c:v>
                </c:pt>
                <c:pt idx="4839">
                  <c:v>60</c:v>
                </c:pt>
                <c:pt idx="4840">
                  <c:v>66</c:v>
                </c:pt>
                <c:pt idx="4841">
                  <c:v>57</c:v>
                </c:pt>
                <c:pt idx="4842">
                  <c:v>56</c:v>
                </c:pt>
                <c:pt idx="4843">
                  <c:v>54</c:v>
                </c:pt>
                <c:pt idx="4844">
                  <c:v>46</c:v>
                </c:pt>
                <c:pt idx="4845">
                  <c:v>59</c:v>
                </c:pt>
                <c:pt idx="4846">
                  <c:v>48</c:v>
                </c:pt>
                <c:pt idx="4847">
                  <c:v>39</c:v>
                </c:pt>
                <c:pt idx="4848">
                  <c:v>49</c:v>
                </c:pt>
                <c:pt idx="4849">
                  <c:v>59</c:v>
                </c:pt>
                <c:pt idx="4850">
                  <c:v>63</c:v>
                </c:pt>
                <c:pt idx="4851">
                  <c:v>51</c:v>
                </c:pt>
                <c:pt idx="4852">
                  <c:v>54</c:v>
                </c:pt>
                <c:pt idx="4853">
                  <c:v>60</c:v>
                </c:pt>
                <c:pt idx="4854">
                  <c:v>51</c:v>
                </c:pt>
                <c:pt idx="4855">
                  <c:v>64</c:v>
                </c:pt>
                <c:pt idx="4856">
                  <c:v>45</c:v>
                </c:pt>
                <c:pt idx="4857">
                  <c:v>54</c:v>
                </c:pt>
                <c:pt idx="4858">
                  <c:v>53</c:v>
                </c:pt>
                <c:pt idx="4859">
                  <c:v>65</c:v>
                </c:pt>
                <c:pt idx="4860">
                  <c:v>47</c:v>
                </c:pt>
                <c:pt idx="4861">
                  <c:v>53</c:v>
                </c:pt>
                <c:pt idx="4862">
                  <c:v>69</c:v>
                </c:pt>
                <c:pt idx="4863">
                  <c:v>52</c:v>
                </c:pt>
                <c:pt idx="4864">
                  <c:v>63</c:v>
                </c:pt>
                <c:pt idx="4865">
                  <c:v>58</c:v>
                </c:pt>
                <c:pt idx="4866">
                  <c:v>49</c:v>
                </c:pt>
                <c:pt idx="4867">
                  <c:v>54</c:v>
                </c:pt>
                <c:pt idx="4868">
                  <c:v>64</c:v>
                </c:pt>
                <c:pt idx="4869">
                  <c:v>40</c:v>
                </c:pt>
                <c:pt idx="4870">
                  <c:v>58</c:v>
                </c:pt>
                <c:pt idx="4871">
                  <c:v>59</c:v>
                </c:pt>
                <c:pt idx="4872">
                  <c:v>49</c:v>
                </c:pt>
                <c:pt idx="4873">
                  <c:v>55</c:v>
                </c:pt>
                <c:pt idx="4874">
                  <c:v>46</c:v>
                </c:pt>
                <c:pt idx="4875">
                  <c:v>49</c:v>
                </c:pt>
                <c:pt idx="4876">
                  <c:v>75</c:v>
                </c:pt>
                <c:pt idx="4877">
                  <c:v>55</c:v>
                </c:pt>
                <c:pt idx="4878">
                  <c:v>49</c:v>
                </c:pt>
                <c:pt idx="4879">
                  <c:v>56</c:v>
                </c:pt>
                <c:pt idx="4880">
                  <c:v>53</c:v>
                </c:pt>
                <c:pt idx="4881">
                  <c:v>48</c:v>
                </c:pt>
                <c:pt idx="4882">
                  <c:v>57</c:v>
                </c:pt>
                <c:pt idx="4883">
                  <c:v>44</c:v>
                </c:pt>
                <c:pt idx="4884">
                  <c:v>65</c:v>
                </c:pt>
                <c:pt idx="4885">
                  <c:v>71</c:v>
                </c:pt>
                <c:pt idx="4886">
                  <c:v>53</c:v>
                </c:pt>
                <c:pt idx="4887">
                  <c:v>62</c:v>
                </c:pt>
                <c:pt idx="4888">
                  <c:v>64</c:v>
                </c:pt>
                <c:pt idx="4889">
                  <c:v>48</c:v>
                </c:pt>
                <c:pt idx="4890">
                  <c:v>70</c:v>
                </c:pt>
                <c:pt idx="4891">
                  <c:v>48</c:v>
                </c:pt>
                <c:pt idx="4892">
                  <c:v>68</c:v>
                </c:pt>
                <c:pt idx="4893">
                  <c:v>43</c:v>
                </c:pt>
                <c:pt idx="4894">
                  <c:v>44</c:v>
                </c:pt>
                <c:pt idx="4895">
                  <c:v>69</c:v>
                </c:pt>
                <c:pt idx="4896">
                  <c:v>56</c:v>
                </c:pt>
                <c:pt idx="4897">
                  <c:v>56</c:v>
                </c:pt>
                <c:pt idx="4898">
                  <c:v>54</c:v>
                </c:pt>
                <c:pt idx="4899">
                  <c:v>60</c:v>
                </c:pt>
                <c:pt idx="4900">
                  <c:v>54</c:v>
                </c:pt>
                <c:pt idx="4901">
                  <c:v>51</c:v>
                </c:pt>
                <c:pt idx="4902">
                  <c:v>58</c:v>
                </c:pt>
                <c:pt idx="4903">
                  <c:v>64</c:v>
                </c:pt>
                <c:pt idx="4904">
                  <c:v>49</c:v>
                </c:pt>
                <c:pt idx="4905">
                  <c:v>53</c:v>
                </c:pt>
                <c:pt idx="4906">
                  <c:v>43</c:v>
                </c:pt>
                <c:pt idx="4907">
                  <c:v>46</c:v>
                </c:pt>
                <c:pt idx="4908">
                  <c:v>42</c:v>
                </c:pt>
                <c:pt idx="4909">
                  <c:v>53</c:v>
                </c:pt>
                <c:pt idx="4910">
                  <c:v>87</c:v>
                </c:pt>
                <c:pt idx="4911">
                  <c:v>54</c:v>
                </c:pt>
                <c:pt idx="4912">
                  <c:v>41</c:v>
                </c:pt>
                <c:pt idx="4913">
                  <c:v>59</c:v>
                </c:pt>
                <c:pt idx="4914">
                  <c:v>47</c:v>
                </c:pt>
                <c:pt idx="4915">
                  <c:v>53</c:v>
                </c:pt>
                <c:pt idx="4916">
                  <c:v>59</c:v>
                </c:pt>
                <c:pt idx="4917">
                  <c:v>67</c:v>
                </c:pt>
                <c:pt idx="4918">
                  <c:v>57</c:v>
                </c:pt>
                <c:pt idx="4919">
                  <c:v>40</c:v>
                </c:pt>
                <c:pt idx="4920">
                  <c:v>47</c:v>
                </c:pt>
                <c:pt idx="4921">
                  <c:v>71</c:v>
                </c:pt>
                <c:pt idx="4922">
                  <c:v>52</c:v>
                </c:pt>
                <c:pt idx="4923">
                  <c:v>47</c:v>
                </c:pt>
                <c:pt idx="4924">
                  <c:v>67</c:v>
                </c:pt>
                <c:pt idx="4925">
                  <c:v>60</c:v>
                </c:pt>
                <c:pt idx="4926">
                  <c:v>58</c:v>
                </c:pt>
                <c:pt idx="4927">
                  <c:v>50</c:v>
                </c:pt>
                <c:pt idx="4928">
                  <c:v>56</c:v>
                </c:pt>
                <c:pt idx="4929">
                  <c:v>45</c:v>
                </c:pt>
                <c:pt idx="4930">
                  <c:v>48</c:v>
                </c:pt>
                <c:pt idx="4931">
                  <c:v>59</c:v>
                </c:pt>
                <c:pt idx="4932">
                  <c:v>58</c:v>
                </c:pt>
                <c:pt idx="4933">
                  <c:v>58</c:v>
                </c:pt>
                <c:pt idx="4934">
                  <c:v>44</c:v>
                </c:pt>
                <c:pt idx="4935">
                  <c:v>47</c:v>
                </c:pt>
                <c:pt idx="4936">
                  <c:v>44</c:v>
                </c:pt>
                <c:pt idx="4937">
                  <c:v>59</c:v>
                </c:pt>
                <c:pt idx="4938">
                  <c:v>57</c:v>
                </c:pt>
                <c:pt idx="4939">
                  <c:v>67</c:v>
                </c:pt>
                <c:pt idx="4940">
                  <c:v>78</c:v>
                </c:pt>
                <c:pt idx="4941">
                  <c:v>44</c:v>
                </c:pt>
                <c:pt idx="4942">
                  <c:v>47</c:v>
                </c:pt>
                <c:pt idx="4943">
                  <c:v>50</c:v>
                </c:pt>
                <c:pt idx="4944">
                  <c:v>46</c:v>
                </c:pt>
                <c:pt idx="4945">
                  <c:v>60</c:v>
                </c:pt>
                <c:pt idx="4946">
                  <c:v>54</c:v>
                </c:pt>
                <c:pt idx="4947">
                  <c:v>42</c:v>
                </c:pt>
                <c:pt idx="4948">
                  <c:v>37</c:v>
                </c:pt>
                <c:pt idx="4949">
                  <c:v>44</c:v>
                </c:pt>
                <c:pt idx="4950">
                  <c:v>58</c:v>
                </c:pt>
                <c:pt idx="4951">
                  <c:v>65</c:v>
                </c:pt>
                <c:pt idx="4952">
                  <c:v>48</c:v>
                </c:pt>
                <c:pt idx="4953">
                  <c:v>61</c:v>
                </c:pt>
                <c:pt idx="4954">
                  <c:v>73</c:v>
                </c:pt>
                <c:pt idx="4955">
                  <c:v>51</c:v>
                </c:pt>
                <c:pt idx="4956">
                  <c:v>53</c:v>
                </c:pt>
                <c:pt idx="4957">
                  <c:v>40</c:v>
                </c:pt>
                <c:pt idx="4958">
                  <c:v>71</c:v>
                </c:pt>
                <c:pt idx="4959">
                  <c:v>46</c:v>
                </c:pt>
                <c:pt idx="4960">
                  <c:v>51</c:v>
                </c:pt>
                <c:pt idx="4961">
                  <c:v>51</c:v>
                </c:pt>
                <c:pt idx="4962">
                  <c:v>57</c:v>
                </c:pt>
                <c:pt idx="4963">
                  <c:v>60</c:v>
                </c:pt>
                <c:pt idx="4964">
                  <c:v>41</c:v>
                </c:pt>
                <c:pt idx="4965">
                  <c:v>38</c:v>
                </c:pt>
                <c:pt idx="4966">
                  <c:v>45</c:v>
                </c:pt>
                <c:pt idx="4967">
                  <c:v>57</c:v>
                </c:pt>
                <c:pt idx="4968">
                  <c:v>59</c:v>
                </c:pt>
                <c:pt idx="4969">
                  <c:v>54</c:v>
                </c:pt>
                <c:pt idx="4970">
                  <c:v>52</c:v>
                </c:pt>
                <c:pt idx="4971">
                  <c:v>45</c:v>
                </c:pt>
                <c:pt idx="4972">
                  <c:v>65</c:v>
                </c:pt>
                <c:pt idx="4973">
                  <c:v>63</c:v>
                </c:pt>
                <c:pt idx="4974">
                  <c:v>64</c:v>
                </c:pt>
                <c:pt idx="4975">
                  <c:v>62</c:v>
                </c:pt>
                <c:pt idx="4976">
                  <c:v>50</c:v>
                </c:pt>
                <c:pt idx="4977">
                  <c:v>57</c:v>
                </c:pt>
                <c:pt idx="4978">
                  <c:v>60</c:v>
                </c:pt>
                <c:pt idx="4979">
                  <c:v>61</c:v>
                </c:pt>
                <c:pt idx="4980">
                  <c:v>62</c:v>
                </c:pt>
                <c:pt idx="4981">
                  <c:v>47</c:v>
                </c:pt>
                <c:pt idx="4982">
                  <c:v>56</c:v>
                </c:pt>
                <c:pt idx="4983">
                  <c:v>46</c:v>
                </c:pt>
                <c:pt idx="4984">
                  <c:v>64</c:v>
                </c:pt>
                <c:pt idx="4985">
                  <c:v>77</c:v>
                </c:pt>
                <c:pt idx="4986">
                  <c:v>58</c:v>
                </c:pt>
                <c:pt idx="4987">
                  <c:v>64</c:v>
                </c:pt>
                <c:pt idx="4988">
                  <c:v>55</c:v>
                </c:pt>
                <c:pt idx="4989">
                  <c:v>54</c:v>
                </c:pt>
                <c:pt idx="4990">
                  <c:v>54</c:v>
                </c:pt>
                <c:pt idx="4991">
                  <c:v>57</c:v>
                </c:pt>
                <c:pt idx="4992">
                  <c:v>47</c:v>
                </c:pt>
                <c:pt idx="4993">
                  <c:v>60</c:v>
                </c:pt>
                <c:pt idx="4994">
                  <c:v>51</c:v>
                </c:pt>
                <c:pt idx="4995">
                  <c:v>47</c:v>
                </c:pt>
                <c:pt idx="4996">
                  <c:v>55</c:v>
                </c:pt>
                <c:pt idx="4997">
                  <c:v>47</c:v>
                </c:pt>
                <c:pt idx="4998">
                  <c:v>54</c:v>
                </c:pt>
                <c:pt idx="4999">
                  <c:v>62</c:v>
                </c:pt>
                <c:pt idx="5000">
                  <c:v>70</c:v>
                </c:pt>
                <c:pt idx="5001">
                  <c:v>66</c:v>
                </c:pt>
                <c:pt idx="5002">
                  <c:v>74</c:v>
                </c:pt>
                <c:pt idx="5003">
                  <c:v>47</c:v>
                </c:pt>
                <c:pt idx="5004">
                  <c:v>50</c:v>
                </c:pt>
                <c:pt idx="5005">
                  <c:v>62</c:v>
                </c:pt>
                <c:pt idx="5006">
                  <c:v>41</c:v>
                </c:pt>
                <c:pt idx="5007">
                  <c:v>45</c:v>
                </c:pt>
                <c:pt idx="5008">
                  <c:v>59</c:v>
                </c:pt>
                <c:pt idx="5009">
                  <c:v>53</c:v>
                </c:pt>
                <c:pt idx="5010">
                  <c:v>58</c:v>
                </c:pt>
                <c:pt idx="5011">
                  <c:v>62</c:v>
                </c:pt>
                <c:pt idx="5012">
                  <c:v>36</c:v>
                </c:pt>
                <c:pt idx="5013">
                  <c:v>60</c:v>
                </c:pt>
                <c:pt idx="5014">
                  <c:v>62</c:v>
                </c:pt>
                <c:pt idx="5015">
                  <c:v>61</c:v>
                </c:pt>
                <c:pt idx="5016">
                  <c:v>65</c:v>
                </c:pt>
                <c:pt idx="5017">
                  <c:v>68</c:v>
                </c:pt>
                <c:pt idx="5018">
                  <c:v>65</c:v>
                </c:pt>
                <c:pt idx="5019">
                  <c:v>55</c:v>
                </c:pt>
                <c:pt idx="5020">
                  <c:v>49</c:v>
                </c:pt>
                <c:pt idx="5021">
                  <c:v>57</c:v>
                </c:pt>
                <c:pt idx="5022">
                  <c:v>63</c:v>
                </c:pt>
                <c:pt idx="5023">
                  <c:v>41</c:v>
                </c:pt>
                <c:pt idx="5024">
                  <c:v>55</c:v>
                </c:pt>
                <c:pt idx="5025">
                  <c:v>38</c:v>
                </c:pt>
                <c:pt idx="5026">
                  <c:v>49</c:v>
                </c:pt>
                <c:pt idx="5027">
                  <c:v>58</c:v>
                </c:pt>
                <c:pt idx="5028">
                  <c:v>67</c:v>
                </c:pt>
                <c:pt idx="5029">
                  <c:v>53</c:v>
                </c:pt>
                <c:pt idx="5030">
                  <c:v>48</c:v>
                </c:pt>
                <c:pt idx="5031">
                  <c:v>59</c:v>
                </c:pt>
                <c:pt idx="5032">
                  <c:v>57</c:v>
                </c:pt>
                <c:pt idx="5033">
                  <c:v>48</c:v>
                </c:pt>
                <c:pt idx="5034">
                  <c:v>60</c:v>
                </c:pt>
                <c:pt idx="5035">
                  <c:v>54</c:v>
                </c:pt>
                <c:pt idx="5036">
                  <c:v>49</c:v>
                </c:pt>
                <c:pt idx="5037">
                  <c:v>66</c:v>
                </c:pt>
                <c:pt idx="5038">
                  <c:v>46</c:v>
                </c:pt>
                <c:pt idx="5039">
                  <c:v>75</c:v>
                </c:pt>
                <c:pt idx="5040">
                  <c:v>39</c:v>
                </c:pt>
                <c:pt idx="5041">
                  <c:v>53</c:v>
                </c:pt>
                <c:pt idx="5042">
                  <c:v>61</c:v>
                </c:pt>
                <c:pt idx="5043">
                  <c:v>65</c:v>
                </c:pt>
                <c:pt idx="5044">
                  <c:v>55</c:v>
                </c:pt>
                <c:pt idx="5045">
                  <c:v>55</c:v>
                </c:pt>
                <c:pt idx="5046">
                  <c:v>45</c:v>
                </c:pt>
                <c:pt idx="5047">
                  <c:v>55</c:v>
                </c:pt>
                <c:pt idx="5048">
                  <c:v>55</c:v>
                </c:pt>
                <c:pt idx="5049">
                  <c:v>64</c:v>
                </c:pt>
                <c:pt idx="5050">
                  <c:v>61</c:v>
                </c:pt>
                <c:pt idx="5051">
                  <c:v>58</c:v>
                </c:pt>
                <c:pt idx="5052">
                  <c:v>65</c:v>
                </c:pt>
                <c:pt idx="5053">
                  <c:v>51</c:v>
                </c:pt>
                <c:pt idx="5054">
                  <c:v>59</c:v>
                </c:pt>
                <c:pt idx="5055">
                  <c:v>43</c:v>
                </c:pt>
                <c:pt idx="5056">
                  <c:v>57</c:v>
                </c:pt>
                <c:pt idx="5057">
                  <c:v>64</c:v>
                </c:pt>
                <c:pt idx="5058">
                  <c:v>50</c:v>
                </c:pt>
                <c:pt idx="5059">
                  <c:v>69</c:v>
                </c:pt>
                <c:pt idx="5060">
                  <c:v>47</c:v>
                </c:pt>
                <c:pt idx="5061">
                  <c:v>55</c:v>
                </c:pt>
                <c:pt idx="5062">
                  <c:v>47</c:v>
                </c:pt>
                <c:pt idx="5063">
                  <c:v>50</c:v>
                </c:pt>
                <c:pt idx="5064">
                  <c:v>58</c:v>
                </c:pt>
                <c:pt idx="5065">
                  <c:v>60</c:v>
                </c:pt>
                <c:pt idx="5066">
                  <c:v>57</c:v>
                </c:pt>
                <c:pt idx="5067">
                  <c:v>47</c:v>
                </c:pt>
                <c:pt idx="5068">
                  <c:v>70</c:v>
                </c:pt>
                <c:pt idx="5069">
                  <c:v>51</c:v>
                </c:pt>
                <c:pt idx="5070">
                  <c:v>60</c:v>
                </c:pt>
                <c:pt idx="5071">
                  <c:v>73</c:v>
                </c:pt>
                <c:pt idx="5072">
                  <c:v>49</c:v>
                </c:pt>
                <c:pt idx="5073">
                  <c:v>51</c:v>
                </c:pt>
                <c:pt idx="5074">
                  <c:v>69</c:v>
                </c:pt>
                <c:pt idx="5075">
                  <c:v>54</c:v>
                </c:pt>
                <c:pt idx="5076">
                  <c:v>54</c:v>
                </c:pt>
                <c:pt idx="5077">
                  <c:v>60</c:v>
                </c:pt>
                <c:pt idx="5078">
                  <c:v>44</c:v>
                </c:pt>
                <c:pt idx="5079">
                  <c:v>53</c:v>
                </c:pt>
                <c:pt idx="5080">
                  <c:v>58</c:v>
                </c:pt>
                <c:pt idx="5081">
                  <c:v>35</c:v>
                </c:pt>
                <c:pt idx="5082">
                  <c:v>61</c:v>
                </c:pt>
                <c:pt idx="5083">
                  <c:v>53</c:v>
                </c:pt>
                <c:pt idx="5084">
                  <c:v>65</c:v>
                </c:pt>
                <c:pt idx="5085">
                  <c:v>65</c:v>
                </c:pt>
                <c:pt idx="5086">
                  <c:v>69</c:v>
                </c:pt>
                <c:pt idx="5087">
                  <c:v>49</c:v>
                </c:pt>
                <c:pt idx="5088">
                  <c:v>52</c:v>
                </c:pt>
                <c:pt idx="5089">
                  <c:v>39</c:v>
                </c:pt>
                <c:pt idx="5090">
                  <c:v>47</c:v>
                </c:pt>
                <c:pt idx="5091">
                  <c:v>59</c:v>
                </c:pt>
                <c:pt idx="5092">
                  <c:v>66</c:v>
                </c:pt>
                <c:pt idx="5093">
                  <c:v>65</c:v>
                </c:pt>
                <c:pt idx="5094">
                  <c:v>50</c:v>
                </c:pt>
                <c:pt idx="5095">
                  <c:v>44</c:v>
                </c:pt>
                <c:pt idx="5096">
                  <c:v>60</c:v>
                </c:pt>
                <c:pt idx="5097">
                  <c:v>61</c:v>
                </c:pt>
                <c:pt idx="5098">
                  <c:v>68</c:v>
                </c:pt>
                <c:pt idx="5099">
                  <c:v>33</c:v>
                </c:pt>
                <c:pt idx="5100">
                  <c:v>59</c:v>
                </c:pt>
                <c:pt idx="5101">
                  <c:v>51</c:v>
                </c:pt>
                <c:pt idx="5102">
                  <c:v>38</c:v>
                </c:pt>
                <c:pt idx="5103">
                  <c:v>67</c:v>
                </c:pt>
                <c:pt idx="5104">
                  <c:v>66</c:v>
                </c:pt>
                <c:pt idx="5105">
                  <c:v>55</c:v>
                </c:pt>
                <c:pt idx="5106">
                  <c:v>54</c:v>
                </c:pt>
                <c:pt idx="5107">
                  <c:v>62</c:v>
                </c:pt>
                <c:pt idx="5108">
                  <c:v>38</c:v>
                </c:pt>
                <c:pt idx="5109">
                  <c:v>59</c:v>
                </c:pt>
                <c:pt idx="5110">
                  <c:v>63</c:v>
                </c:pt>
                <c:pt idx="5111">
                  <c:v>52</c:v>
                </c:pt>
                <c:pt idx="5112">
                  <c:v>62</c:v>
                </c:pt>
                <c:pt idx="5113">
                  <c:v>52</c:v>
                </c:pt>
                <c:pt idx="5114">
                  <c:v>43</c:v>
                </c:pt>
                <c:pt idx="5115">
                  <c:v>56</c:v>
                </c:pt>
                <c:pt idx="5116">
                  <c:v>40</c:v>
                </c:pt>
                <c:pt idx="5117">
                  <c:v>61</c:v>
                </c:pt>
                <c:pt idx="5118">
                  <c:v>64</c:v>
                </c:pt>
                <c:pt idx="5119">
                  <c:v>65</c:v>
                </c:pt>
                <c:pt idx="5120">
                  <c:v>41</c:v>
                </c:pt>
                <c:pt idx="5121">
                  <c:v>79</c:v>
                </c:pt>
                <c:pt idx="5122">
                  <c:v>63</c:v>
                </c:pt>
                <c:pt idx="5123">
                  <c:v>49</c:v>
                </c:pt>
                <c:pt idx="5124">
                  <c:v>53</c:v>
                </c:pt>
                <c:pt idx="5125">
                  <c:v>57</c:v>
                </c:pt>
                <c:pt idx="5126">
                  <c:v>72</c:v>
                </c:pt>
                <c:pt idx="5127">
                  <c:v>63</c:v>
                </c:pt>
                <c:pt idx="5128">
                  <c:v>30</c:v>
                </c:pt>
                <c:pt idx="5129">
                  <c:v>60</c:v>
                </c:pt>
                <c:pt idx="5130">
                  <c:v>44</c:v>
                </c:pt>
                <c:pt idx="5131">
                  <c:v>62</c:v>
                </c:pt>
                <c:pt idx="5132">
                  <c:v>53</c:v>
                </c:pt>
                <c:pt idx="5133">
                  <c:v>35</c:v>
                </c:pt>
                <c:pt idx="5134">
                  <c:v>65</c:v>
                </c:pt>
                <c:pt idx="5135">
                  <c:v>59</c:v>
                </c:pt>
                <c:pt idx="5136">
                  <c:v>50</c:v>
                </c:pt>
                <c:pt idx="5137">
                  <c:v>46</c:v>
                </c:pt>
                <c:pt idx="5138">
                  <c:v>55</c:v>
                </c:pt>
                <c:pt idx="5139">
                  <c:v>43</c:v>
                </c:pt>
                <c:pt idx="5140">
                  <c:v>50</c:v>
                </c:pt>
                <c:pt idx="5141">
                  <c:v>52</c:v>
                </c:pt>
                <c:pt idx="5142">
                  <c:v>50</c:v>
                </c:pt>
                <c:pt idx="5143">
                  <c:v>46</c:v>
                </c:pt>
                <c:pt idx="5144">
                  <c:v>51</c:v>
                </c:pt>
                <c:pt idx="5145">
                  <c:v>54</c:v>
                </c:pt>
                <c:pt idx="5146">
                  <c:v>64</c:v>
                </c:pt>
                <c:pt idx="5147">
                  <c:v>40</c:v>
                </c:pt>
                <c:pt idx="5148">
                  <c:v>53</c:v>
                </c:pt>
                <c:pt idx="5149">
                  <c:v>55</c:v>
                </c:pt>
                <c:pt idx="5150">
                  <c:v>58</c:v>
                </c:pt>
                <c:pt idx="5151">
                  <c:v>50</c:v>
                </c:pt>
                <c:pt idx="5152">
                  <c:v>48</c:v>
                </c:pt>
                <c:pt idx="5153">
                  <c:v>52</c:v>
                </c:pt>
                <c:pt idx="5154">
                  <c:v>46</c:v>
                </c:pt>
                <c:pt idx="5155">
                  <c:v>60</c:v>
                </c:pt>
                <c:pt idx="5156">
                  <c:v>51</c:v>
                </c:pt>
                <c:pt idx="5157">
                  <c:v>55</c:v>
                </c:pt>
                <c:pt idx="5158">
                  <c:v>43</c:v>
                </c:pt>
                <c:pt idx="5159">
                  <c:v>49</c:v>
                </c:pt>
                <c:pt idx="5160">
                  <c:v>54</c:v>
                </c:pt>
                <c:pt idx="5161">
                  <c:v>48</c:v>
                </c:pt>
                <c:pt idx="5162">
                  <c:v>72</c:v>
                </c:pt>
                <c:pt idx="5163">
                  <c:v>62</c:v>
                </c:pt>
                <c:pt idx="5164">
                  <c:v>56</c:v>
                </c:pt>
                <c:pt idx="5165">
                  <c:v>44</c:v>
                </c:pt>
                <c:pt idx="5166">
                  <c:v>49</c:v>
                </c:pt>
                <c:pt idx="5167">
                  <c:v>48</c:v>
                </c:pt>
                <c:pt idx="5168">
                  <c:v>44</c:v>
                </c:pt>
                <c:pt idx="5169">
                  <c:v>43</c:v>
                </c:pt>
                <c:pt idx="5170">
                  <c:v>48</c:v>
                </c:pt>
                <c:pt idx="5171">
                  <c:v>60</c:v>
                </c:pt>
                <c:pt idx="5172">
                  <c:v>67</c:v>
                </c:pt>
                <c:pt idx="5173">
                  <c:v>59</c:v>
                </c:pt>
                <c:pt idx="5174">
                  <c:v>35</c:v>
                </c:pt>
                <c:pt idx="5175">
                  <c:v>64</c:v>
                </c:pt>
                <c:pt idx="5176">
                  <c:v>47</c:v>
                </c:pt>
                <c:pt idx="5177">
                  <c:v>45</c:v>
                </c:pt>
                <c:pt idx="5178">
                  <c:v>51</c:v>
                </c:pt>
                <c:pt idx="5179">
                  <c:v>54</c:v>
                </c:pt>
                <c:pt idx="5180">
                  <c:v>53</c:v>
                </c:pt>
                <c:pt idx="5181">
                  <c:v>68</c:v>
                </c:pt>
                <c:pt idx="5182">
                  <c:v>69</c:v>
                </c:pt>
                <c:pt idx="5183">
                  <c:v>51</c:v>
                </c:pt>
                <c:pt idx="5184">
                  <c:v>41</c:v>
                </c:pt>
                <c:pt idx="5185">
                  <c:v>62</c:v>
                </c:pt>
                <c:pt idx="5186">
                  <c:v>65</c:v>
                </c:pt>
                <c:pt idx="5187">
                  <c:v>46</c:v>
                </c:pt>
                <c:pt idx="5188">
                  <c:v>51</c:v>
                </c:pt>
                <c:pt idx="5189">
                  <c:v>64</c:v>
                </c:pt>
                <c:pt idx="5190">
                  <c:v>68</c:v>
                </c:pt>
                <c:pt idx="5191">
                  <c:v>62</c:v>
                </c:pt>
                <c:pt idx="5192">
                  <c:v>67</c:v>
                </c:pt>
                <c:pt idx="5193">
                  <c:v>45</c:v>
                </c:pt>
                <c:pt idx="5194">
                  <c:v>58</c:v>
                </c:pt>
                <c:pt idx="5195">
                  <c:v>62</c:v>
                </c:pt>
                <c:pt idx="5196">
                  <c:v>54</c:v>
                </c:pt>
                <c:pt idx="5197">
                  <c:v>50</c:v>
                </c:pt>
                <c:pt idx="5198">
                  <c:v>72</c:v>
                </c:pt>
                <c:pt idx="5199">
                  <c:v>64</c:v>
                </c:pt>
                <c:pt idx="5200">
                  <c:v>48</c:v>
                </c:pt>
                <c:pt idx="5201">
                  <c:v>50</c:v>
                </c:pt>
                <c:pt idx="5202">
                  <c:v>51</c:v>
                </c:pt>
                <c:pt idx="5203">
                  <c:v>48</c:v>
                </c:pt>
                <c:pt idx="5204">
                  <c:v>61</c:v>
                </c:pt>
                <c:pt idx="5205">
                  <c:v>34</c:v>
                </c:pt>
                <c:pt idx="5206">
                  <c:v>42</c:v>
                </c:pt>
                <c:pt idx="5207">
                  <c:v>44</c:v>
                </c:pt>
                <c:pt idx="5208">
                  <c:v>58</c:v>
                </c:pt>
                <c:pt idx="5209">
                  <c:v>37</c:v>
                </c:pt>
                <c:pt idx="5210">
                  <c:v>61</c:v>
                </c:pt>
                <c:pt idx="5211">
                  <c:v>52</c:v>
                </c:pt>
                <c:pt idx="5212">
                  <c:v>56</c:v>
                </c:pt>
                <c:pt idx="5213">
                  <c:v>51</c:v>
                </c:pt>
                <c:pt idx="5214">
                  <c:v>64</c:v>
                </c:pt>
                <c:pt idx="5215">
                  <c:v>67</c:v>
                </c:pt>
                <c:pt idx="5216">
                  <c:v>46</c:v>
                </c:pt>
                <c:pt idx="5217">
                  <c:v>65</c:v>
                </c:pt>
                <c:pt idx="5218">
                  <c:v>55</c:v>
                </c:pt>
                <c:pt idx="5219">
                  <c:v>71</c:v>
                </c:pt>
                <c:pt idx="5220">
                  <c:v>73</c:v>
                </c:pt>
                <c:pt idx="5221">
                  <c:v>36</c:v>
                </c:pt>
                <c:pt idx="5222">
                  <c:v>50</c:v>
                </c:pt>
                <c:pt idx="5223">
                  <c:v>49</c:v>
                </c:pt>
                <c:pt idx="5224">
                  <c:v>67</c:v>
                </c:pt>
                <c:pt idx="5225">
                  <c:v>54</c:v>
                </c:pt>
                <c:pt idx="5226">
                  <c:v>76</c:v>
                </c:pt>
                <c:pt idx="5227">
                  <c:v>68</c:v>
                </c:pt>
                <c:pt idx="5228">
                  <c:v>61</c:v>
                </c:pt>
                <c:pt idx="5229">
                  <c:v>57</c:v>
                </c:pt>
                <c:pt idx="5230">
                  <c:v>46</c:v>
                </c:pt>
                <c:pt idx="5231">
                  <c:v>62</c:v>
                </c:pt>
                <c:pt idx="5232">
                  <c:v>69</c:v>
                </c:pt>
                <c:pt idx="5233">
                  <c:v>55</c:v>
                </c:pt>
                <c:pt idx="5234">
                  <c:v>47</c:v>
                </c:pt>
                <c:pt idx="5235">
                  <c:v>51</c:v>
                </c:pt>
                <c:pt idx="5236">
                  <c:v>72</c:v>
                </c:pt>
                <c:pt idx="5237">
                  <c:v>56</c:v>
                </c:pt>
                <c:pt idx="5238">
                  <c:v>47</c:v>
                </c:pt>
                <c:pt idx="5239">
                  <c:v>45</c:v>
                </c:pt>
                <c:pt idx="5240">
                  <c:v>56</c:v>
                </c:pt>
                <c:pt idx="5241">
                  <c:v>56</c:v>
                </c:pt>
                <c:pt idx="5242">
                  <c:v>49</c:v>
                </c:pt>
                <c:pt idx="5243">
                  <c:v>52</c:v>
                </c:pt>
                <c:pt idx="5244">
                  <c:v>54</c:v>
                </c:pt>
                <c:pt idx="5245">
                  <c:v>70</c:v>
                </c:pt>
                <c:pt idx="5246">
                  <c:v>48</c:v>
                </c:pt>
                <c:pt idx="5247">
                  <c:v>42</c:v>
                </c:pt>
                <c:pt idx="5248">
                  <c:v>55</c:v>
                </c:pt>
                <c:pt idx="5249">
                  <c:v>56</c:v>
                </c:pt>
                <c:pt idx="5250">
                  <c:v>42</c:v>
                </c:pt>
                <c:pt idx="5251">
                  <c:v>54</c:v>
                </c:pt>
                <c:pt idx="5252">
                  <c:v>57</c:v>
                </c:pt>
                <c:pt idx="5253">
                  <c:v>62</c:v>
                </c:pt>
                <c:pt idx="5254">
                  <c:v>65</c:v>
                </c:pt>
                <c:pt idx="5255">
                  <c:v>76</c:v>
                </c:pt>
                <c:pt idx="5256">
                  <c:v>63</c:v>
                </c:pt>
                <c:pt idx="5257">
                  <c:v>34</c:v>
                </c:pt>
                <c:pt idx="5258">
                  <c:v>62</c:v>
                </c:pt>
                <c:pt idx="5259">
                  <c:v>43</c:v>
                </c:pt>
                <c:pt idx="5260">
                  <c:v>65</c:v>
                </c:pt>
                <c:pt idx="5261">
                  <c:v>74</c:v>
                </c:pt>
                <c:pt idx="5262">
                  <c:v>60</c:v>
                </c:pt>
                <c:pt idx="5263">
                  <c:v>62</c:v>
                </c:pt>
                <c:pt idx="5264">
                  <c:v>51</c:v>
                </c:pt>
                <c:pt idx="5265">
                  <c:v>62</c:v>
                </c:pt>
                <c:pt idx="5266">
                  <c:v>50</c:v>
                </c:pt>
                <c:pt idx="5267">
                  <c:v>44</c:v>
                </c:pt>
                <c:pt idx="5268">
                  <c:v>42</c:v>
                </c:pt>
                <c:pt idx="5269">
                  <c:v>66</c:v>
                </c:pt>
                <c:pt idx="5270">
                  <c:v>64</c:v>
                </c:pt>
                <c:pt idx="5271">
                  <c:v>52</c:v>
                </c:pt>
                <c:pt idx="5272">
                  <c:v>49</c:v>
                </c:pt>
                <c:pt idx="5273">
                  <c:v>60</c:v>
                </c:pt>
                <c:pt idx="5274">
                  <c:v>61</c:v>
                </c:pt>
                <c:pt idx="5275">
                  <c:v>44</c:v>
                </c:pt>
                <c:pt idx="5276">
                  <c:v>83</c:v>
                </c:pt>
                <c:pt idx="5277">
                  <c:v>48</c:v>
                </c:pt>
                <c:pt idx="5278">
                  <c:v>63</c:v>
                </c:pt>
                <c:pt idx="5279">
                  <c:v>64</c:v>
                </c:pt>
                <c:pt idx="5280">
                  <c:v>62</c:v>
                </c:pt>
                <c:pt idx="5281">
                  <c:v>62</c:v>
                </c:pt>
                <c:pt idx="5282">
                  <c:v>36</c:v>
                </c:pt>
                <c:pt idx="5283">
                  <c:v>38</c:v>
                </c:pt>
                <c:pt idx="5284">
                  <c:v>55</c:v>
                </c:pt>
                <c:pt idx="5285">
                  <c:v>58</c:v>
                </c:pt>
                <c:pt idx="5286">
                  <c:v>65</c:v>
                </c:pt>
                <c:pt idx="5287">
                  <c:v>60</c:v>
                </c:pt>
                <c:pt idx="5288">
                  <c:v>47</c:v>
                </c:pt>
                <c:pt idx="5289">
                  <c:v>63</c:v>
                </c:pt>
                <c:pt idx="5290">
                  <c:v>56</c:v>
                </c:pt>
                <c:pt idx="5291">
                  <c:v>50</c:v>
                </c:pt>
                <c:pt idx="5292">
                  <c:v>50</c:v>
                </c:pt>
                <c:pt idx="5293">
                  <c:v>56</c:v>
                </c:pt>
                <c:pt idx="5294">
                  <c:v>56</c:v>
                </c:pt>
                <c:pt idx="5295">
                  <c:v>65</c:v>
                </c:pt>
                <c:pt idx="5296">
                  <c:v>56</c:v>
                </c:pt>
                <c:pt idx="5297">
                  <c:v>55</c:v>
                </c:pt>
                <c:pt idx="5298">
                  <c:v>55</c:v>
                </c:pt>
                <c:pt idx="5299">
                  <c:v>49</c:v>
                </c:pt>
                <c:pt idx="5300">
                  <c:v>44</c:v>
                </c:pt>
                <c:pt idx="5301">
                  <c:v>71</c:v>
                </c:pt>
                <c:pt idx="5302">
                  <c:v>56</c:v>
                </c:pt>
                <c:pt idx="5303">
                  <c:v>53</c:v>
                </c:pt>
                <c:pt idx="5304">
                  <c:v>45</c:v>
                </c:pt>
                <c:pt idx="5305">
                  <c:v>51</c:v>
                </c:pt>
                <c:pt idx="5306">
                  <c:v>58</c:v>
                </c:pt>
                <c:pt idx="5307">
                  <c:v>51</c:v>
                </c:pt>
                <c:pt idx="5308">
                  <c:v>50</c:v>
                </c:pt>
                <c:pt idx="5309">
                  <c:v>59</c:v>
                </c:pt>
                <c:pt idx="5310">
                  <c:v>49</c:v>
                </c:pt>
                <c:pt idx="5311">
                  <c:v>61</c:v>
                </c:pt>
                <c:pt idx="5312">
                  <c:v>59</c:v>
                </c:pt>
                <c:pt idx="5313">
                  <c:v>49</c:v>
                </c:pt>
                <c:pt idx="5314">
                  <c:v>71</c:v>
                </c:pt>
                <c:pt idx="5315">
                  <c:v>58</c:v>
                </c:pt>
                <c:pt idx="5316">
                  <c:v>48</c:v>
                </c:pt>
                <c:pt idx="5317">
                  <c:v>51</c:v>
                </c:pt>
                <c:pt idx="5318">
                  <c:v>53</c:v>
                </c:pt>
                <c:pt idx="5319">
                  <c:v>55</c:v>
                </c:pt>
                <c:pt idx="5320">
                  <c:v>50</c:v>
                </c:pt>
                <c:pt idx="5321">
                  <c:v>52</c:v>
                </c:pt>
                <c:pt idx="5322">
                  <c:v>55</c:v>
                </c:pt>
                <c:pt idx="5323">
                  <c:v>63</c:v>
                </c:pt>
                <c:pt idx="5324">
                  <c:v>64</c:v>
                </c:pt>
                <c:pt idx="5325">
                  <c:v>69</c:v>
                </c:pt>
                <c:pt idx="5326">
                  <c:v>61</c:v>
                </c:pt>
                <c:pt idx="5327">
                  <c:v>59</c:v>
                </c:pt>
                <c:pt idx="5328">
                  <c:v>58</c:v>
                </c:pt>
                <c:pt idx="5329">
                  <c:v>53</c:v>
                </c:pt>
                <c:pt idx="5330">
                  <c:v>50</c:v>
                </c:pt>
                <c:pt idx="5331">
                  <c:v>53</c:v>
                </c:pt>
                <c:pt idx="5332">
                  <c:v>64</c:v>
                </c:pt>
                <c:pt idx="5333">
                  <c:v>55</c:v>
                </c:pt>
                <c:pt idx="5334">
                  <c:v>47</c:v>
                </c:pt>
                <c:pt idx="5335">
                  <c:v>46</c:v>
                </c:pt>
                <c:pt idx="5336">
                  <c:v>66</c:v>
                </c:pt>
                <c:pt idx="5337">
                  <c:v>53</c:v>
                </c:pt>
                <c:pt idx="5338">
                  <c:v>57</c:v>
                </c:pt>
                <c:pt idx="5339">
                  <c:v>58</c:v>
                </c:pt>
                <c:pt idx="5340">
                  <c:v>62</c:v>
                </c:pt>
                <c:pt idx="5341">
                  <c:v>61</c:v>
                </c:pt>
                <c:pt idx="5342">
                  <c:v>43</c:v>
                </c:pt>
                <c:pt idx="5343">
                  <c:v>32</c:v>
                </c:pt>
                <c:pt idx="5344">
                  <c:v>60</c:v>
                </c:pt>
                <c:pt idx="5345">
                  <c:v>57</c:v>
                </c:pt>
                <c:pt idx="5346">
                  <c:v>72</c:v>
                </c:pt>
                <c:pt idx="5347">
                  <c:v>47</c:v>
                </c:pt>
                <c:pt idx="5348">
                  <c:v>54</c:v>
                </c:pt>
                <c:pt idx="5349">
                  <c:v>48</c:v>
                </c:pt>
                <c:pt idx="5350">
                  <c:v>58</c:v>
                </c:pt>
                <c:pt idx="5351">
                  <c:v>65</c:v>
                </c:pt>
                <c:pt idx="5352">
                  <c:v>55</c:v>
                </c:pt>
                <c:pt idx="5353">
                  <c:v>54</c:v>
                </c:pt>
                <c:pt idx="5354">
                  <c:v>54</c:v>
                </c:pt>
                <c:pt idx="5355">
                  <c:v>47</c:v>
                </c:pt>
                <c:pt idx="5356">
                  <c:v>57</c:v>
                </c:pt>
                <c:pt idx="5357">
                  <c:v>62</c:v>
                </c:pt>
                <c:pt idx="5358">
                  <c:v>66</c:v>
                </c:pt>
                <c:pt idx="5359">
                  <c:v>36</c:v>
                </c:pt>
                <c:pt idx="5360">
                  <c:v>64</c:v>
                </c:pt>
                <c:pt idx="5361">
                  <c:v>59</c:v>
                </c:pt>
                <c:pt idx="5362">
                  <c:v>67</c:v>
                </c:pt>
                <c:pt idx="5363">
                  <c:v>57</c:v>
                </c:pt>
                <c:pt idx="5364">
                  <c:v>68</c:v>
                </c:pt>
                <c:pt idx="5365">
                  <c:v>60</c:v>
                </c:pt>
                <c:pt idx="5366">
                  <c:v>36</c:v>
                </c:pt>
                <c:pt idx="5367">
                  <c:v>59</c:v>
                </c:pt>
                <c:pt idx="5368">
                  <c:v>63</c:v>
                </c:pt>
                <c:pt idx="5369">
                  <c:v>64</c:v>
                </c:pt>
                <c:pt idx="5370">
                  <c:v>62</c:v>
                </c:pt>
                <c:pt idx="5371">
                  <c:v>44</c:v>
                </c:pt>
                <c:pt idx="5372">
                  <c:v>48</c:v>
                </c:pt>
                <c:pt idx="5373">
                  <c:v>49</c:v>
                </c:pt>
                <c:pt idx="5374">
                  <c:v>50</c:v>
                </c:pt>
                <c:pt idx="5375">
                  <c:v>50</c:v>
                </c:pt>
                <c:pt idx="5376">
                  <c:v>53</c:v>
                </c:pt>
                <c:pt idx="5377">
                  <c:v>54</c:v>
                </c:pt>
                <c:pt idx="5378">
                  <c:v>66</c:v>
                </c:pt>
                <c:pt idx="5379">
                  <c:v>59</c:v>
                </c:pt>
                <c:pt idx="5380">
                  <c:v>63</c:v>
                </c:pt>
                <c:pt idx="5381">
                  <c:v>43</c:v>
                </c:pt>
                <c:pt idx="5382">
                  <c:v>46</c:v>
                </c:pt>
                <c:pt idx="5383">
                  <c:v>72</c:v>
                </c:pt>
                <c:pt idx="5384">
                  <c:v>57</c:v>
                </c:pt>
                <c:pt idx="5385">
                  <c:v>44</c:v>
                </c:pt>
                <c:pt idx="5386">
                  <c:v>65</c:v>
                </c:pt>
                <c:pt idx="5387">
                  <c:v>53</c:v>
                </c:pt>
                <c:pt idx="5388">
                  <c:v>62</c:v>
                </c:pt>
                <c:pt idx="5389">
                  <c:v>68</c:v>
                </c:pt>
                <c:pt idx="5390">
                  <c:v>45</c:v>
                </c:pt>
                <c:pt idx="5391">
                  <c:v>56</c:v>
                </c:pt>
                <c:pt idx="5392">
                  <c:v>40</c:v>
                </c:pt>
                <c:pt idx="5393">
                  <c:v>69</c:v>
                </c:pt>
                <c:pt idx="5394">
                  <c:v>56</c:v>
                </c:pt>
                <c:pt idx="5395">
                  <c:v>60</c:v>
                </c:pt>
                <c:pt idx="5396">
                  <c:v>57</c:v>
                </c:pt>
                <c:pt idx="5397">
                  <c:v>46</c:v>
                </c:pt>
                <c:pt idx="5398">
                  <c:v>48</c:v>
                </c:pt>
                <c:pt idx="5399">
                  <c:v>70</c:v>
                </c:pt>
                <c:pt idx="5400">
                  <c:v>44</c:v>
                </c:pt>
                <c:pt idx="5401">
                  <c:v>48</c:v>
                </c:pt>
                <c:pt idx="5402">
                  <c:v>44</c:v>
                </c:pt>
                <c:pt idx="5403">
                  <c:v>48</c:v>
                </c:pt>
                <c:pt idx="5404">
                  <c:v>51</c:v>
                </c:pt>
                <c:pt idx="5405">
                  <c:v>66</c:v>
                </c:pt>
                <c:pt idx="5406">
                  <c:v>50</c:v>
                </c:pt>
                <c:pt idx="5407">
                  <c:v>47</c:v>
                </c:pt>
                <c:pt idx="5408">
                  <c:v>52</c:v>
                </c:pt>
                <c:pt idx="5409">
                  <c:v>66</c:v>
                </c:pt>
                <c:pt idx="5410">
                  <c:v>51</c:v>
                </c:pt>
                <c:pt idx="5411">
                  <c:v>61</c:v>
                </c:pt>
                <c:pt idx="5412">
                  <c:v>61</c:v>
                </c:pt>
                <c:pt idx="5413">
                  <c:v>41</c:v>
                </c:pt>
                <c:pt idx="5414">
                  <c:v>54</c:v>
                </c:pt>
                <c:pt idx="5415">
                  <c:v>75</c:v>
                </c:pt>
                <c:pt idx="5416">
                  <c:v>70</c:v>
                </c:pt>
                <c:pt idx="5417">
                  <c:v>58</c:v>
                </c:pt>
                <c:pt idx="5418">
                  <c:v>51</c:v>
                </c:pt>
                <c:pt idx="5419">
                  <c:v>67</c:v>
                </c:pt>
                <c:pt idx="5420">
                  <c:v>42</c:v>
                </c:pt>
                <c:pt idx="5421">
                  <c:v>55</c:v>
                </c:pt>
                <c:pt idx="5422">
                  <c:v>57</c:v>
                </c:pt>
                <c:pt idx="5423">
                  <c:v>45</c:v>
                </c:pt>
                <c:pt idx="5424">
                  <c:v>55</c:v>
                </c:pt>
                <c:pt idx="5425">
                  <c:v>80</c:v>
                </c:pt>
                <c:pt idx="5426">
                  <c:v>38</c:v>
                </c:pt>
                <c:pt idx="5427">
                  <c:v>73</c:v>
                </c:pt>
                <c:pt idx="5428">
                  <c:v>42</c:v>
                </c:pt>
                <c:pt idx="5429">
                  <c:v>57</c:v>
                </c:pt>
                <c:pt idx="5430">
                  <c:v>47</c:v>
                </c:pt>
                <c:pt idx="5431">
                  <c:v>48</c:v>
                </c:pt>
                <c:pt idx="5432">
                  <c:v>65</c:v>
                </c:pt>
                <c:pt idx="5433">
                  <c:v>58</c:v>
                </c:pt>
                <c:pt idx="5434">
                  <c:v>50</c:v>
                </c:pt>
                <c:pt idx="5435">
                  <c:v>59</c:v>
                </c:pt>
                <c:pt idx="5436">
                  <c:v>55</c:v>
                </c:pt>
                <c:pt idx="5437">
                  <c:v>58</c:v>
                </c:pt>
                <c:pt idx="5438">
                  <c:v>65</c:v>
                </c:pt>
                <c:pt idx="5439">
                  <c:v>57</c:v>
                </c:pt>
                <c:pt idx="5440">
                  <c:v>57</c:v>
                </c:pt>
                <c:pt idx="5441">
                  <c:v>42</c:v>
                </c:pt>
                <c:pt idx="5442">
                  <c:v>36</c:v>
                </c:pt>
                <c:pt idx="5443">
                  <c:v>56</c:v>
                </c:pt>
                <c:pt idx="5444">
                  <c:v>30</c:v>
                </c:pt>
                <c:pt idx="5445">
                  <c:v>54</c:v>
                </c:pt>
                <c:pt idx="5446">
                  <c:v>74</c:v>
                </c:pt>
                <c:pt idx="5447">
                  <c:v>49</c:v>
                </c:pt>
                <c:pt idx="5448">
                  <c:v>40</c:v>
                </c:pt>
                <c:pt idx="5449">
                  <c:v>62</c:v>
                </c:pt>
                <c:pt idx="5450">
                  <c:v>51</c:v>
                </c:pt>
                <c:pt idx="5451">
                  <c:v>65</c:v>
                </c:pt>
                <c:pt idx="5452">
                  <c:v>43</c:v>
                </c:pt>
                <c:pt idx="5453">
                  <c:v>65</c:v>
                </c:pt>
                <c:pt idx="5454">
                  <c:v>51</c:v>
                </c:pt>
                <c:pt idx="5455">
                  <c:v>73</c:v>
                </c:pt>
                <c:pt idx="5456">
                  <c:v>62</c:v>
                </c:pt>
                <c:pt idx="5457">
                  <c:v>52</c:v>
                </c:pt>
                <c:pt idx="5458">
                  <c:v>62</c:v>
                </c:pt>
                <c:pt idx="5459">
                  <c:v>56</c:v>
                </c:pt>
                <c:pt idx="5460">
                  <c:v>66</c:v>
                </c:pt>
                <c:pt idx="5461">
                  <c:v>61</c:v>
                </c:pt>
                <c:pt idx="5462">
                  <c:v>54</c:v>
                </c:pt>
                <c:pt idx="5463">
                  <c:v>69</c:v>
                </c:pt>
                <c:pt idx="5464">
                  <c:v>56</c:v>
                </c:pt>
                <c:pt idx="5465">
                  <c:v>44</c:v>
                </c:pt>
                <c:pt idx="5466">
                  <c:v>52</c:v>
                </c:pt>
                <c:pt idx="5467">
                  <c:v>48</c:v>
                </c:pt>
                <c:pt idx="5468">
                  <c:v>53</c:v>
                </c:pt>
                <c:pt idx="5469">
                  <c:v>67</c:v>
                </c:pt>
                <c:pt idx="5470">
                  <c:v>48</c:v>
                </c:pt>
                <c:pt idx="5471">
                  <c:v>47</c:v>
                </c:pt>
                <c:pt idx="5472">
                  <c:v>60</c:v>
                </c:pt>
                <c:pt idx="5473">
                  <c:v>64</c:v>
                </c:pt>
                <c:pt idx="5474">
                  <c:v>52</c:v>
                </c:pt>
                <c:pt idx="5475">
                  <c:v>40</c:v>
                </c:pt>
                <c:pt idx="5476">
                  <c:v>61</c:v>
                </c:pt>
                <c:pt idx="5477">
                  <c:v>61</c:v>
                </c:pt>
                <c:pt idx="5478">
                  <c:v>56</c:v>
                </c:pt>
                <c:pt idx="5479">
                  <c:v>51</c:v>
                </c:pt>
                <c:pt idx="5480">
                  <c:v>61</c:v>
                </c:pt>
                <c:pt idx="5481">
                  <c:v>50</c:v>
                </c:pt>
                <c:pt idx="5482">
                  <c:v>55</c:v>
                </c:pt>
                <c:pt idx="5483">
                  <c:v>56</c:v>
                </c:pt>
                <c:pt idx="5484">
                  <c:v>47</c:v>
                </c:pt>
                <c:pt idx="5485">
                  <c:v>55</c:v>
                </c:pt>
                <c:pt idx="5486">
                  <c:v>42</c:v>
                </c:pt>
                <c:pt idx="5487">
                  <c:v>53</c:v>
                </c:pt>
                <c:pt idx="5488">
                  <c:v>64</c:v>
                </c:pt>
                <c:pt idx="5489">
                  <c:v>54</c:v>
                </c:pt>
                <c:pt idx="5490">
                  <c:v>62</c:v>
                </c:pt>
                <c:pt idx="5491">
                  <c:v>61</c:v>
                </c:pt>
                <c:pt idx="5492">
                  <c:v>53</c:v>
                </c:pt>
                <c:pt idx="5493">
                  <c:v>53</c:v>
                </c:pt>
                <c:pt idx="5494">
                  <c:v>52</c:v>
                </c:pt>
                <c:pt idx="5495">
                  <c:v>49</c:v>
                </c:pt>
                <c:pt idx="5496">
                  <c:v>68</c:v>
                </c:pt>
                <c:pt idx="5497">
                  <c:v>49</c:v>
                </c:pt>
                <c:pt idx="5498">
                  <c:v>75</c:v>
                </c:pt>
                <c:pt idx="5499">
                  <c:v>57</c:v>
                </c:pt>
                <c:pt idx="5500">
                  <c:v>70</c:v>
                </c:pt>
                <c:pt idx="5501">
                  <c:v>58</c:v>
                </c:pt>
                <c:pt idx="5502">
                  <c:v>46</c:v>
                </c:pt>
                <c:pt idx="5503">
                  <c:v>52</c:v>
                </c:pt>
                <c:pt idx="5504">
                  <c:v>50</c:v>
                </c:pt>
                <c:pt idx="5505">
                  <c:v>49</c:v>
                </c:pt>
                <c:pt idx="5506">
                  <c:v>53</c:v>
                </c:pt>
                <c:pt idx="5507">
                  <c:v>39</c:v>
                </c:pt>
                <c:pt idx="5508">
                  <c:v>58</c:v>
                </c:pt>
                <c:pt idx="5509">
                  <c:v>74</c:v>
                </c:pt>
                <c:pt idx="5510">
                  <c:v>49</c:v>
                </c:pt>
                <c:pt idx="5511">
                  <c:v>63</c:v>
                </c:pt>
                <c:pt idx="5512">
                  <c:v>48</c:v>
                </c:pt>
                <c:pt idx="5513">
                  <c:v>58</c:v>
                </c:pt>
                <c:pt idx="5514">
                  <c:v>43</c:v>
                </c:pt>
                <c:pt idx="5515">
                  <c:v>48</c:v>
                </c:pt>
                <c:pt idx="5516">
                  <c:v>55</c:v>
                </c:pt>
                <c:pt idx="5517">
                  <c:v>54</c:v>
                </c:pt>
                <c:pt idx="5518">
                  <c:v>44</c:v>
                </c:pt>
                <c:pt idx="5519">
                  <c:v>58</c:v>
                </c:pt>
                <c:pt idx="5520">
                  <c:v>49</c:v>
                </c:pt>
                <c:pt idx="5521">
                  <c:v>60</c:v>
                </c:pt>
                <c:pt idx="5522">
                  <c:v>46</c:v>
                </c:pt>
                <c:pt idx="5523">
                  <c:v>61</c:v>
                </c:pt>
                <c:pt idx="5524">
                  <c:v>71</c:v>
                </c:pt>
                <c:pt idx="5525">
                  <c:v>47</c:v>
                </c:pt>
                <c:pt idx="5526">
                  <c:v>67</c:v>
                </c:pt>
                <c:pt idx="5527">
                  <c:v>45</c:v>
                </c:pt>
                <c:pt idx="5528">
                  <c:v>60</c:v>
                </c:pt>
                <c:pt idx="5529">
                  <c:v>53</c:v>
                </c:pt>
                <c:pt idx="5530">
                  <c:v>63</c:v>
                </c:pt>
                <c:pt idx="5531">
                  <c:v>60</c:v>
                </c:pt>
                <c:pt idx="5532">
                  <c:v>63</c:v>
                </c:pt>
                <c:pt idx="5533">
                  <c:v>38</c:v>
                </c:pt>
                <c:pt idx="5534">
                  <c:v>62</c:v>
                </c:pt>
                <c:pt idx="5535">
                  <c:v>58</c:v>
                </c:pt>
                <c:pt idx="5536">
                  <c:v>62</c:v>
                </c:pt>
                <c:pt idx="5537">
                  <c:v>52</c:v>
                </c:pt>
                <c:pt idx="5538">
                  <c:v>52</c:v>
                </c:pt>
                <c:pt idx="5539">
                  <c:v>54</c:v>
                </c:pt>
                <c:pt idx="5540">
                  <c:v>75</c:v>
                </c:pt>
                <c:pt idx="5541">
                  <c:v>68</c:v>
                </c:pt>
                <c:pt idx="5542">
                  <c:v>58</c:v>
                </c:pt>
                <c:pt idx="5543">
                  <c:v>63</c:v>
                </c:pt>
                <c:pt idx="5544">
                  <c:v>45</c:v>
                </c:pt>
                <c:pt idx="5545">
                  <c:v>55</c:v>
                </c:pt>
                <c:pt idx="5546">
                  <c:v>56</c:v>
                </c:pt>
                <c:pt idx="5547">
                  <c:v>65</c:v>
                </c:pt>
                <c:pt idx="5548">
                  <c:v>62</c:v>
                </c:pt>
                <c:pt idx="5549">
                  <c:v>57</c:v>
                </c:pt>
                <c:pt idx="5550">
                  <c:v>51</c:v>
                </c:pt>
                <c:pt idx="5551">
                  <c:v>56</c:v>
                </c:pt>
                <c:pt idx="5552">
                  <c:v>39</c:v>
                </c:pt>
                <c:pt idx="5553">
                  <c:v>55</c:v>
                </c:pt>
                <c:pt idx="5554">
                  <c:v>67</c:v>
                </c:pt>
                <c:pt idx="5555">
                  <c:v>58</c:v>
                </c:pt>
                <c:pt idx="5556">
                  <c:v>46</c:v>
                </c:pt>
                <c:pt idx="5557">
                  <c:v>52</c:v>
                </c:pt>
                <c:pt idx="5558">
                  <c:v>60</c:v>
                </c:pt>
                <c:pt idx="5559">
                  <c:v>63</c:v>
                </c:pt>
                <c:pt idx="5560">
                  <c:v>50</c:v>
                </c:pt>
                <c:pt idx="5561">
                  <c:v>75</c:v>
                </c:pt>
                <c:pt idx="5562">
                  <c:v>61</c:v>
                </c:pt>
                <c:pt idx="5563">
                  <c:v>67</c:v>
                </c:pt>
                <c:pt idx="5564">
                  <c:v>50</c:v>
                </c:pt>
                <c:pt idx="5565">
                  <c:v>71</c:v>
                </c:pt>
                <c:pt idx="5566">
                  <c:v>55</c:v>
                </c:pt>
                <c:pt idx="5567">
                  <c:v>63</c:v>
                </c:pt>
                <c:pt idx="5568">
                  <c:v>47</c:v>
                </c:pt>
                <c:pt idx="5569">
                  <c:v>54</c:v>
                </c:pt>
                <c:pt idx="5570">
                  <c:v>56</c:v>
                </c:pt>
                <c:pt idx="5571">
                  <c:v>53</c:v>
                </c:pt>
                <c:pt idx="5572">
                  <c:v>58</c:v>
                </c:pt>
                <c:pt idx="5573">
                  <c:v>70</c:v>
                </c:pt>
                <c:pt idx="5574">
                  <c:v>65</c:v>
                </c:pt>
                <c:pt idx="5575">
                  <c:v>51</c:v>
                </c:pt>
                <c:pt idx="5576">
                  <c:v>47</c:v>
                </c:pt>
                <c:pt idx="5577">
                  <c:v>60</c:v>
                </c:pt>
                <c:pt idx="5578">
                  <c:v>68</c:v>
                </c:pt>
                <c:pt idx="5579">
                  <c:v>50</c:v>
                </c:pt>
                <c:pt idx="5580">
                  <c:v>53</c:v>
                </c:pt>
                <c:pt idx="5581">
                  <c:v>65</c:v>
                </c:pt>
                <c:pt idx="5582">
                  <c:v>35</c:v>
                </c:pt>
                <c:pt idx="5583">
                  <c:v>47</c:v>
                </c:pt>
                <c:pt idx="5584">
                  <c:v>52</c:v>
                </c:pt>
                <c:pt idx="5585">
                  <c:v>55</c:v>
                </c:pt>
                <c:pt idx="5586">
                  <c:v>44</c:v>
                </c:pt>
                <c:pt idx="5587">
                  <c:v>59</c:v>
                </c:pt>
                <c:pt idx="5588">
                  <c:v>55</c:v>
                </c:pt>
                <c:pt idx="5589">
                  <c:v>48</c:v>
                </c:pt>
                <c:pt idx="5590">
                  <c:v>49</c:v>
                </c:pt>
                <c:pt idx="5591">
                  <c:v>61</c:v>
                </c:pt>
                <c:pt idx="5592">
                  <c:v>64</c:v>
                </c:pt>
                <c:pt idx="5593">
                  <c:v>49</c:v>
                </c:pt>
                <c:pt idx="5594">
                  <c:v>54</c:v>
                </c:pt>
                <c:pt idx="5595">
                  <c:v>34</c:v>
                </c:pt>
                <c:pt idx="5596">
                  <c:v>36</c:v>
                </c:pt>
                <c:pt idx="5597">
                  <c:v>69</c:v>
                </c:pt>
                <c:pt idx="5598">
                  <c:v>46</c:v>
                </c:pt>
                <c:pt idx="5599">
                  <c:v>72</c:v>
                </c:pt>
                <c:pt idx="5600">
                  <c:v>49</c:v>
                </c:pt>
                <c:pt idx="5601">
                  <c:v>40</c:v>
                </c:pt>
                <c:pt idx="5602">
                  <c:v>37</c:v>
                </c:pt>
                <c:pt idx="5603">
                  <c:v>56</c:v>
                </c:pt>
                <c:pt idx="5604">
                  <c:v>48</c:v>
                </c:pt>
                <c:pt idx="5605">
                  <c:v>57</c:v>
                </c:pt>
                <c:pt idx="5606">
                  <c:v>58</c:v>
                </c:pt>
                <c:pt idx="5607">
                  <c:v>70</c:v>
                </c:pt>
                <c:pt idx="5608">
                  <c:v>43</c:v>
                </c:pt>
                <c:pt idx="5609">
                  <c:v>57</c:v>
                </c:pt>
                <c:pt idx="5610">
                  <c:v>59</c:v>
                </c:pt>
                <c:pt idx="5611">
                  <c:v>63</c:v>
                </c:pt>
                <c:pt idx="5612">
                  <c:v>71</c:v>
                </c:pt>
                <c:pt idx="5613">
                  <c:v>55</c:v>
                </c:pt>
                <c:pt idx="5614">
                  <c:v>60</c:v>
                </c:pt>
                <c:pt idx="5615">
                  <c:v>70</c:v>
                </c:pt>
                <c:pt idx="5616">
                  <c:v>60</c:v>
                </c:pt>
                <c:pt idx="5617">
                  <c:v>59</c:v>
                </c:pt>
                <c:pt idx="5618">
                  <c:v>35</c:v>
                </c:pt>
                <c:pt idx="5619">
                  <c:v>58</c:v>
                </c:pt>
                <c:pt idx="5620">
                  <c:v>44</c:v>
                </c:pt>
                <c:pt idx="5621">
                  <c:v>55</c:v>
                </c:pt>
                <c:pt idx="5622">
                  <c:v>46</c:v>
                </c:pt>
                <c:pt idx="5623">
                  <c:v>44</c:v>
                </c:pt>
                <c:pt idx="5624">
                  <c:v>57</c:v>
                </c:pt>
                <c:pt idx="5625">
                  <c:v>58</c:v>
                </c:pt>
                <c:pt idx="5626">
                  <c:v>56</c:v>
                </c:pt>
                <c:pt idx="5627">
                  <c:v>59</c:v>
                </c:pt>
                <c:pt idx="5628">
                  <c:v>54</c:v>
                </c:pt>
                <c:pt idx="5629">
                  <c:v>59</c:v>
                </c:pt>
                <c:pt idx="5630">
                  <c:v>60</c:v>
                </c:pt>
                <c:pt idx="5631">
                  <c:v>67</c:v>
                </c:pt>
                <c:pt idx="5632">
                  <c:v>50</c:v>
                </c:pt>
                <c:pt idx="5633">
                  <c:v>59</c:v>
                </c:pt>
                <c:pt idx="5634">
                  <c:v>42</c:v>
                </c:pt>
                <c:pt idx="5635">
                  <c:v>56</c:v>
                </c:pt>
                <c:pt idx="5636">
                  <c:v>59</c:v>
                </c:pt>
                <c:pt idx="5637">
                  <c:v>44</c:v>
                </c:pt>
                <c:pt idx="5638">
                  <c:v>64</c:v>
                </c:pt>
                <c:pt idx="5639">
                  <c:v>64</c:v>
                </c:pt>
                <c:pt idx="5640">
                  <c:v>56</c:v>
                </c:pt>
                <c:pt idx="5641">
                  <c:v>62</c:v>
                </c:pt>
                <c:pt idx="5642">
                  <c:v>45</c:v>
                </c:pt>
                <c:pt idx="5643">
                  <c:v>52</c:v>
                </c:pt>
                <c:pt idx="5644">
                  <c:v>34</c:v>
                </c:pt>
                <c:pt idx="5645">
                  <c:v>46</c:v>
                </c:pt>
                <c:pt idx="5646">
                  <c:v>57</c:v>
                </c:pt>
                <c:pt idx="5647">
                  <c:v>50</c:v>
                </c:pt>
                <c:pt idx="5648">
                  <c:v>56</c:v>
                </c:pt>
                <c:pt idx="5649">
                  <c:v>53</c:v>
                </c:pt>
                <c:pt idx="5650">
                  <c:v>64</c:v>
                </c:pt>
                <c:pt idx="5651">
                  <c:v>67</c:v>
                </c:pt>
                <c:pt idx="5652">
                  <c:v>61</c:v>
                </c:pt>
                <c:pt idx="5653">
                  <c:v>55</c:v>
                </c:pt>
                <c:pt idx="5654">
                  <c:v>74</c:v>
                </c:pt>
                <c:pt idx="5655">
                  <c:v>49</c:v>
                </c:pt>
                <c:pt idx="5656">
                  <c:v>61</c:v>
                </c:pt>
                <c:pt idx="5657">
                  <c:v>52</c:v>
                </c:pt>
                <c:pt idx="5658">
                  <c:v>64</c:v>
                </c:pt>
                <c:pt idx="5659">
                  <c:v>41</c:v>
                </c:pt>
                <c:pt idx="5660">
                  <c:v>47</c:v>
                </c:pt>
                <c:pt idx="5661">
                  <c:v>50</c:v>
                </c:pt>
                <c:pt idx="5662">
                  <c:v>64</c:v>
                </c:pt>
                <c:pt idx="5663">
                  <c:v>59</c:v>
                </c:pt>
                <c:pt idx="5664">
                  <c:v>67</c:v>
                </c:pt>
                <c:pt idx="5665">
                  <c:v>43</c:v>
                </c:pt>
                <c:pt idx="5666">
                  <c:v>62</c:v>
                </c:pt>
                <c:pt idx="5667">
                  <c:v>59</c:v>
                </c:pt>
                <c:pt idx="5668">
                  <c:v>60</c:v>
                </c:pt>
                <c:pt idx="5669">
                  <c:v>68</c:v>
                </c:pt>
                <c:pt idx="5670">
                  <c:v>70</c:v>
                </c:pt>
                <c:pt idx="5671">
                  <c:v>58</c:v>
                </c:pt>
                <c:pt idx="5672">
                  <c:v>36</c:v>
                </c:pt>
                <c:pt idx="5673">
                  <c:v>59</c:v>
                </c:pt>
                <c:pt idx="5674">
                  <c:v>62</c:v>
                </c:pt>
                <c:pt idx="5675">
                  <c:v>47</c:v>
                </c:pt>
                <c:pt idx="5676">
                  <c:v>48</c:v>
                </c:pt>
                <c:pt idx="5677">
                  <c:v>48</c:v>
                </c:pt>
                <c:pt idx="5678">
                  <c:v>55</c:v>
                </c:pt>
                <c:pt idx="5679">
                  <c:v>57</c:v>
                </c:pt>
                <c:pt idx="5680">
                  <c:v>50</c:v>
                </c:pt>
                <c:pt idx="5681">
                  <c:v>52</c:v>
                </c:pt>
                <c:pt idx="5682">
                  <c:v>51</c:v>
                </c:pt>
                <c:pt idx="5683">
                  <c:v>49</c:v>
                </c:pt>
                <c:pt idx="5684">
                  <c:v>44</c:v>
                </c:pt>
                <c:pt idx="5685">
                  <c:v>63</c:v>
                </c:pt>
                <c:pt idx="5686">
                  <c:v>57</c:v>
                </c:pt>
                <c:pt idx="5687">
                  <c:v>46</c:v>
                </c:pt>
                <c:pt idx="5688">
                  <c:v>72</c:v>
                </c:pt>
                <c:pt idx="5689">
                  <c:v>66</c:v>
                </c:pt>
                <c:pt idx="5690">
                  <c:v>62</c:v>
                </c:pt>
                <c:pt idx="5691">
                  <c:v>72</c:v>
                </c:pt>
                <c:pt idx="5692">
                  <c:v>53</c:v>
                </c:pt>
                <c:pt idx="5693">
                  <c:v>51</c:v>
                </c:pt>
                <c:pt idx="5694">
                  <c:v>52</c:v>
                </c:pt>
                <c:pt idx="5695">
                  <c:v>40</c:v>
                </c:pt>
                <c:pt idx="5696">
                  <c:v>35</c:v>
                </c:pt>
                <c:pt idx="5697">
                  <c:v>54</c:v>
                </c:pt>
                <c:pt idx="5698">
                  <c:v>61</c:v>
                </c:pt>
                <c:pt idx="5699">
                  <c:v>47</c:v>
                </c:pt>
                <c:pt idx="5700">
                  <c:v>47</c:v>
                </c:pt>
                <c:pt idx="5701">
                  <c:v>57</c:v>
                </c:pt>
                <c:pt idx="5702">
                  <c:v>47</c:v>
                </c:pt>
                <c:pt idx="5703">
                  <c:v>49</c:v>
                </c:pt>
                <c:pt idx="5704">
                  <c:v>62</c:v>
                </c:pt>
                <c:pt idx="5705">
                  <c:v>55</c:v>
                </c:pt>
                <c:pt idx="5706">
                  <c:v>39</c:v>
                </c:pt>
                <c:pt idx="5707">
                  <c:v>61</c:v>
                </c:pt>
                <c:pt idx="5708">
                  <c:v>62</c:v>
                </c:pt>
                <c:pt idx="5709">
                  <c:v>52</c:v>
                </c:pt>
                <c:pt idx="5710">
                  <c:v>60</c:v>
                </c:pt>
                <c:pt idx="5711">
                  <c:v>73</c:v>
                </c:pt>
                <c:pt idx="5712">
                  <c:v>52</c:v>
                </c:pt>
                <c:pt idx="5713">
                  <c:v>61</c:v>
                </c:pt>
                <c:pt idx="5714">
                  <c:v>57</c:v>
                </c:pt>
                <c:pt idx="5715">
                  <c:v>61</c:v>
                </c:pt>
                <c:pt idx="5716">
                  <c:v>64</c:v>
                </c:pt>
                <c:pt idx="5717">
                  <c:v>71</c:v>
                </c:pt>
                <c:pt idx="5718">
                  <c:v>55</c:v>
                </c:pt>
                <c:pt idx="5719">
                  <c:v>58</c:v>
                </c:pt>
                <c:pt idx="5720">
                  <c:v>48</c:v>
                </c:pt>
                <c:pt idx="5721">
                  <c:v>46</c:v>
                </c:pt>
                <c:pt idx="5722">
                  <c:v>49</c:v>
                </c:pt>
                <c:pt idx="5723">
                  <c:v>63</c:v>
                </c:pt>
                <c:pt idx="5724">
                  <c:v>43</c:v>
                </c:pt>
                <c:pt idx="5725">
                  <c:v>71</c:v>
                </c:pt>
                <c:pt idx="5726">
                  <c:v>46</c:v>
                </c:pt>
                <c:pt idx="5727">
                  <c:v>52</c:v>
                </c:pt>
                <c:pt idx="5728">
                  <c:v>47</c:v>
                </c:pt>
                <c:pt idx="5729">
                  <c:v>66</c:v>
                </c:pt>
                <c:pt idx="5730">
                  <c:v>71</c:v>
                </c:pt>
                <c:pt idx="5731">
                  <c:v>41</c:v>
                </c:pt>
                <c:pt idx="5732">
                  <c:v>70</c:v>
                </c:pt>
                <c:pt idx="5733">
                  <c:v>64</c:v>
                </c:pt>
                <c:pt idx="5734">
                  <c:v>73</c:v>
                </c:pt>
                <c:pt idx="5735">
                  <c:v>55</c:v>
                </c:pt>
                <c:pt idx="5736">
                  <c:v>46</c:v>
                </c:pt>
                <c:pt idx="5737">
                  <c:v>69</c:v>
                </c:pt>
                <c:pt idx="5738">
                  <c:v>52</c:v>
                </c:pt>
                <c:pt idx="5739">
                  <c:v>48</c:v>
                </c:pt>
                <c:pt idx="5740">
                  <c:v>57</c:v>
                </c:pt>
                <c:pt idx="5741">
                  <c:v>54</c:v>
                </c:pt>
                <c:pt idx="5742">
                  <c:v>48</c:v>
                </c:pt>
                <c:pt idx="5743">
                  <c:v>56</c:v>
                </c:pt>
                <c:pt idx="5744">
                  <c:v>61</c:v>
                </c:pt>
                <c:pt idx="5745">
                  <c:v>52</c:v>
                </c:pt>
                <c:pt idx="5746">
                  <c:v>56</c:v>
                </c:pt>
                <c:pt idx="5747">
                  <c:v>63</c:v>
                </c:pt>
                <c:pt idx="5748">
                  <c:v>58</c:v>
                </c:pt>
                <c:pt idx="5749">
                  <c:v>59</c:v>
                </c:pt>
                <c:pt idx="5750">
                  <c:v>65</c:v>
                </c:pt>
                <c:pt idx="5751">
                  <c:v>61</c:v>
                </c:pt>
                <c:pt idx="5752">
                  <c:v>62</c:v>
                </c:pt>
                <c:pt idx="5753">
                  <c:v>88</c:v>
                </c:pt>
                <c:pt idx="5754">
                  <c:v>45</c:v>
                </c:pt>
                <c:pt idx="5755">
                  <c:v>50</c:v>
                </c:pt>
                <c:pt idx="5756">
                  <c:v>71</c:v>
                </c:pt>
                <c:pt idx="5757">
                  <c:v>42</c:v>
                </c:pt>
                <c:pt idx="5758">
                  <c:v>50</c:v>
                </c:pt>
                <c:pt idx="5759">
                  <c:v>44</c:v>
                </c:pt>
                <c:pt idx="5760">
                  <c:v>38</c:v>
                </c:pt>
                <c:pt idx="5761">
                  <c:v>51</c:v>
                </c:pt>
                <c:pt idx="5762">
                  <c:v>58</c:v>
                </c:pt>
                <c:pt idx="5763">
                  <c:v>62</c:v>
                </c:pt>
                <c:pt idx="5764">
                  <c:v>49</c:v>
                </c:pt>
                <c:pt idx="5765">
                  <c:v>49</c:v>
                </c:pt>
                <c:pt idx="5766">
                  <c:v>55</c:v>
                </c:pt>
                <c:pt idx="5767">
                  <c:v>72</c:v>
                </c:pt>
                <c:pt idx="5768">
                  <c:v>55</c:v>
                </c:pt>
                <c:pt idx="5769">
                  <c:v>50</c:v>
                </c:pt>
                <c:pt idx="5770">
                  <c:v>58</c:v>
                </c:pt>
                <c:pt idx="5771">
                  <c:v>65</c:v>
                </c:pt>
                <c:pt idx="5772">
                  <c:v>57</c:v>
                </c:pt>
                <c:pt idx="5773">
                  <c:v>54</c:v>
                </c:pt>
                <c:pt idx="5774">
                  <c:v>57</c:v>
                </c:pt>
                <c:pt idx="5775">
                  <c:v>65</c:v>
                </c:pt>
                <c:pt idx="5776">
                  <c:v>70</c:v>
                </c:pt>
                <c:pt idx="5777">
                  <c:v>49</c:v>
                </c:pt>
                <c:pt idx="5778">
                  <c:v>59</c:v>
                </c:pt>
                <c:pt idx="5779">
                  <c:v>51</c:v>
                </c:pt>
                <c:pt idx="5780">
                  <c:v>41</c:v>
                </c:pt>
                <c:pt idx="5781">
                  <c:v>52</c:v>
                </c:pt>
                <c:pt idx="5782">
                  <c:v>52</c:v>
                </c:pt>
                <c:pt idx="5783">
                  <c:v>56</c:v>
                </c:pt>
                <c:pt idx="5784">
                  <c:v>61</c:v>
                </c:pt>
                <c:pt idx="5785">
                  <c:v>61</c:v>
                </c:pt>
                <c:pt idx="5786">
                  <c:v>76</c:v>
                </c:pt>
                <c:pt idx="5787">
                  <c:v>46</c:v>
                </c:pt>
                <c:pt idx="5788">
                  <c:v>56</c:v>
                </c:pt>
                <c:pt idx="5789">
                  <c:v>44</c:v>
                </c:pt>
                <c:pt idx="5790">
                  <c:v>55</c:v>
                </c:pt>
                <c:pt idx="5791">
                  <c:v>62</c:v>
                </c:pt>
                <c:pt idx="5792">
                  <c:v>60</c:v>
                </c:pt>
                <c:pt idx="5793">
                  <c:v>53</c:v>
                </c:pt>
                <c:pt idx="5794">
                  <c:v>44</c:v>
                </c:pt>
                <c:pt idx="5795">
                  <c:v>53</c:v>
                </c:pt>
                <c:pt idx="5796">
                  <c:v>49</c:v>
                </c:pt>
                <c:pt idx="5797">
                  <c:v>52</c:v>
                </c:pt>
                <c:pt idx="5798">
                  <c:v>57</c:v>
                </c:pt>
                <c:pt idx="5799">
                  <c:v>55</c:v>
                </c:pt>
                <c:pt idx="5800">
                  <c:v>58</c:v>
                </c:pt>
                <c:pt idx="5801">
                  <c:v>48</c:v>
                </c:pt>
                <c:pt idx="5802">
                  <c:v>55</c:v>
                </c:pt>
                <c:pt idx="5803">
                  <c:v>38</c:v>
                </c:pt>
                <c:pt idx="5804">
                  <c:v>55</c:v>
                </c:pt>
                <c:pt idx="5805">
                  <c:v>52</c:v>
                </c:pt>
                <c:pt idx="5806">
                  <c:v>65</c:v>
                </c:pt>
                <c:pt idx="5807">
                  <c:v>48</c:v>
                </c:pt>
                <c:pt idx="5808">
                  <c:v>59</c:v>
                </c:pt>
                <c:pt idx="5809">
                  <c:v>51</c:v>
                </c:pt>
                <c:pt idx="5810">
                  <c:v>55</c:v>
                </c:pt>
                <c:pt idx="5811">
                  <c:v>67</c:v>
                </c:pt>
                <c:pt idx="5812">
                  <c:v>63</c:v>
                </c:pt>
                <c:pt idx="5813">
                  <c:v>69</c:v>
                </c:pt>
                <c:pt idx="5814">
                  <c:v>42</c:v>
                </c:pt>
                <c:pt idx="5815">
                  <c:v>54</c:v>
                </c:pt>
                <c:pt idx="5816">
                  <c:v>62</c:v>
                </c:pt>
                <c:pt idx="5817">
                  <c:v>48</c:v>
                </c:pt>
                <c:pt idx="5818">
                  <c:v>58</c:v>
                </c:pt>
                <c:pt idx="5819">
                  <c:v>56</c:v>
                </c:pt>
                <c:pt idx="5820">
                  <c:v>46</c:v>
                </c:pt>
                <c:pt idx="5821">
                  <c:v>65</c:v>
                </c:pt>
                <c:pt idx="5822">
                  <c:v>73</c:v>
                </c:pt>
                <c:pt idx="5823">
                  <c:v>33</c:v>
                </c:pt>
                <c:pt idx="5824">
                  <c:v>66</c:v>
                </c:pt>
                <c:pt idx="5825">
                  <c:v>54</c:v>
                </c:pt>
                <c:pt idx="5826">
                  <c:v>51</c:v>
                </c:pt>
                <c:pt idx="5827">
                  <c:v>56</c:v>
                </c:pt>
                <c:pt idx="5828">
                  <c:v>62</c:v>
                </c:pt>
                <c:pt idx="5829">
                  <c:v>61</c:v>
                </c:pt>
                <c:pt idx="5830">
                  <c:v>56</c:v>
                </c:pt>
                <c:pt idx="5831">
                  <c:v>62</c:v>
                </c:pt>
                <c:pt idx="5832">
                  <c:v>48</c:v>
                </c:pt>
                <c:pt idx="5833">
                  <c:v>56</c:v>
                </c:pt>
                <c:pt idx="5834">
                  <c:v>47</c:v>
                </c:pt>
                <c:pt idx="5835">
                  <c:v>58</c:v>
                </c:pt>
                <c:pt idx="5836">
                  <c:v>60</c:v>
                </c:pt>
                <c:pt idx="5837">
                  <c:v>68</c:v>
                </c:pt>
                <c:pt idx="5838">
                  <c:v>61</c:v>
                </c:pt>
                <c:pt idx="5839">
                  <c:v>65</c:v>
                </c:pt>
                <c:pt idx="5840">
                  <c:v>59</c:v>
                </c:pt>
                <c:pt idx="5841">
                  <c:v>50</c:v>
                </c:pt>
                <c:pt idx="5842">
                  <c:v>52</c:v>
                </c:pt>
                <c:pt idx="5843">
                  <c:v>65</c:v>
                </c:pt>
                <c:pt idx="5844">
                  <c:v>47</c:v>
                </c:pt>
                <c:pt idx="5845">
                  <c:v>49</c:v>
                </c:pt>
                <c:pt idx="5846">
                  <c:v>45</c:v>
                </c:pt>
                <c:pt idx="5847">
                  <c:v>65</c:v>
                </c:pt>
                <c:pt idx="5848">
                  <c:v>50</c:v>
                </c:pt>
                <c:pt idx="5849">
                  <c:v>56</c:v>
                </c:pt>
                <c:pt idx="5850">
                  <c:v>65</c:v>
                </c:pt>
                <c:pt idx="5851">
                  <c:v>58</c:v>
                </c:pt>
                <c:pt idx="5852">
                  <c:v>65</c:v>
                </c:pt>
                <c:pt idx="5853">
                  <c:v>64</c:v>
                </c:pt>
                <c:pt idx="5854">
                  <c:v>82</c:v>
                </c:pt>
                <c:pt idx="5855">
                  <c:v>55</c:v>
                </c:pt>
                <c:pt idx="5856">
                  <c:v>46</c:v>
                </c:pt>
                <c:pt idx="5857">
                  <c:v>50</c:v>
                </c:pt>
                <c:pt idx="5858">
                  <c:v>46</c:v>
                </c:pt>
                <c:pt idx="5859">
                  <c:v>47</c:v>
                </c:pt>
                <c:pt idx="5860">
                  <c:v>46</c:v>
                </c:pt>
                <c:pt idx="5861">
                  <c:v>72</c:v>
                </c:pt>
                <c:pt idx="5862">
                  <c:v>59</c:v>
                </c:pt>
                <c:pt idx="5863">
                  <c:v>43</c:v>
                </c:pt>
                <c:pt idx="5864">
                  <c:v>59</c:v>
                </c:pt>
                <c:pt idx="5865">
                  <c:v>58</c:v>
                </c:pt>
                <c:pt idx="5866">
                  <c:v>55</c:v>
                </c:pt>
                <c:pt idx="5867">
                  <c:v>51</c:v>
                </c:pt>
                <c:pt idx="5868">
                  <c:v>62</c:v>
                </c:pt>
                <c:pt idx="5869">
                  <c:v>55</c:v>
                </c:pt>
                <c:pt idx="5870">
                  <c:v>50</c:v>
                </c:pt>
                <c:pt idx="5871">
                  <c:v>54</c:v>
                </c:pt>
                <c:pt idx="5872">
                  <c:v>43</c:v>
                </c:pt>
                <c:pt idx="5873">
                  <c:v>54</c:v>
                </c:pt>
                <c:pt idx="5874">
                  <c:v>57</c:v>
                </c:pt>
                <c:pt idx="5875">
                  <c:v>66</c:v>
                </c:pt>
                <c:pt idx="5876">
                  <c:v>49</c:v>
                </c:pt>
                <c:pt idx="5877">
                  <c:v>60</c:v>
                </c:pt>
                <c:pt idx="5878">
                  <c:v>38</c:v>
                </c:pt>
                <c:pt idx="5879">
                  <c:v>55</c:v>
                </c:pt>
                <c:pt idx="5880">
                  <c:v>64</c:v>
                </c:pt>
                <c:pt idx="5881">
                  <c:v>62</c:v>
                </c:pt>
                <c:pt idx="5882">
                  <c:v>63</c:v>
                </c:pt>
                <c:pt idx="5883">
                  <c:v>63</c:v>
                </c:pt>
                <c:pt idx="5884">
                  <c:v>54</c:v>
                </c:pt>
                <c:pt idx="5885">
                  <c:v>66</c:v>
                </c:pt>
                <c:pt idx="5886">
                  <c:v>41</c:v>
                </c:pt>
                <c:pt idx="5887">
                  <c:v>40</c:v>
                </c:pt>
                <c:pt idx="5888">
                  <c:v>54</c:v>
                </c:pt>
                <c:pt idx="5889">
                  <c:v>61</c:v>
                </c:pt>
                <c:pt idx="5890">
                  <c:v>49</c:v>
                </c:pt>
                <c:pt idx="5891">
                  <c:v>77</c:v>
                </c:pt>
                <c:pt idx="5892">
                  <c:v>46</c:v>
                </c:pt>
                <c:pt idx="5893">
                  <c:v>54</c:v>
                </c:pt>
                <c:pt idx="5894">
                  <c:v>58</c:v>
                </c:pt>
                <c:pt idx="5895">
                  <c:v>69</c:v>
                </c:pt>
                <c:pt idx="5896">
                  <c:v>48</c:v>
                </c:pt>
                <c:pt idx="5897">
                  <c:v>64</c:v>
                </c:pt>
                <c:pt idx="5898">
                  <c:v>65</c:v>
                </c:pt>
                <c:pt idx="5899">
                  <c:v>54</c:v>
                </c:pt>
                <c:pt idx="5900">
                  <c:v>57</c:v>
                </c:pt>
                <c:pt idx="5901">
                  <c:v>60</c:v>
                </c:pt>
                <c:pt idx="5902">
                  <c:v>59</c:v>
                </c:pt>
                <c:pt idx="5903">
                  <c:v>55</c:v>
                </c:pt>
                <c:pt idx="5904">
                  <c:v>38</c:v>
                </c:pt>
                <c:pt idx="5905">
                  <c:v>56</c:v>
                </c:pt>
                <c:pt idx="5906">
                  <c:v>57</c:v>
                </c:pt>
                <c:pt idx="5907">
                  <c:v>69</c:v>
                </c:pt>
                <c:pt idx="5908">
                  <c:v>66</c:v>
                </c:pt>
                <c:pt idx="5909">
                  <c:v>52</c:v>
                </c:pt>
                <c:pt idx="5910">
                  <c:v>66</c:v>
                </c:pt>
                <c:pt idx="5911">
                  <c:v>47</c:v>
                </c:pt>
                <c:pt idx="5912">
                  <c:v>47</c:v>
                </c:pt>
                <c:pt idx="5913">
                  <c:v>44</c:v>
                </c:pt>
                <c:pt idx="5914">
                  <c:v>60</c:v>
                </c:pt>
                <c:pt idx="5915">
                  <c:v>61</c:v>
                </c:pt>
                <c:pt idx="5916">
                  <c:v>66</c:v>
                </c:pt>
                <c:pt idx="5917">
                  <c:v>63</c:v>
                </c:pt>
                <c:pt idx="5918">
                  <c:v>62</c:v>
                </c:pt>
                <c:pt idx="5919">
                  <c:v>70</c:v>
                </c:pt>
                <c:pt idx="5920">
                  <c:v>39</c:v>
                </c:pt>
                <c:pt idx="5921">
                  <c:v>64</c:v>
                </c:pt>
                <c:pt idx="5922">
                  <c:v>55</c:v>
                </c:pt>
                <c:pt idx="5923">
                  <c:v>59</c:v>
                </c:pt>
                <c:pt idx="5924">
                  <c:v>59</c:v>
                </c:pt>
                <c:pt idx="5925">
                  <c:v>60</c:v>
                </c:pt>
                <c:pt idx="5926">
                  <c:v>54</c:v>
                </c:pt>
                <c:pt idx="5927">
                  <c:v>50</c:v>
                </c:pt>
                <c:pt idx="5928">
                  <c:v>51</c:v>
                </c:pt>
                <c:pt idx="5929">
                  <c:v>64</c:v>
                </c:pt>
                <c:pt idx="5930">
                  <c:v>50</c:v>
                </c:pt>
                <c:pt idx="5931">
                  <c:v>48</c:v>
                </c:pt>
                <c:pt idx="5932">
                  <c:v>54</c:v>
                </c:pt>
                <c:pt idx="5933">
                  <c:v>47</c:v>
                </c:pt>
                <c:pt idx="5934">
                  <c:v>37</c:v>
                </c:pt>
                <c:pt idx="5935">
                  <c:v>46</c:v>
                </c:pt>
                <c:pt idx="5936">
                  <c:v>37</c:v>
                </c:pt>
                <c:pt idx="5937">
                  <c:v>65</c:v>
                </c:pt>
                <c:pt idx="5938">
                  <c:v>62</c:v>
                </c:pt>
                <c:pt idx="5939">
                  <c:v>51</c:v>
                </c:pt>
                <c:pt idx="5940">
                  <c:v>52</c:v>
                </c:pt>
                <c:pt idx="5941">
                  <c:v>62</c:v>
                </c:pt>
                <c:pt idx="5942">
                  <c:v>64</c:v>
                </c:pt>
                <c:pt idx="5943">
                  <c:v>53</c:v>
                </c:pt>
                <c:pt idx="5944">
                  <c:v>40</c:v>
                </c:pt>
                <c:pt idx="5945">
                  <c:v>52</c:v>
                </c:pt>
                <c:pt idx="5946">
                  <c:v>39</c:v>
                </c:pt>
                <c:pt idx="5947">
                  <c:v>56</c:v>
                </c:pt>
                <c:pt idx="5948">
                  <c:v>63</c:v>
                </c:pt>
                <c:pt idx="5949">
                  <c:v>65</c:v>
                </c:pt>
                <c:pt idx="5950">
                  <c:v>62</c:v>
                </c:pt>
                <c:pt idx="5951">
                  <c:v>57</c:v>
                </c:pt>
                <c:pt idx="5952">
                  <c:v>54</c:v>
                </c:pt>
                <c:pt idx="5953">
                  <c:v>69</c:v>
                </c:pt>
                <c:pt idx="5954">
                  <c:v>52</c:v>
                </c:pt>
                <c:pt idx="5955">
                  <c:v>31</c:v>
                </c:pt>
                <c:pt idx="5956">
                  <c:v>47</c:v>
                </c:pt>
                <c:pt idx="5957">
                  <c:v>60</c:v>
                </c:pt>
                <c:pt idx="5958">
                  <c:v>66</c:v>
                </c:pt>
                <c:pt idx="5959">
                  <c:v>56</c:v>
                </c:pt>
                <c:pt idx="5960">
                  <c:v>41</c:v>
                </c:pt>
                <c:pt idx="5961">
                  <c:v>41</c:v>
                </c:pt>
                <c:pt idx="5962">
                  <c:v>53</c:v>
                </c:pt>
                <c:pt idx="5963">
                  <c:v>42</c:v>
                </c:pt>
                <c:pt idx="5964">
                  <c:v>58</c:v>
                </c:pt>
                <c:pt idx="5965">
                  <c:v>51</c:v>
                </c:pt>
                <c:pt idx="5966">
                  <c:v>46</c:v>
                </c:pt>
                <c:pt idx="5967">
                  <c:v>43</c:v>
                </c:pt>
                <c:pt idx="5968">
                  <c:v>59</c:v>
                </c:pt>
                <c:pt idx="5969">
                  <c:v>56</c:v>
                </c:pt>
                <c:pt idx="5970">
                  <c:v>43</c:v>
                </c:pt>
                <c:pt idx="5971">
                  <c:v>50</c:v>
                </c:pt>
                <c:pt idx="5972">
                  <c:v>49</c:v>
                </c:pt>
                <c:pt idx="5973">
                  <c:v>67</c:v>
                </c:pt>
                <c:pt idx="5974">
                  <c:v>49</c:v>
                </c:pt>
                <c:pt idx="5975">
                  <c:v>43</c:v>
                </c:pt>
                <c:pt idx="5976">
                  <c:v>60</c:v>
                </c:pt>
                <c:pt idx="5977">
                  <c:v>71</c:v>
                </c:pt>
                <c:pt idx="5978">
                  <c:v>54</c:v>
                </c:pt>
                <c:pt idx="5979">
                  <c:v>64</c:v>
                </c:pt>
                <c:pt idx="5980">
                  <c:v>56</c:v>
                </c:pt>
                <c:pt idx="5981">
                  <c:v>60</c:v>
                </c:pt>
                <c:pt idx="5982">
                  <c:v>57</c:v>
                </c:pt>
                <c:pt idx="5983">
                  <c:v>62</c:v>
                </c:pt>
                <c:pt idx="5984">
                  <c:v>64</c:v>
                </c:pt>
                <c:pt idx="5985">
                  <c:v>43</c:v>
                </c:pt>
                <c:pt idx="5986">
                  <c:v>40</c:v>
                </c:pt>
                <c:pt idx="5987">
                  <c:v>56</c:v>
                </c:pt>
                <c:pt idx="5988">
                  <c:v>55</c:v>
                </c:pt>
                <c:pt idx="5989">
                  <c:v>58</c:v>
                </c:pt>
                <c:pt idx="5990">
                  <c:v>53</c:v>
                </c:pt>
                <c:pt idx="5991">
                  <c:v>70</c:v>
                </c:pt>
                <c:pt idx="5992">
                  <c:v>59</c:v>
                </c:pt>
                <c:pt idx="5993">
                  <c:v>54</c:v>
                </c:pt>
                <c:pt idx="5994">
                  <c:v>56</c:v>
                </c:pt>
                <c:pt idx="5995">
                  <c:v>58</c:v>
                </c:pt>
                <c:pt idx="5996">
                  <c:v>53</c:v>
                </c:pt>
                <c:pt idx="5997">
                  <c:v>72</c:v>
                </c:pt>
                <c:pt idx="5998">
                  <c:v>44</c:v>
                </c:pt>
                <c:pt idx="5999">
                  <c:v>48</c:v>
                </c:pt>
                <c:pt idx="6000">
                  <c:v>48</c:v>
                </c:pt>
                <c:pt idx="6001">
                  <c:v>57</c:v>
                </c:pt>
                <c:pt idx="6002">
                  <c:v>69</c:v>
                </c:pt>
                <c:pt idx="6003">
                  <c:v>58</c:v>
                </c:pt>
                <c:pt idx="6004">
                  <c:v>59</c:v>
                </c:pt>
                <c:pt idx="6005">
                  <c:v>65</c:v>
                </c:pt>
                <c:pt idx="6006">
                  <c:v>53</c:v>
                </c:pt>
                <c:pt idx="6007">
                  <c:v>52</c:v>
                </c:pt>
                <c:pt idx="6008">
                  <c:v>58</c:v>
                </c:pt>
                <c:pt idx="6009">
                  <c:v>67</c:v>
                </c:pt>
                <c:pt idx="6010">
                  <c:v>53</c:v>
                </c:pt>
                <c:pt idx="6011">
                  <c:v>64</c:v>
                </c:pt>
                <c:pt idx="6012">
                  <c:v>46</c:v>
                </c:pt>
                <c:pt idx="6013">
                  <c:v>58</c:v>
                </c:pt>
                <c:pt idx="6014">
                  <c:v>47</c:v>
                </c:pt>
                <c:pt idx="6015">
                  <c:v>62</c:v>
                </c:pt>
                <c:pt idx="6016">
                  <c:v>49</c:v>
                </c:pt>
                <c:pt idx="6017">
                  <c:v>67</c:v>
                </c:pt>
                <c:pt idx="6018">
                  <c:v>65</c:v>
                </c:pt>
                <c:pt idx="6019">
                  <c:v>56</c:v>
                </c:pt>
                <c:pt idx="6020">
                  <c:v>63</c:v>
                </c:pt>
                <c:pt idx="6021">
                  <c:v>45</c:v>
                </c:pt>
                <c:pt idx="6022">
                  <c:v>61</c:v>
                </c:pt>
                <c:pt idx="6023">
                  <c:v>66</c:v>
                </c:pt>
                <c:pt idx="6024">
                  <c:v>63</c:v>
                </c:pt>
                <c:pt idx="6025">
                  <c:v>62</c:v>
                </c:pt>
                <c:pt idx="6026">
                  <c:v>50</c:v>
                </c:pt>
                <c:pt idx="6027">
                  <c:v>57</c:v>
                </c:pt>
                <c:pt idx="6028">
                  <c:v>61</c:v>
                </c:pt>
                <c:pt idx="6029">
                  <c:v>63</c:v>
                </c:pt>
                <c:pt idx="6030">
                  <c:v>64</c:v>
                </c:pt>
                <c:pt idx="6031">
                  <c:v>61</c:v>
                </c:pt>
                <c:pt idx="6032">
                  <c:v>60</c:v>
                </c:pt>
                <c:pt idx="6033">
                  <c:v>66</c:v>
                </c:pt>
                <c:pt idx="6034">
                  <c:v>68</c:v>
                </c:pt>
                <c:pt idx="6035">
                  <c:v>44</c:v>
                </c:pt>
                <c:pt idx="6036">
                  <c:v>47</c:v>
                </c:pt>
                <c:pt idx="6037">
                  <c:v>36</c:v>
                </c:pt>
                <c:pt idx="6038">
                  <c:v>58</c:v>
                </c:pt>
                <c:pt idx="6039">
                  <c:v>54</c:v>
                </c:pt>
                <c:pt idx="6040">
                  <c:v>66</c:v>
                </c:pt>
                <c:pt idx="6041">
                  <c:v>57</c:v>
                </c:pt>
                <c:pt idx="6042">
                  <c:v>41</c:v>
                </c:pt>
                <c:pt idx="6043">
                  <c:v>51</c:v>
                </c:pt>
                <c:pt idx="6044">
                  <c:v>62</c:v>
                </c:pt>
                <c:pt idx="6045">
                  <c:v>40</c:v>
                </c:pt>
                <c:pt idx="6046">
                  <c:v>50</c:v>
                </c:pt>
                <c:pt idx="6047">
                  <c:v>53</c:v>
                </c:pt>
                <c:pt idx="6048">
                  <c:v>54</c:v>
                </c:pt>
                <c:pt idx="6049">
                  <c:v>55</c:v>
                </c:pt>
                <c:pt idx="6050">
                  <c:v>40</c:v>
                </c:pt>
                <c:pt idx="6051">
                  <c:v>66</c:v>
                </c:pt>
                <c:pt idx="6052">
                  <c:v>49</c:v>
                </c:pt>
                <c:pt idx="6053">
                  <c:v>51</c:v>
                </c:pt>
                <c:pt idx="6054">
                  <c:v>41</c:v>
                </c:pt>
                <c:pt idx="6055">
                  <c:v>34</c:v>
                </c:pt>
                <c:pt idx="6056">
                  <c:v>56</c:v>
                </c:pt>
                <c:pt idx="6057">
                  <c:v>62</c:v>
                </c:pt>
                <c:pt idx="6058">
                  <c:v>55</c:v>
                </c:pt>
                <c:pt idx="6059">
                  <c:v>53</c:v>
                </c:pt>
                <c:pt idx="6060">
                  <c:v>56</c:v>
                </c:pt>
                <c:pt idx="6061">
                  <c:v>45</c:v>
                </c:pt>
                <c:pt idx="6062">
                  <c:v>55</c:v>
                </c:pt>
                <c:pt idx="6063">
                  <c:v>66</c:v>
                </c:pt>
                <c:pt idx="6064">
                  <c:v>24</c:v>
                </c:pt>
                <c:pt idx="6065">
                  <c:v>61</c:v>
                </c:pt>
                <c:pt idx="6066">
                  <c:v>49</c:v>
                </c:pt>
                <c:pt idx="6067">
                  <c:v>46</c:v>
                </c:pt>
                <c:pt idx="6068">
                  <c:v>53</c:v>
                </c:pt>
                <c:pt idx="6069">
                  <c:v>64</c:v>
                </c:pt>
                <c:pt idx="6070">
                  <c:v>71</c:v>
                </c:pt>
                <c:pt idx="6071">
                  <c:v>61</c:v>
                </c:pt>
                <c:pt idx="6072">
                  <c:v>58</c:v>
                </c:pt>
                <c:pt idx="6073">
                  <c:v>47</c:v>
                </c:pt>
                <c:pt idx="6074">
                  <c:v>66</c:v>
                </c:pt>
                <c:pt idx="6075">
                  <c:v>30</c:v>
                </c:pt>
                <c:pt idx="6076">
                  <c:v>44</c:v>
                </c:pt>
                <c:pt idx="6077">
                  <c:v>53</c:v>
                </c:pt>
                <c:pt idx="6078">
                  <c:v>43</c:v>
                </c:pt>
                <c:pt idx="6079">
                  <c:v>40</c:v>
                </c:pt>
                <c:pt idx="6080">
                  <c:v>38</c:v>
                </c:pt>
                <c:pt idx="6081">
                  <c:v>52</c:v>
                </c:pt>
                <c:pt idx="6082">
                  <c:v>59</c:v>
                </c:pt>
                <c:pt idx="6083">
                  <c:v>41</c:v>
                </c:pt>
                <c:pt idx="6084">
                  <c:v>50</c:v>
                </c:pt>
                <c:pt idx="6085">
                  <c:v>59</c:v>
                </c:pt>
                <c:pt idx="6086">
                  <c:v>55</c:v>
                </c:pt>
                <c:pt idx="6087">
                  <c:v>51</c:v>
                </c:pt>
                <c:pt idx="6088">
                  <c:v>42</c:v>
                </c:pt>
                <c:pt idx="6089">
                  <c:v>57</c:v>
                </c:pt>
                <c:pt idx="6090">
                  <c:v>58</c:v>
                </c:pt>
                <c:pt idx="6091">
                  <c:v>48</c:v>
                </c:pt>
                <c:pt idx="6092">
                  <c:v>45</c:v>
                </c:pt>
                <c:pt idx="6093">
                  <c:v>72</c:v>
                </c:pt>
                <c:pt idx="6094">
                  <c:v>58</c:v>
                </c:pt>
                <c:pt idx="6095">
                  <c:v>49</c:v>
                </c:pt>
                <c:pt idx="6096">
                  <c:v>38</c:v>
                </c:pt>
                <c:pt idx="6097">
                  <c:v>45</c:v>
                </c:pt>
                <c:pt idx="6098">
                  <c:v>63</c:v>
                </c:pt>
                <c:pt idx="6099">
                  <c:v>62</c:v>
                </c:pt>
                <c:pt idx="6100">
                  <c:v>54</c:v>
                </c:pt>
                <c:pt idx="6101">
                  <c:v>51</c:v>
                </c:pt>
                <c:pt idx="6102">
                  <c:v>57</c:v>
                </c:pt>
                <c:pt idx="6103">
                  <c:v>60</c:v>
                </c:pt>
                <c:pt idx="6104">
                  <c:v>55</c:v>
                </c:pt>
                <c:pt idx="6105">
                  <c:v>44</c:v>
                </c:pt>
                <c:pt idx="6106">
                  <c:v>51</c:v>
                </c:pt>
                <c:pt idx="6107">
                  <c:v>45</c:v>
                </c:pt>
                <c:pt idx="6108">
                  <c:v>67</c:v>
                </c:pt>
                <c:pt idx="6109">
                  <c:v>56</c:v>
                </c:pt>
                <c:pt idx="6110">
                  <c:v>41</c:v>
                </c:pt>
                <c:pt idx="6111">
                  <c:v>73</c:v>
                </c:pt>
                <c:pt idx="6112">
                  <c:v>47</c:v>
                </c:pt>
                <c:pt idx="6113">
                  <c:v>36</c:v>
                </c:pt>
                <c:pt idx="6114">
                  <c:v>55</c:v>
                </c:pt>
                <c:pt idx="6115">
                  <c:v>48</c:v>
                </c:pt>
                <c:pt idx="6116">
                  <c:v>56</c:v>
                </c:pt>
                <c:pt idx="6117">
                  <c:v>54</c:v>
                </c:pt>
                <c:pt idx="6118">
                  <c:v>45</c:v>
                </c:pt>
                <c:pt idx="6119">
                  <c:v>60</c:v>
                </c:pt>
                <c:pt idx="6120">
                  <c:v>59</c:v>
                </c:pt>
                <c:pt idx="6121">
                  <c:v>57</c:v>
                </c:pt>
                <c:pt idx="6122">
                  <c:v>34</c:v>
                </c:pt>
                <c:pt idx="6123">
                  <c:v>46</c:v>
                </c:pt>
                <c:pt idx="6124">
                  <c:v>70</c:v>
                </c:pt>
                <c:pt idx="6125">
                  <c:v>61</c:v>
                </c:pt>
                <c:pt idx="6126">
                  <c:v>48</c:v>
                </c:pt>
                <c:pt idx="6127">
                  <c:v>67</c:v>
                </c:pt>
                <c:pt idx="6128">
                  <c:v>77</c:v>
                </c:pt>
                <c:pt idx="6129">
                  <c:v>52</c:v>
                </c:pt>
                <c:pt idx="6130">
                  <c:v>50</c:v>
                </c:pt>
                <c:pt idx="6131">
                  <c:v>51</c:v>
                </c:pt>
                <c:pt idx="6132">
                  <c:v>56</c:v>
                </c:pt>
                <c:pt idx="6133">
                  <c:v>43</c:v>
                </c:pt>
                <c:pt idx="6134">
                  <c:v>62</c:v>
                </c:pt>
                <c:pt idx="6135">
                  <c:v>55</c:v>
                </c:pt>
                <c:pt idx="6136">
                  <c:v>51</c:v>
                </c:pt>
                <c:pt idx="6137">
                  <c:v>45</c:v>
                </c:pt>
                <c:pt idx="6138">
                  <c:v>46</c:v>
                </c:pt>
                <c:pt idx="6139">
                  <c:v>64</c:v>
                </c:pt>
                <c:pt idx="6140">
                  <c:v>67</c:v>
                </c:pt>
                <c:pt idx="6141">
                  <c:v>59</c:v>
                </c:pt>
                <c:pt idx="6142">
                  <c:v>45</c:v>
                </c:pt>
                <c:pt idx="6143">
                  <c:v>53</c:v>
                </c:pt>
                <c:pt idx="6144">
                  <c:v>53</c:v>
                </c:pt>
                <c:pt idx="6145">
                  <c:v>56</c:v>
                </c:pt>
                <c:pt idx="6146">
                  <c:v>45</c:v>
                </c:pt>
                <c:pt idx="6147">
                  <c:v>65</c:v>
                </c:pt>
                <c:pt idx="6148">
                  <c:v>56</c:v>
                </c:pt>
                <c:pt idx="6149">
                  <c:v>63</c:v>
                </c:pt>
                <c:pt idx="6150">
                  <c:v>60</c:v>
                </c:pt>
                <c:pt idx="6151">
                  <c:v>38</c:v>
                </c:pt>
                <c:pt idx="6152">
                  <c:v>44</c:v>
                </c:pt>
                <c:pt idx="6153">
                  <c:v>58</c:v>
                </c:pt>
                <c:pt idx="6154">
                  <c:v>59</c:v>
                </c:pt>
                <c:pt idx="6155">
                  <c:v>49</c:v>
                </c:pt>
                <c:pt idx="6156">
                  <c:v>43</c:v>
                </c:pt>
                <c:pt idx="6157">
                  <c:v>46</c:v>
                </c:pt>
                <c:pt idx="6158">
                  <c:v>54</c:v>
                </c:pt>
                <c:pt idx="6159">
                  <c:v>59</c:v>
                </c:pt>
                <c:pt idx="6160">
                  <c:v>55</c:v>
                </c:pt>
                <c:pt idx="6161">
                  <c:v>60</c:v>
                </c:pt>
                <c:pt idx="6162">
                  <c:v>59</c:v>
                </c:pt>
                <c:pt idx="6163">
                  <c:v>52</c:v>
                </c:pt>
                <c:pt idx="6164">
                  <c:v>57</c:v>
                </c:pt>
                <c:pt idx="6165">
                  <c:v>50</c:v>
                </c:pt>
                <c:pt idx="6166">
                  <c:v>62</c:v>
                </c:pt>
                <c:pt idx="6167">
                  <c:v>57</c:v>
                </c:pt>
                <c:pt idx="6168">
                  <c:v>48</c:v>
                </c:pt>
                <c:pt idx="6169">
                  <c:v>69</c:v>
                </c:pt>
                <c:pt idx="6170">
                  <c:v>42</c:v>
                </c:pt>
                <c:pt idx="6171">
                  <c:v>54</c:v>
                </c:pt>
                <c:pt idx="6172">
                  <c:v>71</c:v>
                </c:pt>
                <c:pt idx="6173">
                  <c:v>43</c:v>
                </c:pt>
                <c:pt idx="6174">
                  <c:v>45</c:v>
                </c:pt>
                <c:pt idx="6175">
                  <c:v>64</c:v>
                </c:pt>
                <c:pt idx="6176">
                  <c:v>63</c:v>
                </c:pt>
                <c:pt idx="6177">
                  <c:v>64</c:v>
                </c:pt>
                <c:pt idx="6178">
                  <c:v>41</c:v>
                </c:pt>
                <c:pt idx="6179">
                  <c:v>61</c:v>
                </c:pt>
                <c:pt idx="6180">
                  <c:v>60</c:v>
                </c:pt>
                <c:pt idx="6181">
                  <c:v>48</c:v>
                </c:pt>
                <c:pt idx="6182">
                  <c:v>57</c:v>
                </c:pt>
                <c:pt idx="6183">
                  <c:v>78</c:v>
                </c:pt>
                <c:pt idx="6184">
                  <c:v>41</c:v>
                </c:pt>
                <c:pt idx="6185">
                  <c:v>49</c:v>
                </c:pt>
                <c:pt idx="6186">
                  <c:v>58</c:v>
                </c:pt>
                <c:pt idx="6187">
                  <c:v>53</c:v>
                </c:pt>
                <c:pt idx="6188">
                  <c:v>48</c:v>
                </c:pt>
                <c:pt idx="6189">
                  <c:v>48</c:v>
                </c:pt>
                <c:pt idx="6190">
                  <c:v>47</c:v>
                </c:pt>
                <c:pt idx="6191">
                  <c:v>61</c:v>
                </c:pt>
                <c:pt idx="6192">
                  <c:v>62</c:v>
                </c:pt>
                <c:pt idx="6193">
                  <c:v>51</c:v>
                </c:pt>
                <c:pt idx="6194">
                  <c:v>42</c:v>
                </c:pt>
                <c:pt idx="6195">
                  <c:v>77</c:v>
                </c:pt>
                <c:pt idx="6196">
                  <c:v>54</c:v>
                </c:pt>
                <c:pt idx="6197">
                  <c:v>48</c:v>
                </c:pt>
                <c:pt idx="6198">
                  <c:v>55</c:v>
                </c:pt>
                <c:pt idx="6199">
                  <c:v>58</c:v>
                </c:pt>
                <c:pt idx="6200">
                  <c:v>53</c:v>
                </c:pt>
                <c:pt idx="6201">
                  <c:v>63</c:v>
                </c:pt>
                <c:pt idx="6202">
                  <c:v>63</c:v>
                </c:pt>
                <c:pt idx="6203">
                  <c:v>40</c:v>
                </c:pt>
                <c:pt idx="6204">
                  <c:v>51</c:v>
                </c:pt>
                <c:pt idx="6205">
                  <c:v>45</c:v>
                </c:pt>
                <c:pt idx="6206">
                  <c:v>60</c:v>
                </c:pt>
                <c:pt idx="6207">
                  <c:v>66</c:v>
                </c:pt>
                <c:pt idx="6208">
                  <c:v>62</c:v>
                </c:pt>
                <c:pt idx="6209">
                  <c:v>67</c:v>
                </c:pt>
                <c:pt idx="6210">
                  <c:v>45</c:v>
                </c:pt>
                <c:pt idx="6211">
                  <c:v>52</c:v>
                </c:pt>
                <c:pt idx="6212">
                  <c:v>68</c:v>
                </c:pt>
                <c:pt idx="6213">
                  <c:v>44</c:v>
                </c:pt>
                <c:pt idx="6214">
                  <c:v>48</c:v>
                </c:pt>
                <c:pt idx="6215">
                  <c:v>40</c:v>
                </c:pt>
                <c:pt idx="6216">
                  <c:v>58</c:v>
                </c:pt>
                <c:pt idx="6217">
                  <c:v>57</c:v>
                </c:pt>
                <c:pt idx="6218">
                  <c:v>45</c:v>
                </c:pt>
                <c:pt idx="6219">
                  <c:v>56</c:v>
                </c:pt>
                <c:pt idx="6220">
                  <c:v>63</c:v>
                </c:pt>
                <c:pt idx="6221">
                  <c:v>62</c:v>
                </c:pt>
                <c:pt idx="6222">
                  <c:v>51</c:v>
                </c:pt>
                <c:pt idx="6223">
                  <c:v>42</c:v>
                </c:pt>
                <c:pt idx="6224">
                  <c:v>53</c:v>
                </c:pt>
                <c:pt idx="6225">
                  <c:v>66</c:v>
                </c:pt>
                <c:pt idx="6226">
                  <c:v>69</c:v>
                </c:pt>
                <c:pt idx="6227">
                  <c:v>58</c:v>
                </c:pt>
                <c:pt idx="6228">
                  <c:v>54</c:v>
                </c:pt>
                <c:pt idx="6229">
                  <c:v>55</c:v>
                </c:pt>
                <c:pt idx="6230">
                  <c:v>49</c:v>
                </c:pt>
                <c:pt idx="6231">
                  <c:v>60</c:v>
                </c:pt>
                <c:pt idx="6232">
                  <c:v>62</c:v>
                </c:pt>
                <c:pt idx="6233">
                  <c:v>68</c:v>
                </c:pt>
                <c:pt idx="6234">
                  <c:v>48</c:v>
                </c:pt>
                <c:pt idx="6235">
                  <c:v>46</c:v>
                </c:pt>
                <c:pt idx="6236">
                  <c:v>48</c:v>
                </c:pt>
                <c:pt idx="6237">
                  <c:v>56</c:v>
                </c:pt>
                <c:pt idx="6238">
                  <c:v>53</c:v>
                </c:pt>
                <c:pt idx="6239">
                  <c:v>48</c:v>
                </c:pt>
                <c:pt idx="6240">
                  <c:v>52</c:v>
                </c:pt>
                <c:pt idx="6241">
                  <c:v>52</c:v>
                </c:pt>
                <c:pt idx="6242">
                  <c:v>54</c:v>
                </c:pt>
                <c:pt idx="6243">
                  <c:v>60</c:v>
                </c:pt>
                <c:pt idx="6244">
                  <c:v>50</c:v>
                </c:pt>
                <c:pt idx="6245">
                  <c:v>50</c:v>
                </c:pt>
                <c:pt idx="6246">
                  <c:v>47</c:v>
                </c:pt>
                <c:pt idx="6247">
                  <c:v>40</c:v>
                </c:pt>
                <c:pt idx="6248">
                  <c:v>53</c:v>
                </c:pt>
                <c:pt idx="6249">
                  <c:v>40</c:v>
                </c:pt>
                <c:pt idx="6250">
                  <c:v>61</c:v>
                </c:pt>
                <c:pt idx="6251">
                  <c:v>54</c:v>
                </c:pt>
                <c:pt idx="6252">
                  <c:v>48</c:v>
                </c:pt>
                <c:pt idx="6253">
                  <c:v>71</c:v>
                </c:pt>
                <c:pt idx="6254">
                  <c:v>43</c:v>
                </c:pt>
                <c:pt idx="6255">
                  <c:v>60</c:v>
                </c:pt>
                <c:pt idx="6256">
                  <c:v>45</c:v>
                </c:pt>
                <c:pt idx="6257">
                  <c:v>57</c:v>
                </c:pt>
                <c:pt idx="6258">
                  <c:v>59</c:v>
                </c:pt>
                <c:pt idx="6259">
                  <c:v>45</c:v>
                </c:pt>
                <c:pt idx="6260">
                  <c:v>43</c:v>
                </c:pt>
                <c:pt idx="6261">
                  <c:v>41</c:v>
                </c:pt>
                <c:pt idx="6262">
                  <c:v>50</c:v>
                </c:pt>
                <c:pt idx="6263">
                  <c:v>57</c:v>
                </c:pt>
                <c:pt idx="6264">
                  <c:v>40</c:v>
                </c:pt>
                <c:pt idx="6265">
                  <c:v>55</c:v>
                </c:pt>
                <c:pt idx="6266">
                  <c:v>69</c:v>
                </c:pt>
                <c:pt idx="6267">
                  <c:v>43</c:v>
                </c:pt>
                <c:pt idx="6268">
                  <c:v>41</c:v>
                </c:pt>
                <c:pt idx="6269">
                  <c:v>47</c:v>
                </c:pt>
                <c:pt idx="6270">
                  <c:v>65</c:v>
                </c:pt>
                <c:pt idx="6271">
                  <c:v>56</c:v>
                </c:pt>
                <c:pt idx="6272">
                  <c:v>56</c:v>
                </c:pt>
                <c:pt idx="6273">
                  <c:v>68</c:v>
                </c:pt>
                <c:pt idx="6274">
                  <c:v>32</c:v>
                </c:pt>
                <c:pt idx="6275">
                  <c:v>61</c:v>
                </c:pt>
                <c:pt idx="6276">
                  <c:v>59</c:v>
                </c:pt>
                <c:pt idx="6277">
                  <c:v>51</c:v>
                </c:pt>
                <c:pt idx="6278">
                  <c:v>56</c:v>
                </c:pt>
                <c:pt idx="6279">
                  <c:v>61</c:v>
                </c:pt>
                <c:pt idx="6280">
                  <c:v>61</c:v>
                </c:pt>
                <c:pt idx="6281">
                  <c:v>63</c:v>
                </c:pt>
                <c:pt idx="6282">
                  <c:v>55</c:v>
                </c:pt>
                <c:pt idx="6283">
                  <c:v>50</c:v>
                </c:pt>
                <c:pt idx="6284">
                  <c:v>54</c:v>
                </c:pt>
                <c:pt idx="6285">
                  <c:v>66</c:v>
                </c:pt>
                <c:pt idx="6286">
                  <c:v>44</c:v>
                </c:pt>
                <c:pt idx="6287">
                  <c:v>58</c:v>
                </c:pt>
                <c:pt idx="6288">
                  <c:v>56</c:v>
                </c:pt>
                <c:pt idx="6289">
                  <c:v>59</c:v>
                </c:pt>
                <c:pt idx="6290">
                  <c:v>57</c:v>
                </c:pt>
                <c:pt idx="6291">
                  <c:v>66</c:v>
                </c:pt>
                <c:pt idx="6292">
                  <c:v>61</c:v>
                </c:pt>
                <c:pt idx="6293">
                  <c:v>55</c:v>
                </c:pt>
                <c:pt idx="6294">
                  <c:v>60</c:v>
                </c:pt>
                <c:pt idx="6295">
                  <c:v>59</c:v>
                </c:pt>
                <c:pt idx="6296">
                  <c:v>60</c:v>
                </c:pt>
                <c:pt idx="6297">
                  <c:v>59</c:v>
                </c:pt>
                <c:pt idx="6298">
                  <c:v>62</c:v>
                </c:pt>
                <c:pt idx="6299">
                  <c:v>60</c:v>
                </c:pt>
                <c:pt idx="6300">
                  <c:v>58</c:v>
                </c:pt>
                <c:pt idx="6301">
                  <c:v>61</c:v>
                </c:pt>
                <c:pt idx="6302">
                  <c:v>53</c:v>
                </c:pt>
                <c:pt idx="6303">
                  <c:v>47</c:v>
                </c:pt>
                <c:pt idx="6304">
                  <c:v>48</c:v>
                </c:pt>
                <c:pt idx="6305">
                  <c:v>60</c:v>
                </c:pt>
                <c:pt idx="6306">
                  <c:v>52</c:v>
                </c:pt>
                <c:pt idx="6307">
                  <c:v>59</c:v>
                </c:pt>
                <c:pt idx="6308">
                  <c:v>53</c:v>
                </c:pt>
                <c:pt idx="6309">
                  <c:v>41</c:v>
                </c:pt>
                <c:pt idx="6310">
                  <c:v>56</c:v>
                </c:pt>
                <c:pt idx="6311">
                  <c:v>62</c:v>
                </c:pt>
                <c:pt idx="6312">
                  <c:v>49</c:v>
                </c:pt>
                <c:pt idx="6313">
                  <c:v>46</c:v>
                </c:pt>
                <c:pt idx="6314">
                  <c:v>56</c:v>
                </c:pt>
                <c:pt idx="6315">
                  <c:v>76</c:v>
                </c:pt>
                <c:pt idx="6316">
                  <c:v>55</c:v>
                </c:pt>
                <c:pt idx="6317">
                  <c:v>54</c:v>
                </c:pt>
                <c:pt idx="6318">
                  <c:v>58</c:v>
                </c:pt>
                <c:pt idx="6319">
                  <c:v>63</c:v>
                </c:pt>
                <c:pt idx="6320">
                  <c:v>50</c:v>
                </c:pt>
                <c:pt idx="6321">
                  <c:v>53</c:v>
                </c:pt>
                <c:pt idx="6322">
                  <c:v>53</c:v>
                </c:pt>
                <c:pt idx="6323">
                  <c:v>55</c:v>
                </c:pt>
                <c:pt idx="6324">
                  <c:v>46</c:v>
                </c:pt>
                <c:pt idx="6325">
                  <c:v>57</c:v>
                </c:pt>
                <c:pt idx="6326">
                  <c:v>48</c:v>
                </c:pt>
                <c:pt idx="6327">
                  <c:v>56</c:v>
                </c:pt>
                <c:pt idx="6328">
                  <c:v>63</c:v>
                </c:pt>
                <c:pt idx="6329">
                  <c:v>66</c:v>
                </c:pt>
                <c:pt idx="6330">
                  <c:v>52</c:v>
                </c:pt>
                <c:pt idx="6331">
                  <c:v>58</c:v>
                </c:pt>
                <c:pt idx="6332">
                  <c:v>52</c:v>
                </c:pt>
                <c:pt idx="6333">
                  <c:v>64</c:v>
                </c:pt>
                <c:pt idx="6334">
                  <c:v>31</c:v>
                </c:pt>
                <c:pt idx="6335">
                  <c:v>53</c:v>
                </c:pt>
                <c:pt idx="6336">
                  <c:v>69</c:v>
                </c:pt>
                <c:pt idx="6337">
                  <c:v>37</c:v>
                </c:pt>
                <c:pt idx="6338">
                  <c:v>56</c:v>
                </c:pt>
                <c:pt idx="6339">
                  <c:v>57</c:v>
                </c:pt>
                <c:pt idx="6340">
                  <c:v>58</c:v>
                </c:pt>
                <c:pt idx="6341">
                  <c:v>55</c:v>
                </c:pt>
                <c:pt idx="6342">
                  <c:v>57</c:v>
                </c:pt>
                <c:pt idx="6343">
                  <c:v>50</c:v>
                </c:pt>
                <c:pt idx="6344">
                  <c:v>55</c:v>
                </c:pt>
                <c:pt idx="6345">
                  <c:v>51</c:v>
                </c:pt>
                <c:pt idx="6346">
                  <c:v>67</c:v>
                </c:pt>
                <c:pt idx="6347">
                  <c:v>59</c:v>
                </c:pt>
                <c:pt idx="6348">
                  <c:v>41</c:v>
                </c:pt>
                <c:pt idx="6349">
                  <c:v>49</c:v>
                </c:pt>
                <c:pt idx="6350">
                  <c:v>45</c:v>
                </c:pt>
                <c:pt idx="6351">
                  <c:v>59</c:v>
                </c:pt>
                <c:pt idx="6352">
                  <c:v>44</c:v>
                </c:pt>
                <c:pt idx="6353">
                  <c:v>50</c:v>
                </c:pt>
                <c:pt idx="6354">
                  <c:v>51</c:v>
                </c:pt>
                <c:pt idx="6355">
                  <c:v>65</c:v>
                </c:pt>
                <c:pt idx="6356">
                  <c:v>63</c:v>
                </c:pt>
                <c:pt idx="6357">
                  <c:v>53</c:v>
                </c:pt>
                <c:pt idx="6358">
                  <c:v>69</c:v>
                </c:pt>
                <c:pt idx="6359">
                  <c:v>57</c:v>
                </c:pt>
                <c:pt idx="6360">
                  <c:v>64</c:v>
                </c:pt>
                <c:pt idx="6361">
                  <c:v>45</c:v>
                </c:pt>
                <c:pt idx="6362">
                  <c:v>58</c:v>
                </c:pt>
                <c:pt idx="6363">
                  <c:v>58</c:v>
                </c:pt>
                <c:pt idx="6364">
                  <c:v>61</c:v>
                </c:pt>
                <c:pt idx="6365">
                  <c:v>57</c:v>
                </c:pt>
                <c:pt idx="6366">
                  <c:v>51</c:v>
                </c:pt>
                <c:pt idx="6367">
                  <c:v>47</c:v>
                </c:pt>
                <c:pt idx="6368">
                  <c:v>55</c:v>
                </c:pt>
                <c:pt idx="6369">
                  <c:v>52</c:v>
                </c:pt>
                <c:pt idx="6370">
                  <c:v>53</c:v>
                </c:pt>
                <c:pt idx="6371">
                  <c:v>70</c:v>
                </c:pt>
                <c:pt idx="6372">
                  <c:v>55</c:v>
                </c:pt>
                <c:pt idx="6373">
                  <c:v>53</c:v>
                </c:pt>
                <c:pt idx="6374">
                  <c:v>59</c:v>
                </c:pt>
                <c:pt idx="6375">
                  <c:v>50</c:v>
                </c:pt>
                <c:pt idx="6376">
                  <c:v>57</c:v>
                </c:pt>
                <c:pt idx="6377">
                  <c:v>59</c:v>
                </c:pt>
                <c:pt idx="6378">
                  <c:v>51</c:v>
                </c:pt>
                <c:pt idx="6379">
                  <c:v>45</c:v>
                </c:pt>
                <c:pt idx="6380">
                  <c:v>69</c:v>
                </c:pt>
                <c:pt idx="6381">
                  <c:v>58</c:v>
                </c:pt>
                <c:pt idx="6382">
                  <c:v>47</c:v>
                </c:pt>
                <c:pt idx="6383">
                  <c:v>62</c:v>
                </c:pt>
                <c:pt idx="6384">
                  <c:v>66</c:v>
                </c:pt>
                <c:pt idx="6385">
                  <c:v>63</c:v>
                </c:pt>
                <c:pt idx="6386">
                  <c:v>53</c:v>
                </c:pt>
                <c:pt idx="6387">
                  <c:v>58</c:v>
                </c:pt>
                <c:pt idx="6388">
                  <c:v>48</c:v>
                </c:pt>
                <c:pt idx="6389">
                  <c:v>54</c:v>
                </c:pt>
                <c:pt idx="6390">
                  <c:v>76</c:v>
                </c:pt>
                <c:pt idx="6391">
                  <c:v>61</c:v>
                </c:pt>
                <c:pt idx="6392">
                  <c:v>67</c:v>
                </c:pt>
                <c:pt idx="6393">
                  <c:v>46</c:v>
                </c:pt>
                <c:pt idx="6394">
                  <c:v>43</c:v>
                </c:pt>
                <c:pt idx="6395">
                  <c:v>50</c:v>
                </c:pt>
                <c:pt idx="6396">
                  <c:v>68</c:v>
                </c:pt>
                <c:pt idx="6397">
                  <c:v>63</c:v>
                </c:pt>
                <c:pt idx="6398">
                  <c:v>60</c:v>
                </c:pt>
                <c:pt idx="6399">
                  <c:v>45</c:v>
                </c:pt>
                <c:pt idx="6400">
                  <c:v>41</c:v>
                </c:pt>
                <c:pt idx="6401">
                  <c:v>38</c:v>
                </c:pt>
                <c:pt idx="6402">
                  <c:v>58</c:v>
                </c:pt>
                <c:pt idx="6403">
                  <c:v>50</c:v>
                </c:pt>
                <c:pt idx="6404">
                  <c:v>56</c:v>
                </c:pt>
                <c:pt idx="6405">
                  <c:v>60</c:v>
                </c:pt>
                <c:pt idx="6406">
                  <c:v>61</c:v>
                </c:pt>
                <c:pt idx="6407">
                  <c:v>57</c:v>
                </c:pt>
                <c:pt idx="6408">
                  <c:v>31</c:v>
                </c:pt>
                <c:pt idx="6409">
                  <c:v>53</c:v>
                </c:pt>
                <c:pt idx="6410">
                  <c:v>59</c:v>
                </c:pt>
                <c:pt idx="6411">
                  <c:v>50</c:v>
                </c:pt>
                <c:pt idx="6412">
                  <c:v>65</c:v>
                </c:pt>
                <c:pt idx="6413">
                  <c:v>25</c:v>
                </c:pt>
                <c:pt idx="6414">
                  <c:v>52</c:v>
                </c:pt>
                <c:pt idx="6415">
                  <c:v>56</c:v>
                </c:pt>
                <c:pt idx="6416">
                  <c:v>60</c:v>
                </c:pt>
                <c:pt idx="6417">
                  <c:v>60</c:v>
                </c:pt>
                <c:pt idx="6418">
                  <c:v>57</c:v>
                </c:pt>
                <c:pt idx="6419">
                  <c:v>53</c:v>
                </c:pt>
                <c:pt idx="6420">
                  <c:v>66</c:v>
                </c:pt>
                <c:pt idx="6421">
                  <c:v>39</c:v>
                </c:pt>
                <c:pt idx="6422">
                  <c:v>70</c:v>
                </c:pt>
                <c:pt idx="6423">
                  <c:v>41</c:v>
                </c:pt>
                <c:pt idx="6424">
                  <c:v>53</c:v>
                </c:pt>
                <c:pt idx="6425">
                  <c:v>44</c:v>
                </c:pt>
                <c:pt idx="6426">
                  <c:v>57</c:v>
                </c:pt>
                <c:pt idx="6427">
                  <c:v>50</c:v>
                </c:pt>
                <c:pt idx="6428">
                  <c:v>61</c:v>
                </c:pt>
                <c:pt idx="6429">
                  <c:v>37</c:v>
                </c:pt>
                <c:pt idx="6430">
                  <c:v>40</c:v>
                </c:pt>
                <c:pt idx="6431">
                  <c:v>55</c:v>
                </c:pt>
                <c:pt idx="6432">
                  <c:v>60</c:v>
                </c:pt>
                <c:pt idx="6433">
                  <c:v>61</c:v>
                </c:pt>
                <c:pt idx="6434">
                  <c:v>45</c:v>
                </c:pt>
                <c:pt idx="6435">
                  <c:v>43</c:v>
                </c:pt>
                <c:pt idx="6436">
                  <c:v>46</c:v>
                </c:pt>
                <c:pt idx="6437">
                  <c:v>45</c:v>
                </c:pt>
                <c:pt idx="6438">
                  <c:v>49</c:v>
                </c:pt>
                <c:pt idx="6439">
                  <c:v>69</c:v>
                </c:pt>
                <c:pt idx="6440">
                  <c:v>61</c:v>
                </c:pt>
                <c:pt idx="6441">
                  <c:v>41</c:v>
                </c:pt>
                <c:pt idx="6442">
                  <c:v>57</c:v>
                </c:pt>
                <c:pt idx="6443">
                  <c:v>62</c:v>
                </c:pt>
                <c:pt idx="6444">
                  <c:v>53</c:v>
                </c:pt>
                <c:pt idx="6445">
                  <c:v>55</c:v>
                </c:pt>
                <c:pt idx="6446">
                  <c:v>46</c:v>
                </c:pt>
                <c:pt idx="6447">
                  <c:v>41</c:v>
                </c:pt>
                <c:pt idx="6448">
                  <c:v>47</c:v>
                </c:pt>
                <c:pt idx="6449">
                  <c:v>44</c:v>
                </c:pt>
                <c:pt idx="6450">
                  <c:v>67</c:v>
                </c:pt>
                <c:pt idx="6451">
                  <c:v>63</c:v>
                </c:pt>
                <c:pt idx="6452">
                  <c:v>51</c:v>
                </c:pt>
                <c:pt idx="6453">
                  <c:v>54</c:v>
                </c:pt>
                <c:pt idx="6454">
                  <c:v>52</c:v>
                </c:pt>
                <c:pt idx="6455">
                  <c:v>69</c:v>
                </c:pt>
                <c:pt idx="6456">
                  <c:v>43</c:v>
                </c:pt>
                <c:pt idx="6457">
                  <c:v>63</c:v>
                </c:pt>
                <c:pt idx="6458">
                  <c:v>45</c:v>
                </c:pt>
                <c:pt idx="6459">
                  <c:v>57</c:v>
                </c:pt>
                <c:pt idx="6460">
                  <c:v>52</c:v>
                </c:pt>
                <c:pt idx="6461">
                  <c:v>48</c:v>
                </c:pt>
                <c:pt idx="6462">
                  <c:v>46</c:v>
                </c:pt>
                <c:pt idx="6463">
                  <c:v>58</c:v>
                </c:pt>
                <c:pt idx="6464">
                  <c:v>36</c:v>
                </c:pt>
                <c:pt idx="6465">
                  <c:v>50</c:v>
                </c:pt>
                <c:pt idx="6466">
                  <c:v>62</c:v>
                </c:pt>
                <c:pt idx="6467">
                  <c:v>43</c:v>
                </c:pt>
                <c:pt idx="6468">
                  <c:v>61</c:v>
                </c:pt>
                <c:pt idx="6469">
                  <c:v>42</c:v>
                </c:pt>
                <c:pt idx="6470">
                  <c:v>73</c:v>
                </c:pt>
                <c:pt idx="6471">
                  <c:v>57</c:v>
                </c:pt>
                <c:pt idx="6472">
                  <c:v>72</c:v>
                </c:pt>
                <c:pt idx="6473">
                  <c:v>64</c:v>
                </c:pt>
                <c:pt idx="6474">
                  <c:v>36</c:v>
                </c:pt>
                <c:pt idx="6475">
                  <c:v>52</c:v>
                </c:pt>
                <c:pt idx="6476">
                  <c:v>50</c:v>
                </c:pt>
                <c:pt idx="6477">
                  <c:v>38</c:v>
                </c:pt>
                <c:pt idx="6478">
                  <c:v>48</c:v>
                </c:pt>
                <c:pt idx="6479">
                  <c:v>54</c:v>
                </c:pt>
                <c:pt idx="6480">
                  <c:v>39</c:v>
                </c:pt>
                <c:pt idx="6481">
                  <c:v>52</c:v>
                </c:pt>
                <c:pt idx="6482">
                  <c:v>26</c:v>
                </c:pt>
                <c:pt idx="6483">
                  <c:v>49</c:v>
                </c:pt>
                <c:pt idx="6484">
                  <c:v>45</c:v>
                </c:pt>
                <c:pt idx="6485">
                  <c:v>56</c:v>
                </c:pt>
                <c:pt idx="6486">
                  <c:v>68</c:v>
                </c:pt>
                <c:pt idx="6487">
                  <c:v>65</c:v>
                </c:pt>
                <c:pt idx="6488">
                  <c:v>63</c:v>
                </c:pt>
                <c:pt idx="6489">
                  <c:v>51</c:v>
                </c:pt>
                <c:pt idx="6490">
                  <c:v>59</c:v>
                </c:pt>
                <c:pt idx="6491">
                  <c:v>47</c:v>
                </c:pt>
                <c:pt idx="6492">
                  <c:v>53</c:v>
                </c:pt>
                <c:pt idx="6493">
                  <c:v>57</c:v>
                </c:pt>
                <c:pt idx="6494">
                  <c:v>53</c:v>
                </c:pt>
                <c:pt idx="6495">
                  <c:v>37</c:v>
                </c:pt>
                <c:pt idx="6496">
                  <c:v>47</c:v>
                </c:pt>
                <c:pt idx="6497">
                  <c:v>31</c:v>
                </c:pt>
                <c:pt idx="6498">
                  <c:v>39</c:v>
                </c:pt>
                <c:pt idx="6499">
                  <c:v>51</c:v>
                </c:pt>
                <c:pt idx="6500">
                  <c:v>58</c:v>
                </c:pt>
                <c:pt idx="6501">
                  <c:v>56</c:v>
                </c:pt>
                <c:pt idx="6502">
                  <c:v>37</c:v>
                </c:pt>
                <c:pt idx="6503">
                  <c:v>34</c:v>
                </c:pt>
                <c:pt idx="6504">
                  <c:v>54</c:v>
                </c:pt>
                <c:pt idx="6505">
                  <c:v>52</c:v>
                </c:pt>
                <c:pt idx="6506">
                  <c:v>62</c:v>
                </c:pt>
                <c:pt idx="6507">
                  <c:v>68</c:v>
                </c:pt>
                <c:pt idx="6508">
                  <c:v>52</c:v>
                </c:pt>
                <c:pt idx="6509">
                  <c:v>54</c:v>
                </c:pt>
                <c:pt idx="6510">
                  <c:v>45</c:v>
                </c:pt>
                <c:pt idx="6511">
                  <c:v>59</c:v>
                </c:pt>
                <c:pt idx="6512">
                  <c:v>75</c:v>
                </c:pt>
                <c:pt idx="6513">
                  <c:v>69</c:v>
                </c:pt>
                <c:pt idx="6514">
                  <c:v>47</c:v>
                </c:pt>
                <c:pt idx="6515">
                  <c:v>38</c:v>
                </c:pt>
                <c:pt idx="6516">
                  <c:v>45</c:v>
                </c:pt>
                <c:pt idx="6517">
                  <c:v>46</c:v>
                </c:pt>
                <c:pt idx="6518">
                  <c:v>55</c:v>
                </c:pt>
                <c:pt idx="6519">
                  <c:v>59</c:v>
                </c:pt>
                <c:pt idx="6520">
                  <c:v>38</c:v>
                </c:pt>
                <c:pt idx="6521">
                  <c:v>65</c:v>
                </c:pt>
                <c:pt idx="6522">
                  <c:v>55</c:v>
                </c:pt>
                <c:pt idx="6523">
                  <c:v>51</c:v>
                </c:pt>
                <c:pt idx="6524">
                  <c:v>50</c:v>
                </c:pt>
                <c:pt idx="6525">
                  <c:v>61</c:v>
                </c:pt>
                <c:pt idx="6526">
                  <c:v>37</c:v>
                </c:pt>
                <c:pt idx="6527">
                  <c:v>47</c:v>
                </c:pt>
                <c:pt idx="6528">
                  <c:v>45</c:v>
                </c:pt>
                <c:pt idx="6529">
                  <c:v>62</c:v>
                </c:pt>
                <c:pt idx="6530">
                  <c:v>57</c:v>
                </c:pt>
                <c:pt idx="6531">
                  <c:v>52</c:v>
                </c:pt>
                <c:pt idx="6532">
                  <c:v>50</c:v>
                </c:pt>
                <c:pt idx="6533">
                  <c:v>54</c:v>
                </c:pt>
                <c:pt idx="6534">
                  <c:v>47</c:v>
                </c:pt>
                <c:pt idx="6535">
                  <c:v>53</c:v>
                </c:pt>
                <c:pt idx="6536">
                  <c:v>49</c:v>
                </c:pt>
                <c:pt idx="6537">
                  <c:v>61</c:v>
                </c:pt>
                <c:pt idx="6538">
                  <c:v>66</c:v>
                </c:pt>
                <c:pt idx="6539">
                  <c:v>62</c:v>
                </c:pt>
                <c:pt idx="6540">
                  <c:v>55</c:v>
                </c:pt>
                <c:pt idx="6541">
                  <c:v>57</c:v>
                </c:pt>
                <c:pt idx="6542">
                  <c:v>44</c:v>
                </c:pt>
                <c:pt idx="6543">
                  <c:v>57</c:v>
                </c:pt>
                <c:pt idx="6544">
                  <c:v>49</c:v>
                </c:pt>
                <c:pt idx="6545">
                  <c:v>65</c:v>
                </c:pt>
                <c:pt idx="6546">
                  <c:v>51</c:v>
                </c:pt>
                <c:pt idx="6547">
                  <c:v>54</c:v>
                </c:pt>
                <c:pt idx="6548">
                  <c:v>57</c:v>
                </c:pt>
                <c:pt idx="6549">
                  <c:v>55</c:v>
                </c:pt>
                <c:pt idx="6550">
                  <c:v>54</c:v>
                </c:pt>
                <c:pt idx="6551">
                  <c:v>33</c:v>
                </c:pt>
                <c:pt idx="6552">
                  <c:v>47</c:v>
                </c:pt>
                <c:pt idx="6553">
                  <c:v>64</c:v>
                </c:pt>
                <c:pt idx="6554">
                  <c:v>58</c:v>
                </c:pt>
                <c:pt idx="6555">
                  <c:v>53</c:v>
                </c:pt>
                <c:pt idx="6556">
                  <c:v>65</c:v>
                </c:pt>
                <c:pt idx="6557">
                  <c:v>61</c:v>
                </c:pt>
                <c:pt idx="6558">
                  <c:v>62</c:v>
                </c:pt>
                <c:pt idx="6559">
                  <c:v>42</c:v>
                </c:pt>
                <c:pt idx="6560">
                  <c:v>51</c:v>
                </c:pt>
                <c:pt idx="6561">
                  <c:v>57</c:v>
                </c:pt>
                <c:pt idx="6562">
                  <c:v>40</c:v>
                </c:pt>
                <c:pt idx="6563">
                  <c:v>72</c:v>
                </c:pt>
                <c:pt idx="6564">
                  <c:v>64</c:v>
                </c:pt>
                <c:pt idx="6565">
                  <c:v>67</c:v>
                </c:pt>
                <c:pt idx="6566">
                  <c:v>60</c:v>
                </c:pt>
                <c:pt idx="6567">
                  <c:v>58</c:v>
                </c:pt>
                <c:pt idx="6568">
                  <c:v>51</c:v>
                </c:pt>
                <c:pt idx="6569">
                  <c:v>52</c:v>
                </c:pt>
                <c:pt idx="6570">
                  <c:v>58</c:v>
                </c:pt>
                <c:pt idx="6571">
                  <c:v>48</c:v>
                </c:pt>
                <c:pt idx="6572">
                  <c:v>40</c:v>
                </c:pt>
                <c:pt idx="6573">
                  <c:v>44</c:v>
                </c:pt>
                <c:pt idx="6574">
                  <c:v>60</c:v>
                </c:pt>
                <c:pt idx="6575">
                  <c:v>84</c:v>
                </c:pt>
                <c:pt idx="6576">
                  <c:v>58</c:v>
                </c:pt>
                <c:pt idx="6577">
                  <c:v>55</c:v>
                </c:pt>
                <c:pt idx="6578">
                  <c:v>69</c:v>
                </c:pt>
                <c:pt idx="6579">
                  <c:v>68</c:v>
                </c:pt>
                <c:pt idx="6580">
                  <c:v>55</c:v>
                </c:pt>
                <c:pt idx="6581">
                  <c:v>53</c:v>
                </c:pt>
                <c:pt idx="6582">
                  <c:v>50</c:v>
                </c:pt>
                <c:pt idx="6583">
                  <c:v>50</c:v>
                </c:pt>
                <c:pt idx="6584">
                  <c:v>53</c:v>
                </c:pt>
                <c:pt idx="6585">
                  <c:v>54</c:v>
                </c:pt>
                <c:pt idx="6586">
                  <c:v>58</c:v>
                </c:pt>
                <c:pt idx="6587">
                  <c:v>57</c:v>
                </c:pt>
                <c:pt idx="6588">
                  <c:v>49</c:v>
                </c:pt>
                <c:pt idx="6589">
                  <c:v>65</c:v>
                </c:pt>
                <c:pt idx="6590">
                  <c:v>42</c:v>
                </c:pt>
                <c:pt idx="6591">
                  <c:v>63</c:v>
                </c:pt>
                <c:pt idx="6592">
                  <c:v>67</c:v>
                </c:pt>
                <c:pt idx="6593">
                  <c:v>62</c:v>
                </c:pt>
                <c:pt idx="6594">
                  <c:v>57</c:v>
                </c:pt>
                <c:pt idx="6595">
                  <c:v>70</c:v>
                </c:pt>
                <c:pt idx="6596">
                  <c:v>63</c:v>
                </c:pt>
                <c:pt idx="6597">
                  <c:v>55</c:v>
                </c:pt>
                <c:pt idx="6598">
                  <c:v>49</c:v>
                </c:pt>
                <c:pt idx="6599">
                  <c:v>53</c:v>
                </c:pt>
                <c:pt idx="6600">
                  <c:v>66</c:v>
                </c:pt>
                <c:pt idx="6601">
                  <c:v>47</c:v>
                </c:pt>
                <c:pt idx="6602">
                  <c:v>49</c:v>
                </c:pt>
                <c:pt idx="6603">
                  <c:v>49</c:v>
                </c:pt>
                <c:pt idx="6604">
                  <c:v>42</c:v>
                </c:pt>
                <c:pt idx="6605">
                  <c:v>55</c:v>
                </c:pt>
                <c:pt idx="6606">
                  <c:v>62</c:v>
                </c:pt>
                <c:pt idx="6607">
                  <c:v>61</c:v>
                </c:pt>
                <c:pt idx="6608">
                  <c:v>58</c:v>
                </c:pt>
                <c:pt idx="6609">
                  <c:v>65</c:v>
                </c:pt>
                <c:pt idx="6610">
                  <c:v>52</c:v>
                </c:pt>
                <c:pt idx="6611">
                  <c:v>62</c:v>
                </c:pt>
                <c:pt idx="6612">
                  <c:v>65</c:v>
                </c:pt>
                <c:pt idx="6613">
                  <c:v>58</c:v>
                </c:pt>
                <c:pt idx="6614">
                  <c:v>57</c:v>
                </c:pt>
                <c:pt idx="6615">
                  <c:v>64</c:v>
                </c:pt>
                <c:pt idx="6616">
                  <c:v>59</c:v>
                </c:pt>
                <c:pt idx="6617">
                  <c:v>44</c:v>
                </c:pt>
                <c:pt idx="6618">
                  <c:v>76</c:v>
                </c:pt>
                <c:pt idx="6619">
                  <c:v>46</c:v>
                </c:pt>
                <c:pt idx="6620">
                  <c:v>48</c:v>
                </c:pt>
                <c:pt idx="6621">
                  <c:v>68</c:v>
                </c:pt>
                <c:pt idx="6622">
                  <c:v>56</c:v>
                </c:pt>
                <c:pt idx="6623">
                  <c:v>57</c:v>
                </c:pt>
                <c:pt idx="6624">
                  <c:v>54</c:v>
                </c:pt>
                <c:pt idx="6625">
                  <c:v>56</c:v>
                </c:pt>
                <c:pt idx="6626">
                  <c:v>69</c:v>
                </c:pt>
                <c:pt idx="6627">
                  <c:v>46</c:v>
                </c:pt>
                <c:pt idx="6628">
                  <c:v>48</c:v>
                </c:pt>
                <c:pt idx="6629">
                  <c:v>47</c:v>
                </c:pt>
                <c:pt idx="6630">
                  <c:v>53</c:v>
                </c:pt>
                <c:pt idx="6631">
                  <c:v>47</c:v>
                </c:pt>
                <c:pt idx="6632">
                  <c:v>61</c:v>
                </c:pt>
                <c:pt idx="6633">
                  <c:v>72</c:v>
                </c:pt>
                <c:pt idx="6634">
                  <c:v>52</c:v>
                </c:pt>
                <c:pt idx="6635">
                  <c:v>54</c:v>
                </c:pt>
                <c:pt idx="6636">
                  <c:v>59</c:v>
                </c:pt>
                <c:pt idx="6637">
                  <c:v>50</c:v>
                </c:pt>
                <c:pt idx="6638">
                  <c:v>56</c:v>
                </c:pt>
                <c:pt idx="6639">
                  <c:v>50</c:v>
                </c:pt>
                <c:pt idx="6640">
                  <c:v>52</c:v>
                </c:pt>
                <c:pt idx="6641">
                  <c:v>53</c:v>
                </c:pt>
                <c:pt idx="6642">
                  <c:v>50</c:v>
                </c:pt>
                <c:pt idx="6643">
                  <c:v>55</c:v>
                </c:pt>
                <c:pt idx="6644">
                  <c:v>49</c:v>
                </c:pt>
                <c:pt idx="6645">
                  <c:v>52</c:v>
                </c:pt>
                <c:pt idx="6646">
                  <c:v>56</c:v>
                </c:pt>
                <c:pt idx="6647">
                  <c:v>64</c:v>
                </c:pt>
                <c:pt idx="6648">
                  <c:v>58</c:v>
                </c:pt>
                <c:pt idx="6649">
                  <c:v>51</c:v>
                </c:pt>
                <c:pt idx="6650">
                  <c:v>61</c:v>
                </c:pt>
                <c:pt idx="6651">
                  <c:v>55</c:v>
                </c:pt>
                <c:pt idx="6652">
                  <c:v>54</c:v>
                </c:pt>
                <c:pt idx="6653">
                  <c:v>66</c:v>
                </c:pt>
                <c:pt idx="6654">
                  <c:v>66</c:v>
                </c:pt>
                <c:pt idx="6655">
                  <c:v>51</c:v>
                </c:pt>
                <c:pt idx="6656">
                  <c:v>56</c:v>
                </c:pt>
                <c:pt idx="6657">
                  <c:v>48</c:v>
                </c:pt>
                <c:pt idx="6658">
                  <c:v>56</c:v>
                </c:pt>
                <c:pt idx="6659">
                  <c:v>36</c:v>
                </c:pt>
                <c:pt idx="6660">
                  <c:v>43</c:v>
                </c:pt>
                <c:pt idx="6661">
                  <c:v>47</c:v>
                </c:pt>
                <c:pt idx="6662">
                  <c:v>71</c:v>
                </c:pt>
                <c:pt idx="6663">
                  <c:v>54</c:v>
                </c:pt>
                <c:pt idx="6664">
                  <c:v>61</c:v>
                </c:pt>
                <c:pt idx="6665">
                  <c:v>76</c:v>
                </c:pt>
                <c:pt idx="6666">
                  <c:v>53</c:v>
                </c:pt>
                <c:pt idx="6667">
                  <c:v>49</c:v>
                </c:pt>
                <c:pt idx="6668">
                  <c:v>57</c:v>
                </c:pt>
                <c:pt idx="6669">
                  <c:v>59</c:v>
                </c:pt>
                <c:pt idx="6670">
                  <c:v>46</c:v>
                </c:pt>
                <c:pt idx="6671">
                  <c:v>56</c:v>
                </c:pt>
                <c:pt idx="6672">
                  <c:v>55</c:v>
                </c:pt>
                <c:pt idx="6673">
                  <c:v>66</c:v>
                </c:pt>
                <c:pt idx="6674">
                  <c:v>63</c:v>
                </c:pt>
                <c:pt idx="6675">
                  <c:v>52</c:v>
                </c:pt>
                <c:pt idx="6676">
                  <c:v>68</c:v>
                </c:pt>
                <c:pt idx="6677">
                  <c:v>54</c:v>
                </c:pt>
                <c:pt idx="6678">
                  <c:v>50</c:v>
                </c:pt>
                <c:pt idx="6679">
                  <c:v>64</c:v>
                </c:pt>
                <c:pt idx="6680">
                  <c:v>56</c:v>
                </c:pt>
                <c:pt idx="6681">
                  <c:v>70</c:v>
                </c:pt>
                <c:pt idx="6682">
                  <c:v>50</c:v>
                </c:pt>
                <c:pt idx="6683">
                  <c:v>62</c:v>
                </c:pt>
                <c:pt idx="6684">
                  <c:v>57</c:v>
                </c:pt>
                <c:pt idx="6685">
                  <c:v>75</c:v>
                </c:pt>
                <c:pt idx="6686">
                  <c:v>40</c:v>
                </c:pt>
                <c:pt idx="6687">
                  <c:v>63</c:v>
                </c:pt>
                <c:pt idx="6688">
                  <c:v>44</c:v>
                </c:pt>
                <c:pt idx="6689">
                  <c:v>43</c:v>
                </c:pt>
                <c:pt idx="6690">
                  <c:v>50</c:v>
                </c:pt>
                <c:pt idx="6691">
                  <c:v>70</c:v>
                </c:pt>
                <c:pt idx="6692">
                  <c:v>52</c:v>
                </c:pt>
                <c:pt idx="6693">
                  <c:v>54</c:v>
                </c:pt>
                <c:pt idx="6694">
                  <c:v>50</c:v>
                </c:pt>
                <c:pt idx="6695">
                  <c:v>64</c:v>
                </c:pt>
                <c:pt idx="6696">
                  <c:v>44</c:v>
                </c:pt>
                <c:pt idx="6697">
                  <c:v>39</c:v>
                </c:pt>
                <c:pt idx="6698">
                  <c:v>68</c:v>
                </c:pt>
                <c:pt idx="6699">
                  <c:v>36</c:v>
                </c:pt>
                <c:pt idx="6700">
                  <c:v>52</c:v>
                </c:pt>
                <c:pt idx="6701">
                  <c:v>50</c:v>
                </c:pt>
                <c:pt idx="6702">
                  <c:v>55</c:v>
                </c:pt>
                <c:pt idx="6703">
                  <c:v>58</c:v>
                </c:pt>
                <c:pt idx="6704">
                  <c:v>63</c:v>
                </c:pt>
                <c:pt idx="6705">
                  <c:v>68</c:v>
                </c:pt>
                <c:pt idx="6706">
                  <c:v>42</c:v>
                </c:pt>
                <c:pt idx="6707">
                  <c:v>60</c:v>
                </c:pt>
                <c:pt idx="6708">
                  <c:v>59</c:v>
                </c:pt>
                <c:pt idx="6709">
                  <c:v>50</c:v>
                </c:pt>
                <c:pt idx="6710">
                  <c:v>56</c:v>
                </c:pt>
                <c:pt idx="6711">
                  <c:v>51</c:v>
                </c:pt>
                <c:pt idx="6712">
                  <c:v>56</c:v>
                </c:pt>
                <c:pt idx="6713">
                  <c:v>67</c:v>
                </c:pt>
                <c:pt idx="6714">
                  <c:v>52</c:v>
                </c:pt>
                <c:pt idx="6715">
                  <c:v>61</c:v>
                </c:pt>
                <c:pt idx="6716">
                  <c:v>74</c:v>
                </c:pt>
                <c:pt idx="6717">
                  <c:v>55</c:v>
                </c:pt>
                <c:pt idx="6718">
                  <c:v>39</c:v>
                </c:pt>
                <c:pt idx="6719">
                  <c:v>56</c:v>
                </c:pt>
                <c:pt idx="6720">
                  <c:v>54</c:v>
                </c:pt>
                <c:pt idx="6721">
                  <c:v>68</c:v>
                </c:pt>
                <c:pt idx="6722">
                  <c:v>65</c:v>
                </c:pt>
                <c:pt idx="6723">
                  <c:v>59</c:v>
                </c:pt>
                <c:pt idx="6724">
                  <c:v>41</c:v>
                </c:pt>
                <c:pt idx="6725">
                  <c:v>62</c:v>
                </c:pt>
                <c:pt idx="6726">
                  <c:v>46</c:v>
                </c:pt>
                <c:pt idx="6727">
                  <c:v>56</c:v>
                </c:pt>
                <c:pt idx="6728">
                  <c:v>53</c:v>
                </c:pt>
                <c:pt idx="6729">
                  <c:v>56</c:v>
                </c:pt>
                <c:pt idx="6730">
                  <c:v>51</c:v>
                </c:pt>
                <c:pt idx="6731">
                  <c:v>52</c:v>
                </c:pt>
                <c:pt idx="6732">
                  <c:v>43</c:v>
                </c:pt>
                <c:pt idx="6733">
                  <c:v>56</c:v>
                </c:pt>
                <c:pt idx="6734">
                  <c:v>59</c:v>
                </c:pt>
                <c:pt idx="6735">
                  <c:v>40</c:v>
                </c:pt>
                <c:pt idx="6736">
                  <c:v>56</c:v>
                </c:pt>
                <c:pt idx="6737">
                  <c:v>46</c:v>
                </c:pt>
                <c:pt idx="6738">
                  <c:v>37</c:v>
                </c:pt>
                <c:pt idx="6739">
                  <c:v>41</c:v>
                </c:pt>
                <c:pt idx="6740">
                  <c:v>56</c:v>
                </c:pt>
                <c:pt idx="6741">
                  <c:v>70</c:v>
                </c:pt>
                <c:pt idx="6742">
                  <c:v>60</c:v>
                </c:pt>
                <c:pt idx="6743">
                  <c:v>52</c:v>
                </c:pt>
                <c:pt idx="6744">
                  <c:v>50</c:v>
                </c:pt>
                <c:pt idx="6745">
                  <c:v>42</c:v>
                </c:pt>
                <c:pt idx="6746">
                  <c:v>39</c:v>
                </c:pt>
                <c:pt idx="6747">
                  <c:v>38</c:v>
                </c:pt>
                <c:pt idx="6748">
                  <c:v>51</c:v>
                </c:pt>
                <c:pt idx="6749">
                  <c:v>52</c:v>
                </c:pt>
                <c:pt idx="6750">
                  <c:v>61</c:v>
                </c:pt>
                <c:pt idx="6751">
                  <c:v>51</c:v>
                </c:pt>
                <c:pt idx="6752">
                  <c:v>45</c:v>
                </c:pt>
                <c:pt idx="6753">
                  <c:v>48</c:v>
                </c:pt>
                <c:pt idx="6754">
                  <c:v>52</c:v>
                </c:pt>
                <c:pt idx="6755">
                  <c:v>45</c:v>
                </c:pt>
                <c:pt idx="6756">
                  <c:v>46</c:v>
                </c:pt>
                <c:pt idx="6757">
                  <c:v>55</c:v>
                </c:pt>
                <c:pt idx="6758">
                  <c:v>40</c:v>
                </c:pt>
                <c:pt idx="6759">
                  <c:v>65</c:v>
                </c:pt>
                <c:pt idx="6760">
                  <c:v>56</c:v>
                </c:pt>
                <c:pt idx="6761">
                  <c:v>58</c:v>
                </c:pt>
                <c:pt idx="6762">
                  <c:v>48</c:v>
                </c:pt>
                <c:pt idx="6763">
                  <c:v>52</c:v>
                </c:pt>
                <c:pt idx="6764">
                  <c:v>62</c:v>
                </c:pt>
                <c:pt idx="6765">
                  <c:v>53</c:v>
                </c:pt>
                <c:pt idx="6766">
                  <c:v>53</c:v>
                </c:pt>
                <c:pt idx="6767">
                  <c:v>47</c:v>
                </c:pt>
                <c:pt idx="6768">
                  <c:v>53</c:v>
                </c:pt>
                <c:pt idx="6769">
                  <c:v>73</c:v>
                </c:pt>
                <c:pt idx="6770">
                  <c:v>44</c:v>
                </c:pt>
                <c:pt idx="6771">
                  <c:v>54</c:v>
                </c:pt>
                <c:pt idx="6772">
                  <c:v>58</c:v>
                </c:pt>
                <c:pt idx="6773">
                  <c:v>64</c:v>
                </c:pt>
                <c:pt idx="6774">
                  <c:v>69</c:v>
                </c:pt>
                <c:pt idx="6775">
                  <c:v>40</c:v>
                </c:pt>
                <c:pt idx="6776">
                  <c:v>44</c:v>
                </c:pt>
                <c:pt idx="6777">
                  <c:v>51</c:v>
                </c:pt>
                <c:pt idx="6778">
                  <c:v>61</c:v>
                </c:pt>
                <c:pt idx="6779">
                  <c:v>68</c:v>
                </c:pt>
                <c:pt idx="6780">
                  <c:v>60</c:v>
                </c:pt>
                <c:pt idx="6781">
                  <c:v>55</c:v>
                </c:pt>
                <c:pt idx="6782">
                  <c:v>40</c:v>
                </c:pt>
                <c:pt idx="6783">
                  <c:v>42</c:v>
                </c:pt>
                <c:pt idx="6784">
                  <c:v>39</c:v>
                </c:pt>
                <c:pt idx="6785">
                  <c:v>60</c:v>
                </c:pt>
                <c:pt idx="6786">
                  <c:v>47</c:v>
                </c:pt>
                <c:pt idx="6787">
                  <c:v>67</c:v>
                </c:pt>
                <c:pt idx="6788">
                  <c:v>58</c:v>
                </c:pt>
                <c:pt idx="6789">
                  <c:v>58</c:v>
                </c:pt>
                <c:pt idx="6790">
                  <c:v>42</c:v>
                </c:pt>
                <c:pt idx="6791">
                  <c:v>60</c:v>
                </c:pt>
                <c:pt idx="6792">
                  <c:v>50</c:v>
                </c:pt>
                <c:pt idx="6793">
                  <c:v>58</c:v>
                </c:pt>
                <c:pt idx="6794">
                  <c:v>48</c:v>
                </c:pt>
                <c:pt idx="6795">
                  <c:v>54</c:v>
                </c:pt>
                <c:pt idx="6796">
                  <c:v>37</c:v>
                </c:pt>
                <c:pt idx="6797">
                  <c:v>59</c:v>
                </c:pt>
                <c:pt idx="6798">
                  <c:v>48</c:v>
                </c:pt>
                <c:pt idx="6799">
                  <c:v>39</c:v>
                </c:pt>
                <c:pt idx="6800">
                  <c:v>46</c:v>
                </c:pt>
                <c:pt idx="6801">
                  <c:v>62</c:v>
                </c:pt>
                <c:pt idx="6802">
                  <c:v>70</c:v>
                </c:pt>
                <c:pt idx="6803">
                  <c:v>45</c:v>
                </c:pt>
                <c:pt idx="6804">
                  <c:v>67</c:v>
                </c:pt>
                <c:pt idx="6805">
                  <c:v>37</c:v>
                </c:pt>
                <c:pt idx="6806">
                  <c:v>59</c:v>
                </c:pt>
                <c:pt idx="6807">
                  <c:v>41</c:v>
                </c:pt>
                <c:pt idx="6808">
                  <c:v>64</c:v>
                </c:pt>
                <c:pt idx="6809">
                  <c:v>47</c:v>
                </c:pt>
                <c:pt idx="6810">
                  <c:v>53</c:v>
                </c:pt>
                <c:pt idx="6811">
                  <c:v>53</c:v>
                </c:pt>
                <c:pt idx="6812">
                  <c:v>43</c:v>
                </c:pt>
                <c:pt idx="6813">
                  <c:v>61</c:v>
                </c:pt>
                <c:pt idx="6814">
                  <c:v>40</c:v>
                </c:pt>
                <c:pt idx="6815">
                  <c:v>57</c:v>
                </c:pt>
                <c:pt idx="6816">
                  <c:v>63</c:v>
                </c:pt>
                <c:pt idx="6817">
                  <c:v>45</c:v>
                </c:pt>
                <c:pt idx="6818">
                  <c:v>33</c:v>
                </c:pt>
                <c:pt idx="6819">
                  <c:v>63</c:v>
                </c:pt>
                <c:pt idx="6820">
                  <c:v>53</c:v>
                </c:pt>
                <c:pt idx="6821">
                  <c:v>58</c:v>
                </c:pt>
                <c:pt idx="6822">
                  <c:v>58</c:v>
                </c:pt>
                <c:pt idx="6823">
                  <c:v>53</c:v>
                </c:pt>
                <c:pt idx="6824">
                  <c:v>55</c:v>
                </c:pt>
                <c:pt idx="6825">
                  <c:v>43</c:v>
                </c:pt>
                <c:pt idx="6826">
                  <c:v>59</c:v>
                </c:pt>
                <c:pt idx="6827">
                  <c:v>57</c:v>
                </c:pt>
                <c:pt idx="6828">
                  <c:v>50</c:v>
                </c:pt>
                <c:pt idx="6829">
                  <c:v>48</c:v>
                </c:pt>
                <c:pt idx="6830">
                  <c:v>53</c:v>
                </c:pt>
                <c:pt idx="6831">
                  <c:v>42</c:v>
                </c:pt>
                <c:pt idx="6832">
                  <c:v>50</c:v>
                </c:pt>
                <c:pt idx="6833">
                  <c:v>54</c:v>
                </c:pt>
                <c:pt idx="6834">
                  <c:v>77</c:v>
                </c:pt>
                <c:pt idx="6835">
                  <c:v>58</c:v>
                </c:pt>
                <c:pt idx="6836">
                  <c:v>56</c:v>
                </c:pt>
                <c:pt idx="6837">
                  <c:v>40</c:v>
                </c:pt>
                <c:pt idx="6838">
                  <c:v>55</c:v>
                </c:pt>
                <c:pt idx="6839">
                  <c:v>58</c:v>
                </c:pt>
                <c:pt idx="6840">
                  <c:v>55</c:v>
                </c:pt>
                <c:pt idx="6841">
                  <c:v>61</c:v>
                </c:pt>
                <c:pt idx="6842">
                  <c:v>43</c:v>
                </c:pt>
                <c:pt idx="6843">
                  <c:v>49</c:v>
                </c:pt>
                <c:pt idx="6844">
                  <c:v>47</c:v>
                </c:pt>
                <c:pt idx="6845">
                  <c:v>44</c:v>
                </c:pt>
                <c:pt idx="6846">
                  <c:v>55</c:v>
                </c:pt>
                <c:pt idx="6847">
                  <c:v>44</c:v>
                </c:pt>
                <c:pt idx="6848">
                  <c:v>70</c:v>
                </c:pt>
                <c:pt idx="6849">
                  <c:v>39</c:v>
                </c:pt>
                <c:pt idx="6850">
                  <c:v>68</c:v>
                </c:pt>
                <c:pt idx="6851">
                  <c:v>59</c:v>
                </c:pt>
                <c:pt idx="6852">
                  <c:v>64</c:v>
                </c:pt>
                <c:pt idx="6853">
                  <c:v>52</c:v>
                </c:pt>
                <c:pt idx="6854">
                  <c:v>61</c:v>
                </c:pt>
                <c:pt idx="6855">
                  <c:v>61</c:v>
                </c:pt>
                <c:pt idx="6856">
                  <c:v>39</c:v>
                </c:pt>
                <c:pt idx="6857">
                  <c:v>51</c:v>
                </c:pt>
                <c:pt idx="6858">
                  <c:v>53</c:v>
                </c:pt>
                <c:pt idx="6859">
                  <c:v>60</c:v>
                </c:pt>
                <c:pt idx="6860">
                  <c:v>48</c:v>
                </c:pt>
                <c:pt idx="6861">
                  <c:v>73</c:v>
                </c:pt>
                <c:pt idx="6862">
                  <c:v>59</c:v>
                </c:pt>
                <c:pt idx="6863">
                  <c:v>45</c:v>
                </c:pt>
                <c:pt idx="6864">
                  <c:v>50</c:v>
                </c:pt>
                <c:pt idx="6865">
                  <c:v>51</c:v>
                </c:pt>
                <c:pt idx="6866">
                  <c:v>47</c:v>
                </c:pt>
                <c:pt idx="6867">
                  <c:v>51</c:v>
                </c:pt>
                <c:pt idx="6868">
                  <c:v>67</c:v>
                </c:pt>
                <c:pt idx="6869">
                  <c:v>48</c:v>
                </c:pt>
                <c:pt idx="6870">
                  <c:v>51</c:v>
                </c:pt>
                <c:pt idx="6871">
                  <c:v>45</c:v>
                </c:pt>
                <c:pt idx="6872">
                  <c:v>75</c:v>
                </c:pt>
                <c:pt idx="6873">
                  <c:v>61</c:v>
                </c:pt>
                <c:pt idx="6874">
                  <c:v>76</c:v>
                </c:pt>
                <c:pt idx="6875">
                  <c:v>60</c:v>
                </c:pt>
                <c:pt idx="6876">
                  <c:v>59</c:v>
                </c:pt>
                <c:pt idx="6877">
                  <c:v>51</c:v>
                </c:pt>
                <c:pt idx="6878">
                  <c:v>61</c:v>
                </c:pt>
                <c:pt idx="6879">
                  <c:v>43</c:v>
                </c:pt>
                <c:pt idx="6880">
                  <c:v>55</c:v>
                </c:pt>
                <c:pt idx="6881">
                  <c:v>54</c:v>
                </c:pt>
                <c:pt idx="6882">
                  <c:v>50</c:v>
                </c:pt>
                <c:pt idx="6883">
                  <c:v>60</c:v>
                </c:pt>
                <c:pt idx="6884">
                  <c:v>63</c:v>
                </c:pt>
                <c:pt idx="6885">
                  <c:v>46</c:v>
                </c:pt>
                <c:pt idx="6886">
                  <c:v>63</c:v>
                </c:pt>
                <c:pt idx="6887">
                  <c:v>47</c:v>
                </c:pt>
                <c:pt idx="6888">
                  <c:v>51</c:v>
                </c:pt>
                <c:pt idx="6889">
                  <c:v>64</c:v>
                </c:pt>
                <c:pt idx="6890">
                  <c:v>38</c:v>
                </c:pt>
                <c:pt idx="6891">
                  <c:v>45</c:v>
                </c:pt>
                <c:pt idx="6892">
                  <c:v>59</c:v>
                </c:pt>
                <c:pt idx="6893">
                  <c:v>44</c:v>
                </c:pt>
                <c:pt idx="6894">
                  <c:v>61</c:v>
                </c:pt>
                <c:pt idx="6895">
                  <c:v>58</c:v>
                </c:pt>
                <c:pt idx="6896">
                  <c:v>57</c:v>
                </c:pt>
                <c:pt idx="6897">
                  <c:v>51</c:v>
                </c:pt>
                <c:pt idx="6898">
                  <c:v>59</c:v>
                </c:pt>
                <c:pt idx="6899">
                  <c:v>56</c:v>
                </c:pt>
                <c:pt idx="6900">
                  <c:v>49</c:v>
                </c:pt>
                <c:pt idx="6901">
                  <c:v>47</c:v>
                </c:pt>
                <c:pt idx="6902">
                  <c:v>56</c:v>
                </c:pt>
                <c:pt idx="6903">
                  <c:v>65</c:v>
                </c:pt>
                <c:pt idx="6904">
                  <c:v>60</c:v>
                </c:pt>
                <c:pt idx="6905">
                  <c:v>69</c:v>
                </c:pt>
                <c:pt idx="6906">
                  <c:v>44</c:v>
                </c:pt>
                <c:pt idx="6907">
                  <c:v>36</c:v>
                </c:pt>
                <c:pt idx="6908">
                  <c:v>45</c:v>
                </c:pt>
                <c:pt idx="6909">
                  <c:v>52</c:v>
                </c:pt>
                <c:pt idx="6910">
                  <c:v>78</c:v>
                </c:pt>
                <c:pt idx="6911">
                  <c:v>43</c:v>
                </c:pt>
                <c:pt idx="6912">
                  <c:v>56</c:v>
                </c:pt>
                <c:pt idx="6913">
                  <c:v>63</c:v>
                </c:pt>
                <c:pt idx="6914">
                  <c:v>59</c:v>
                </c:pt>
                <c:pt idx="6915">
                  <c:v>45</c:v>
                </c:pt>
                <c:pt idx="6916">
                  <c:v>55</c:v>
                </c:pt>
                <c:pt idx="6917">
                  <c:v>55</c:v>
                </c:pt>
                <c:pt idx="6918">
                  <c:v>49</c:v>
                </c:pt>
                <c:pt idx="6919">
                  <c:v>66</c:v>
                </c:pt>
                <c:pt idx="6920">
                  <c:v>59</c:v>
                </c:pt>
                <c:pt idx="6921">
                  <c:v>51</c:v>
                </c:pt>
                <c:pt idx="6922">
                  <c:v>51</c:v>
                </c:pt>
                <c:pt idx="6923">
                  <c:v>68</c:v>
                </c:pt>
                <c:pt idx="6924">
                  <c:v>46</c:v>
                </c:pt>
                <c:pt idx="6925">
                  <c:v>71</c:v>
                </c:pt>
                <c:pt idx="6926">
                  <c:v>59</c:v>
                </c:pt>
                <c:pt idx="6927">
                  <c:v>61</c:v>
                </c:pt>
                <c:pt idx="6928">
                  <c:v>66</c:v>
                </c:pt>
                <c:pt idx="6929">
                  <c:v>44</c:v>
                </c:pt>
                <c:pt idx="6930">
                  <c:v>56</c:v>
                </c:pt>
                <c:pt idx="6931">
                  <c:v>66</c:v>
                </c:pt>
                <c:pt idx="6932">
                  <c:v>52</c:v>
                </c:pt>
                <c:pt idx="6933">
                  <c:v>67</c:v>
                </c:pt>
                <c:pt idx="6934">
                  <c:v>73</c:v>
                </c:pt>
                <c:pt idx="6935">
                  <c:v>57</c:v>
                </c:pt>
                <c:pt idx="6936">
                  <c:v>62</c:v>
                </c:pt>
                <c:pt idx="6937">
                  <c:v>64</c:v>
                </c:pt>
                <c:pt idx="6938">
                  <c:v>46</c:v>
                </c:pt>
                <c:pt idx="6939">
                  <c:v>52</c:v>
                </c:pt>
                <c:pt idx="6940">
                  <c:v>64</c:v>
                </c:pt>
                <c:pt idx="6941">
                  <c:v>52</c:v>
                </c:pt>
                <c:pt idx="6942">
                  <c:v>60</c:v>
                </c:pt>
                <c:pt idx="6943">
                  <c:v>69</c:v>
                </c:pt>
                <c:pt idx="6944">
                  <c:v>63</c:v>
                </c:pt>
                <c:pt idx="6945">
                  <c:v>42</c:v>
                </c:pt>
                <c:pt idx="6946">
                  <c:v>54</c:v>
                </c:pt>
                <c:pt idx="6947">
                  <c:v>51</c:v>
                </c:pt>
                <c:pt idx="6948">
                  <c:v>51</c:v>
                </c:pt>
                <c:pt idx="6949">
                  <c:v>55</c:v>
                </c:pt>
                <c:pt idx="6950">
                  <c:v>65</c:v>
                </c:pt>
                <c:pt idx="6951">
                  <c:v>59</c:v>
                </c:pt>
                <c:pt idx="6952">
                  <c:v>62</c:v>
                </c:pt>
                <c:pt idx="6953">
                  <c:v>58</c:v>
                </c:pt>
                <c:pt idx="6954">
                  <c:v>66</c:v>
                </c:pt>
                <c:pt idx="6955">
                  <c:v>51</c:v>
                </c:pt>
                <c:pt idx="6956">
                  <c:v>58</c:v>
                </c:pt>
                <c:pt idx="6957">
                  <c:v>51</c:v>
                </c:pt>
                <c:pt idx="6958">
                  <c:v>44</c:v>
                </c:pt>
                <c:pt idx="6959">
                  <c:v>52</c:v>
                </c:pt>
                <c:pt idx="6960">
                  <c:v>54</c:v>
                </c:pt>
                <c:pt idx="6961">
                  <c:v>46</c:v>
                </c:pt>
                <c:pt idx="6962">
                  <c:v>48</c:v>
                </c:pt>
                <c:pt idx="6963">
                  <c:v>37</c:v>
                </c:pt>
                <c:pt idx="6964">
                  <c:v>33</c:v>
                </c:pt>
                <c:pt idx="6965">
                  <c:v>43</c:v>
                </c:pt>
                <c:pt idx="6966">
                  <c:v>53</c:v>
                </c:pt>
                <c:pt idx="6967">
                  <c:v>53</c:v>
                </c:pt>
                <c:pt idx="6968">
                  <c:v>62</c:v>
                </c:pt>
                <c:pt idx="6969">
                  <c:v>51</c:v>
                </c:pt>
                <c:pt idx="6970">
                  <c:v>59</c:v>
                </c:pt>
                <c:pt idx="6971">
                  <c:v>60</c:v>
                </c:pt>
                <c:pt idx="6972">
                  <c:v>38</c:v>
                </c:pt>
                <c:pt idx="6973">
                  <c:v>62</c:v>
                </c:pt>
                <c:pt idx="6974">
                  <c:v>49</c:v>
                </c:pt>
                <c:pt idx="6975">
                  <c:v>55</c:v>
                </c:pt>
                <c:pt idx="6976">
                  <c:v>51</c:v>
                </c:pt>
                <c:pt idx="6977">
                  <c:v>60</c:v>
                </c:pt>
                <c:pt idx="6978">
                  <c:v>59</c:v>
                </c:pt>
                <c:pt idx="6979">
                  <c:v>67</c:v>
                </c:pt>
                <c:pt idx="6980">
                  <c:v>40</c:v>
                </c:pt>
                <c:pt idx="6981">
                  <c:v>41</c:v>
                </c:pt>
                <c:pt idx="6982">
                  <c:v>57</c:v>
                </c:pt>
                <c:pt idx="6983">
                  <c:v>49</c:v>
                </c:pt>
                <c:pt idx="6984">
                  <c:v>58</c:v>
                </c:pt>
                <c:pt idx="6985">
                  <c:v>50</c:v>
                </c:pt>
                <c:pt idx="6986">
                  <c:v>59</c:v>
                </c:pt>
                <c:pt idx="6987">
                  <c:v>41</c:v>
                </c:pt>
                <c:pt idx="6988">
                  <c:v>45</c:v>
                </c:pt>
                <c:pt idx="6989">
                  <c:v>56</c:v>
                </c:pt>
                <c:pt idx="6990">
                  <c:v>66</c:v>
                </c:pt>
                <c:pt idx="6991">
                  <c:v>64</c:v>
                </c:pt>
                <c:pt idx="6992">
                  <c:v>37</c:v>
                </c:pt>
                <c:pt idx="6993">
                  <c:v>56</c:v>
                </c:pt>
                <c:pt idx="6994">
                  <c:v>54</c:v>
                </c:pt>
                <c:pt idx="6995">
                  <c:v>63</c:v>
                </c:pt>
                <c:pt idx="6996">
                  <c:v>60</c:v>
                </c:pt>
                <c:pt idx="6997">
                  <c:v>54</c:v>
                </c:pt>
                <c:pt idx="6998">
                  <c:v>47</c:v>
                </c:pt>
                <c:pt idx="6999">
                  <c:v>55</c:v>
                </c:pt>
                <c:pt idx="7000">
                  <c:v>53</c:v>
                </c:pt>
                <c:pt idx="7001">
                  <c:v>52</c:v>
                </c:pt>
                <c:pt idx="7002">
                  <c:v>50</c:v>
                </c:pt>
                <c:pt idx="7003">
                  <c:v>43</c:v>
                </c:pt>
                <c:pt idx="7004">
                  <c:v>66</c:v>
                </c:pt>
                <c:pt idx="7005">
                  <c:v>36</c:v>
                </c:pt>
                <c:pt idx="7006">
                  <c:v>72</c:v>
                </c:pt>
                <c:pt idx="7007">
                  <c:v>38</c:v>
                </c:pt>
                <c:pt idx="7008">
                  <c:v>76</c:v>
                </c:pt>
                <c:pt idx="7009">
                  <c:v>56</c:v>
                </c:pt>
                <c:pt idx="7010">
                  <c:v>58</c:v>
                </c:pt>
                <c:pt idx="7011">
                  <c:v>48</c:v>
                </c:pt>
                <c:pt idx="7012">
                  <c:v>57</c:v>
                </c:pt>
                <c:pt idx="7013">
                  <c:v>66</c:v>
                </c:pt>
                <c:pt idx="7014">
                  <c:v>62</c:v>
                </c:pt>
                <c:pt idx="7015">
                  <c:v>69</c:v>
                </c:pt>
                <c:pt idx="7016">
                  <c:v>47</c:v>
                </c:pt>
                <c:pt idx="7017">
                  <c:v>63</c:v>
                </c:pt>
                <c:pt idx="7018">
                  <c:v>66</c:v>
                </c:pt>
                <c:pt idx="7019">
                  <c:v>58</c:v>
                </c:pt>
                <c:pt idx="7020">
                  <c:v>52</c:v>
                </c:pt>
                <c:pt idx="7021">
                  <c:v>64</c:v>
                </c:pt>
                <c:pt idx="7022">
                  <c:v>71</c:v>
                </c:pt>
                <c:pt idx="7023">
                  <c:v>74</c:v>
                </c:pt>
                <c:pt idx="7024">
                  <c:v>53</c:v>
                </c:pt>
                <c:pt idx="7025">
                  <c:v>63</c:v>
                </c:pt>
                <c:pt idx="7026">
                  <c:v>52</c:v>
                </c:pt>
                <c:pt idx="7027">
                  <c:v>57</c:v>
                </c:pt>
                <c:pt idx="7028">
                  <c:v>55</c:v>
                </c:pt>
                <c:pt idx="7029">
                  <c:v>47</c:v>
                </c:pt>
                <c:pt idx="7030">
                  <c:v>55</c:v>
                </c:pt>
                <c:pt idx="7031">
                  <c:v>76</c:v>
                </c:pt>
                <c:pt idx="7032">
                  <c:v>58</c:v>
                </c:pt>
                <c:pt idx="7033">
                  <c:v>63</c:v>
                </c:pt>
                <c:pt idx="7034">
                  <c:v>59</c:v>
                </c:pt>
                <c:pt idx="7035">
                  <c:v>67</c:v>
                </c:pt>
                <c:pt idx="7036">
                  <c:v>35</c:v>
                </c:pt>
                <c:pt idx="7037">
                  <c:v>50</c:v>
                </c:pt>
                <c:pt idx="7038">
                  <c:v>51</c:v>
                </c:pt>
                <c:pt idx="7039">
                  <c:v>62</c:v>
                </c:pt>
                <c:pt idx="7040">
                  <c:v>55</c:v>
                </c:pt>
                <c:pt idx="7041">
                  <c:v>66</c:v>
                </c:pt>
                <c:pt idx="7042">
                  <c:v>58</c:v>
                </c:pt>
                <c:pt idx="7043">
                  <c:v>56</c:v>
                </c:pt>
                <c:pt idx="7044">
                  <c:v>81</c:v>
                </c:pt>
                <c:pt idx="7045">
                  <c:v>48</c:v>
                </c:pt>
                <c:pt idx="7046">
                  <c:v>69</c:v>
                </c:pt>
                <c:pt idx="7047">
                  <c:v>49</c:v>
                </c:pt>
                <c:pt idx="7048">
                  <c:v>58</c:v>
                </c:pt>
                <c:pt idx="7049">
                  <c:v>56</c:v>
                </c:pt>
                <c:pt idx="7050">
                  <c:v>48</c:v>
                </c:pt>
                <c:pt idx="7051">
                  <c:v>45</c:v>
                </c:pt>
                <c:pt idx="7052">
                  <c:v>41</c:v>
                </c:pt>
                <c:pt idx="7053">
                  <c:v>43</c:v>
                </c:pt>
                <c:pt idx="7054">
                  <c:v>57</c:v>
                </c:pt>
                <c:pt idx="7055">
                  <c:v>55</c:v>
                </c:pt>
                <c:pt idx="7056">
                  <c:v>47</c:v>
                </c:pt>
                <c:pt idx="7057">
                  <c:v>48</c:v>
                </c:pt>
                <c:pt idx="7058">
                  <c:v>44</c:v>
                </c:pt>
                <c:pt idx="7059">
                  <c:v>73</c:v>
                </c:pt>
                <c:pt idx="7060">
                  <c:v>66</c:v>
                </c:pt>
                <c:pt idx="7061">
                  <c:v>55</c:v>
                </c:pt>
                <c:pt idx="7062">
                  <c:v>47</c:v>
                </c:pt>
                <c:pt idx="7063">
                  <c:v>60</c:v>
                </c:pt>
                <c:pt idx="7064">
                  <c:v>62</c:v>
                </c:pt>
                <c:pt idx="7065">
                  <c:v>55</c:v>
                </c:pt>
                <c:pt idx="7066">
                  <c:v>65</c:v>
                </c:pt>
                <c:pt idx="7067">
                  <c:v>58</c:v>
                </c:pt>
                <c:pt idx="7068">
                  <c:v>40</c:v>
                </c:pt>
                <c:pt idx="7069">
                  <c:v>59</c:v>
                </c:pt>
                <c:pt idx="7070">
                  <c:v>42</c:v>
                </c:pt>
                <c:pt idx="7071">
                  <c:v>59</c:v>
                </c:pt>
                <c:pt idx="7072">
                  <c:v>50</c:v>
                </c:pt>
                <c:pt idx="7073">
                  <c:v>71</c:v>
                </c:pt>
                <c:pt idx="7074">
                  <c:v>41</c:v>
                </c:pt>
                <c:pt idx="7075">
                  <c:v>54</c:v>
                </c:pt>
                <c:pt idx="7076">
                  <c:v>57</c:v>
                </c:pt>
                <c:pt idx="7077">
                  <c:v>70</c:v>
                </c:pt>
                <c:pt idx="7078">
                  <c:v>60</c:v>
                </c:pt>
                <c:pt idx="7079">
                  <c:v>49</c:v>
                </c:pt>
                <c:pt idx="7080">
                  <c:v>51</c:v>
                </c:pt>
                <c:pt idx="7081">
                  <c:v>56</c:v>
                </c:pt>
                <c:pt idx="7082">
                  <c:v>46</c:v>
                </c:pt>
                <c:pt idx="7083">
                  <c:v>46</c:v>
                </c:pt>
                <c:pt idx="7084">
                  <c:v>60</c:v>
                </c:pt>
                <c:pt idx="7085">
                  <c:v>49</c:v>
                </c:pt>
                <c:pt idx="7086">
                  <c:v>73</c:v>
                </c:pt>
                <c:pt idx="7087">
                  <c:v>43</c:v>
                </c:pt>
                <c:pt idx="7088">
                  <c:v>43</c:v>
                </c:pt>
                <c:pt idx="7089">
                  <c:v>48</c:v>
                </c:pt>
                <c:pt idx="7090">
                  <c:v>30</c:v>
                </c:pt>
                <c:pt idx="7091">
                  <c:v>74</c:v>
                </c:pt>
                <c:pt idx="7092">
                  <c:v>37</c:v>
                </c:pt>
                <c:pt idx="7093">
                  <c:v>70</c:v>
                </c:pt>
                <c:pt idx="7094">
                  <c:v>52</c:v>
                </c:pt>
                <c:pt idx="7095">
                  <c:v>58</c:v>
                </c:pt>
                <c:pt idx="7096">
                  <c:v>65</c:v>
                </c:pt>
                <c:pt idx="7097">
                  <c:v>54</c:v>
                </c:pt>
                <c:pt idx="7098">
                  <c:v>58</c:v>
                </c:pt>
                <c:pt idx="7099">
                  <c:v>41</c:v>
                </c:pt>
                <c:pt idx="7100">
                  <c:v>51</c:v>
                </c:pt>
                <c:pt idx="7101">
                  <c:v>65</c:v>
                </c:pt>
                <c:pt idx="7102">
                  <c:v>60</c:v>
                </c:pt>
                <c:pt idx="7103">
                  <c:v>40</c:v>
                </c:pt>
                <c:pt idx="7104">
                  <c:v>52</c:v>
                </c:pt>
                <c:pt idx="7105">
                  <c:v>52</c:v>
                </c:pt>
                <c:pt idx="7106">
                  <c:v>48</c:v>
                </c:pt>
                <c:pt idx="7107">
                  <c:v>56</c:v>
                </c:pt>
                <c:pt idx="7108">
                  <c:v>63</c:v>
                </c:pt>
                <c:pt idx="7109">
                  <c:v>52</c:v>
                </c:pt>
                <c:pt idx="7110">
                  <c:v>59</c:v>
                </c:pt>
                <c:pt idx="7111">
                  <c:v>62</c:v>
                </c:pt>
                <c:pt idx="7112">
                  <c:v>55</c:v>
                </c:pt>
                <c:pt idx="7113">
                  <c:v>61</c:v>
                </c:pt>
                <c:pt idx="7114">
                  <c:v>48</c:v>
                </c:pt>
                <c:pt idx="7115">
                  <c:v>46</c:v>
                </c:pt>
                <c:pt idx="7116">
                  <c:v>41</c:v>
                </c:pt>
                <c:pt idx="7117">
                  <c:v>45</c:v>
                </c:pt>
                <c:pt idx="7118">
                  <c:v>58</c:v>
                </c:pt>
                <c:pt idx="7119">
                  <c:v>50</c:v>
                </c:pt>
                <c:pt idx="7120">
                  <c:v>46</c:v>
                </c:pt>
                <c:pt idx="7121">
                  <c:v>52</c:v>
                </c:pt>
                <c:pt idx="7122">
                  <c:v>67</c:v>
                </c:pt>
                <c:pt idx="7123">
                  <c:v>58</c:v>
                </c:pt>
                <c:pt idx="7124">
                  <c:v>63</c:v>
                </c:pt>
                <c:pt idx="7125">
                  <c:v>64</c:v>
                </c:pt>
                <c:pt idx="7126">
                  <c:v>63</c:v>
                </c:pt>
                <c:pt idx="7127">
                  <c:v>61</c:v>
                </c:pt>
                <c:pt idx="7128">
                  <c:v>52</c:v>
                </c:pt>
                <c:pt idx="7129">
                  <c:v>32</c:v>
                </c:pt>
                <c:pt idx="7130">
                  <c:v>52</c:v>
                </c:pt>
                <c:pt idx="7131">
                  <c:v>38</c:v>
                </c:pt>
                <c:pt idx="7132">
                  <c:v>51</c:v>
                </c:pt>
                <c:pt idx="7133">
                  <c:v>81</c:v>
                </c:pt>
                <c:pt idx="7134">
                  <c:v>56</c:v>
                </c:pt>
                <c:pt idx="7135">
                  <c:v>55</c:v>
                </c:pt>
                <c:pt idx="7136">
                  <c:v>56</c:v>
                </c:pt>
                <c:pt idx="7137">
                  <c:v>60</c:v>
                </c:pt>
                <c:pt idx="7138">
                  <c:v>48</c:v>
                </c:pt>
                <c:pt idx="7139">
                  <c:v>42</c:v>
                </c:pt>
                <c:pt idx="7140">
                  <c:v>55</c:v>
                </c:pt>
                <c:pt idx="7141">
                  <c:v>52</c:v>
                </c:pt>
                <c:pt idx="7142">
                  <c:v>52</c:v>
                </c:pt>
                <c:pt idx="7143">
                  <c:v>58</c:v>
                </c:pt>
                <c:pt idx="7144">
                  <c:v>31</c:v>
                </c:pt>
                <c:pt idx="7145">
                  <c:v>66</c:v>
                </c:pt>
                <c:pt idx="7146">
                  <c:v>50</c:v>
                </c:pt>
                <c:pt idx="7147">
                  <c:v>49</c:v>
                </c:pt>
                <c:pt idx="7148">
                  <c:v>72</c:v>
                </c:pt>
                <c:pt idx="7149">
                  <c:v>59</c:v>
                </c:pt>
                <c:pt idx="7150">
                  <c:v>56</c:v>
                </c:pt>
                <c:pt idx="7151">
                  <c:v>54</c:v>
                </c:pt>
                <c:pt idx="7152">
                  <c:v>51</c:v>
                </c:pt>
                <c:pt idx="7153">
                  <c:v>59</c:v>
                </c:pt>
                <c:pt idx="7154">
                  <c:v>46</c:v>
                </c:pt>
                <c:pt idx="7155">
                  <c:v>42</c:v>
                </c:pt>
                <c:pt idx="7156">
                  <c:v>60</c:v>
                </c:pt>
                <c:pt idx="7157">
                  <c:v>50</c:v>
                </c:pt>
                <c:pt idx="7158">
                  <c:v>51</c:v>
                </c:pt>
                <c:pt idx="7159">
                  <c:v>47</c:v>
                </c:pt>
                <c:pt idx="7160">
                  <c:v>49</c:v>
                </c:pt>
                <c:pt idx="7161">
                  <c:v>51</c:v>
                </c:pt>
                <c:pt idx="7162">
                  <c:v>61</c:v>
                </c:pt>
                <c:pt idx="7163">
                  <c:v>37</c:v>
                </c:pt>
                <c:pt idx="7164">
                  <c:v>49</c:v>
                </c:pt>
                <c:pt idx="7165">
                  <c:v>54</c:v>
                </c:pt>
                <c:pt idx="7166">
                  <c:v>76</c:v>
                </c:pt>
                <c:pt idx="7167">
                  <c:v>52</c:v>
                </c:pt>
                <c:pt idx="7168">
                  <c:v>37</c:v>
                </c:pt>
                <c:pt idx="7169">
                  <c:v>56</c:v>
                </c:pt>
                <c:pt idx="7170">
                  <c:v>56</c:v>
                </c:pt>
                <c:pt idx="7171">
                  <c:v>61</c:v>
                </c:pt>
                <c:pt idx="7172">
                  <c:v>49</c:v>
                </c:pt>
                <c:pt idx="7173">
                  <c:v>57</c:v>
                </c:pt>
                <c:pt idx="7174">
                  <c:v>48</c:v>
                </c:pt>
                <c:pt idx="7175">
                  <c:v>56</c:v>
                </c:pt>
                <c:pt idx="7176">
                  <c:v>56</c:v>
                </c:pt>
                <c:pt idx="7177">
                  <c:v>53</c:v>
                </c:pt>
                <c:pt idx="7178">
                  <c:v>62</c:v>
                </c:pt>
                <c:pt idx="7179">
                  <c:v>47</c:v>
                </c:pt>
                <c:pt idx="7180">
                  <c:v>59</c:v>
                </c:pt>
                <c:pt idx="7181">
                  <c:v>37</c:v>
                </c:pt>
                <c:pt idx="7182">
                  <c:v>54</c:v>
                </c:pt>
                <c:pt idx="7183">
                  <c:v>67</c:v>
                </c:pt>
                <c:pt idx="7184">
                  <c:v>54</c:v>
                </c:pt>
                <c:pt idx="7185">
                  <c:v>62</c:v>
                </c:pt>
                <c:pt idx="7186">
                  <c:v>45</c:v>
                </c:pt>
                <c:pt idx="7187">
                  <c:v>28</c:v>
                </c:pt>
                <c:pt idx="7188">
                  <c:v>78</c:v>
                </c:pt>
                <c:pt idx="7189">
                  <c:v>59</c:v>
                </c:pt>
                <c:pt idx="7190">
                  <c:v>66</c:v>
                </c:pt>
                <c:pt idx="7191">
                  <c:v>59</c:v>
                </c:pt>
                <c:pt idx="7192">
                  <c:v>53</c:v>
                </c:pt>
                <c:pt idx="7193">
                  <c:v>58</c:v>
                </c:pt>
                <c:pt idx="7194">
                  <c:v>58</c:v>
                </c:pt>
                <c:pt idx="7195">
                  <c:v>50</c:v>
                </c:pt>
                <c:pt idx="7196">
                  <c:v>56</c:v>
                </c:pt>
                <c:pt idx="7197">
                  <c:v>54</c:v>
                </c:pt>
                <c:pt idx="7198">
                  <c:v>61</c:v>
                </c:pt>
                <c:pt idx="7199">
                  <c:v>58</c:v>
                </c:pt>
                <c:pt idx="7200">
                  <c:v>46</c:v>
                </c:pt>
                <c:pt idx="7201">
                  <c:v>56</c:v>
                </c:pt>
                <c:pt idx="7202">
                  <c:v>77</c:v>
                </c:pt>
                <c:pt idx="7203">
                  <c:v>64</c:v>
                </c:pt>
                <c:pt idx="7204">
                  <c:v>50</c:v>
                </c:pt>
                <c:pt idx="7205">
                  <c:v>56</c:v>
                </c:pt>
                <c:pt idx="7206">
                  <c:v>50</c:v>
                </c:pt>
                <c:pt idx="7207">
                  <c:v>69</c:v>
                </c:pt>
                <c:pt idx="7208">
                  <c:v>68</c:v>
                </c:pt>
                <c:pt idx="7209">
                  <c:v>53</c:v>
                </c:pt>
                <c:pt idx="7210">
                  <c:v>47</c:v>
                </c:pt>
                <c:pt idx="7211">
                  <c:v>64</c:v>
                </c:pt>
                <c:pt idx="7212">
                  <c:v>61</c:v>
                </c:pt>
                <c:pt idx="7213">
                  <c:v>60</c:v>
                </c:pt>
                <c:pt idx="7214">
                  <c:v>52</c:v>
                </c:pt>
                <c:pt idx="7215">
                  <c:v>46</c:v>
                </c:pt>
                <c:pt idx="7216">
                  <c:v>49</c:v>
                </c:pt>
                <c:pt idx="7217">
                  <c:v>54</c:v>
                </c:pt>
                <c:pt idx="7218">
                  <c:v>58</c:v>
                </c:pt>
                <c:pt idx="7219">
                  <c:v>61</c:v>
                </c:pt>
                <c:pt idx="7220">
                  <c:v>65</c:v>
                </c:pt>
                <c:pt idx="7221">
                  <c:v>65</c:v>
                </c:pt>
                <c:pt idx="7222">
                  <c:v>59</c:v>
                </c:pt>
                <c:pt idx="7223">
                  <c:v>57</c:v>
                </c:pt>
                <c:pt idx="7224">
                  <c:v>52</c:v>
                </c:pt>
                <c:pt idx="7225">
                  <c:v>66</c:v>
                </c:pt>
                <c:pt idx="7226">
                  <c:v>70</c:v>
                </c:pt>
                <c:pt idx="7227">
                  <c:v>40</c:v>
                </c:pt>
                <c:pt idx="7228">
                  <c:v>66</c:v>
                </c:pt>
                <c:pt idx="7229">
                  <c:v>60</c:v>
                </c:pt>
                <c:pt idx="7230">
                  <c:v>56</c:v>
                </c:pt>
                <c:pt idx="7231">
                  <c:v>45</c:v>
                </c:pt>
                <c:pt idx="7232">
                  <c:v>53</c:v>
                </c:pt>
                <c:pt idx="7233">
                  <c:v>42</c:v>
                </c:pt>
                <c:pt idx="7234">
                  <c:v>51</c:v>
                </c:pt>
                <c:pt idx="7235">
                  <c:v>63</c:v>
                </c:pt>
                <c:pt idx="7236">
                  <c:v>51</c:v>
                </c:pt>
                <c:pt idx="7237">
                  <c:v>56</c:v>
                </c:pt>
                <c:pt idx="7238">
                  <c:v>46</c:v>
                </c:pt>
                <c:pt idx="7239">
                  <c:v>64</c:v>
                </c:pt>
                <c:pt idx="7240">
                  <c:v>49</c:v>
                </c:pt>
                <c:pt idx="7241">
                  <c:v>57</c:v>
                </c:pt>
                <c:pt idx="7242">
                  <c:v>62</c:v>
                </c:pt>
                <c:pt idx="7243">
                  <c:v>61</c:v>
                </c:pt>
                <c:pt idx="7244">
                  <c:v>51</c:v>
                </c:pt>
                <c:pt idx="7245">
                  <c:v>38</c:v>
                </c:pt>
                <c:pt idx="7246">
                  <c:v>62</c:v>
                </c:pt>
                <c:pt idx="7247">
                  <c:v>51</c:v>
                </c:pt>
                <c:pt idx="7248">
                  <c:v>52</c:v>
                </c:pt>
                <c:pt idx="7249">
                  <c:v>63</c:v>
                </c:pt>
                <c:pt idx="7250">
                  <c:v>66</c:v>
                </c:pt>
                <c:pt idx="7251">
                  <c:v>54</c:v>
                </c:pt>
                <c:pt idx="7252">
                  <c:v>56</c:v>
                </c:pt>
                <c:pt idx="7253">
                  <c:v>59</c:v>
                </c:pt>
                <c:pt idx="7254">
                  <c:v>38</c:v>
                </c:pt>
                <c:pt idx="7255">
                  <c:v>57</c:v>
                </c:pt>
                <c:pt idx="7256">
                  <c:v>53</c:v>
                </c:pt>
                <c:pt idx="7257">
                  <c:v>60</c:v>
                </c:pt>
                <c:pt idx="7258">
                  <c:v>64</c:v>
                </c:pt>
                <c:pt idx="7259">
                  <c:v>65</c:v>
                </c:pt>
                <c:pt idx="7260">
                  <c:v>59</c:v>
                </c:pt>
                <c:pt idx="7261">
                  <c:v>51</c:v>
                </c:pt>
                <c:pt idx="7262">
                  <c:v>58</c:v>
                </c:pt>
                <c:pt idx="7263">
                  <c:v>52</c:v>
                </c:pt>
                <c:pt idx="7264">
                  <c:v>56</c:v>
                </c:pt>
                <c:pt idx="7265">
                  <c:v>54</c:v>
                </c:pt>
                <c:pt idx="7266">
                  <c:v>54</c:v>
                </c:pt>
                <c:pt idx="7267">
                  <c:v>38</c:v>
                </c:pt>
                <c:pt idx="7268">
                  <c:v>75</c:v>
                </c:pt>
                <c:pt idx="7269">
                  <c:v>62</c:v>
                </c:pt>
                <c:pt idx="7270">
                  <c:v>71</c:v>
                </c:pt>
                <c:pt idx="7271">
                  <c:v>53</c:v>
                </c:pt>
                <c:pt idx="7272">
                  <c:v>52</c:v>
                </c:pt>
                <c:pt idx="7273">
                  <c:v>53</c:v>
                </c:pt>
                <c:pt idx="7274">
                  <c:v>49</c:v>
                </c:pt>
                <c:pt idx="7275">
                  <c:v>52</c:v>
                </c:pt>
                <c:pt idx="7276">
                  <c:v>60</c:v>
                </c:pt>
                <c:pt idx="7277">
                  <c:v>35</c:v>
                </c:pt>
                <c:pt idx="7278">
                  <c:v>65</c:v>
                </c:pt>
                <c:pt idx="7279">
                  <c:v>50</c:v>
                </c:pt>
                <c:pt idx="7280">
                  <c:v>42</c:v>
                </c:pt>
                <c:pt idx="7281">
                  <c:v>45</c:v>
                </c:pt>
                <c:pt idx="7282">
                  <c:v>53</c:v>
                </c:pt>
                <c:pt idx="7283">
                  <c:v>57</c:v>
                </c:pt>
                <c:pt idx="7284">
                  <c:v>42</c:v>
                </c:pt>
                <c:pt idx="7285">
                  <c:v>53</c:v>
                </c:pt>
                <c:pt idx="7286">
                  <c:v>49</c:v>
                </c:pt>
                <c:pt idx="7287">
                  <c:v>46</c:v>
                </c:pt>
                <c:pt idx="7288">
                  <c:v>66</c:v>
                </c:pt>
                <c:pt idx="7289">
                  <c:v>48</c:v>
                </c:pt>
                <c:pt idx="7290">
                  <c:v>66</c:v>
                </c:pt>
                <c:pt idx="7291">
                  <c:v>41</c:v>
                </c:pt>
                <c:pt idx="7292">
                  <c:v>48</c:v>
                </c:pt>
                <c:pt idx="7293">
                  <c:v>57</c:v>
                </c:pt>
                <c:pt idx="7294">
                  <c:v>57</c:v>
                </c:pt>
                <c:pt idx="7295">
                  <c:v>57</c:v>
                </c:pt>
                <c:pt idx="7296">
                  <c:v>51</c:v>
                </c:pt>
                <c:pt idx="7297">
                  <c:v>51</c:v>
                </c:pt>
                <c:pt idx="7298">
                  <c:v>46</c:v>
                </c:pt>
                <c:pt idx="7299">
                  <c:v>48</c:v>
                </c:pt>
                <c:pt idx="7300">
                  <c:v>72</c:v>
                </c:pt>
                <c:pt idx="7301">
                  <c:v>55</c:v>
                </c:pt>
                <c:pt idx="7302">
                  <c:v>48</c:v>
                </c:pt>
                <c:pt idx="7303">
                  <c:v>62</c:v>
                </c:pt>
                <c:pt idx="7304">
                  <c:v>61</c:v>
                </c:pt>
                <c:pt idx="7305">
                  <c:v>48</c:v>
                </c:pt>
                <c:pt idx="7306">
                  <c:v>59</c:v>
                </c:pt>
                <c:pt idx="7307">
                  <c:v>57</c:v>
                </c:pt>
                <c:pt idx="7308">
                  <c:v>65</c:v>
                </c:pt>
                <c:pt idx="7309">
                  <c:v>59</c:v>
                </c:pt>
                <c:pt idx="7310">
                  <c:v>59</c:v>
                </c:pt>
                <c:pt idx="7311">
                  <c:v>42</c:v>
                </c:pt>
                <c:pt idx="7312">
                  <c:v>46</c:v>
                </c:pt>
                <c:pt idx="7313">
                  <c:v>46</c:v>
                </c:pt>
                <c:pt idx="7314">
                  <c:v>48</c:v>
                </c:pt>
                <c:pt idx="7315">
                  <c:v>46</c:v>
                </c:pt>
                <c:pt idx="7316">
                  <c:v>60</c:v>
                </c:pt>
                <c:pt idx="7317">
                  <c:v>44</c:v>
                </c:pt>
                <c:pt idx="7318">
                  <c:v>55</c:v>
                </c:pt>
                <c:pt idx="7319">
                  <c:v>56</c:v>
                </c:pt>
                <c:pt idx="7320">
                  <c:v>62</c:v>
                </c:pt>
                <c:pt idx="7321">
                  <c:v>60</c:v>
                </c:pt>
                <c:pt idx="7322">
                  <c:v>42</c:v>
                </c:pt>
                <c:pt idx="7323">
                  <c:v>59</c:v>
                </c:pt>
                <c:pt idx="7324">
                  <c:v>66</c:v>
                </c:pt>
                <c:pt idx="7325">
                  <c:v>63</c:v>
                </c:pt>
                <c:pt idx="7326">
                  <c:v>44</c:v>
                </c:pt>
                <c:pt idx="7327">
                  <c:v>65</c:v>
                </c:pt>
                <c:pt idx="7328">
                  <c:v>50</c:v>
                </c:pt>
                <c:pt idx="7329">
                  <c:v>45</c:v>
                </c:pt>
                <c:pt idx="7330">
                  <c:v>72</c:v>
                </c:pt>
                <c:pt idx="7331">
                  <c:v>49</c:v>
                </c:pt>
                <c:pt idx="7332">
                  <c:v>63</c:v>
                </c:pt>
                <c:pt idx="7333">
                  <c:v>32</c:v>
                </c:pt>
                <c:pt idx="7334">
                  <c:v>46</c:v>
                </c:pt>
                <c:pt idx="7335">
                  <c:v>51</c:v>
                </c:pt>
                <c:pt idx="7336">
                  <c:v>59</c:v>
                </c:pt>
                <c:pt idx="7337">
                  <c:v>49</c:v>
                </c:pt>
                <c:pt idx="7338">
                  <c:v>49</c:v>
                </c:pt>
                <c:pt idx="7339">
                  <c:v>79</c:v>
                </c:pt>
                <c:pt idx="7340">
                  <c:v>62</c:v>
                </c:pt>
                <c:pt idx="7341">
                  <c:v>42</c:v>
                </c:pt>
                <c:pt idx="7342">
                  <c:v>50</c:v>
                </c:pt>
                <c:pt idx="7343">
                  <c:v>72</c:v>
                </c:pt>
                <c:pt idx="7344">
                  <c:v>35</c:v>
                </c:pt>
                <c:pt idx="7345">
                  <c:v>63</c:v>
                </c:pt>
                <c:pt idx="7346">
                  <c:v>52</c:v>
                </c:pt>
                <c:pt idx="7347">
                  <c:v>55</c:v>
                </c:pt>
                <c:pt idx="7348">
                  <c:v>65</c:v>
                </c:pt>
                <c:pt idx="7349">
                  <c:v>57</c:v>
                </c:pt>
                <c:pt idx="7350">
                  <c:v>65</c:v>
                </c:pt>
                <c:pt idx="7351">
                  <c:v>69</c:v>
                </c:pt>
                <c:pt idx="7352">
                  <c:v>57</c:v>
                </c:pt>
                <c:pt idx="7353">
                  <c:v>43</c:v>
                </c:pt>
                <c:pt idx="7354">
                  <c:v>60</c:v>
                </c:pt>
                <c:pt idx="7355">
                  <c:v>47</c:v>
                </c:pt>
                <c:pt idx="7356">
                  <c:v>33</c:v>
                </c:pt>
                <c:pt idx="7357">
                  <c:v>43</c:v>
                </c:pt>
                <c:pt idx="7358">
                  <c:v>73</c:v>
                </c:pt>
                <c:pt idx="7359">
                  <c:v>47</c:v>
                </c:pt>
                <c:pt idx="7360">
                  <c:v>61</c:v>
                </c:pt>
                <c:pt idx="7361">
                  <c:v>54</c:v>
                </c:pt>
                <c:pt idx="7362">
                  <c:v>57</c:v>
                </c:pt>
                <c:pt idx="7363">
                  <c:v>51</c:v>
                </c:pt>
                <c:pt idx="7364">
                  <c:v>54</c:v>
                </c:pt>
                <c:pt idx="7365">
                  <c:v>59</c:v>
                </c:pt>
                <c:pt idx="7366">
                  <c:v>59</c:v>
                </c:pt>
                <c:pt idx="7367">
                  <c:v>50</c:v>
                </c:pt>
                <c:pt idx="7368">
                  <c:v>45</c:v>
                </c:pt>
                <c:pt idx="7369">
                  <c:v>60</c:v>
                </c:pt>
                <c:pt idx="7370">
                  <c:v>60</c:v>
                </c:pt>
                <c:pt idx="7371">
                  <c:v>60</c:v>
                </c:pt>
                <c:pt idx="7372">
                  <c:v>62</c:v>
                </c:pt>
                <c:pt idx="7373">
                  <c:v>53</c:v>
                </c:pt>
                <c:pt idx="7374">
                  <c:v>52</c:v>
                </c:pt>
                <c:pt idx="7375">
                  <c:v>54</c:v>
                </c:pt>
                <c:pt idx="7376">
                  <c:v>72</c:v>
                </c:pt>
                <c:pt idx="7377">
                  <c:v>52</c:v>
                </c:pt>
                <c:pt idx="7378">
                  <c:v>41</c:v>
                </c:pt>
                <c:pt idx="7379">
                  <c:v>56</c:v>
                </c:pt>
                <c:pt idx="7380">
                  <c:v>60</c:v>
                </c:pt>
                <c:pt idx="7381">
                  <c:v>56</c:v>
                </c:pt>
                <c:pt idx="7382">
                  <c:v>52</c:v>
                </c:pt>
                <c:pt idx="7383">
                  <c:v>32</c:v>
                </c:pt>
                <c:pt idx="7384">
                  <c:v>64</c:v>
                </c:pt>
                <c:pt idx="7385">
                  <c:v>53</c:v>
                </c:pt>
                <c:pt idx="7386">
                  <c:v>59</c:v>
                </c:pt>
                <c:pt idx="7387">
                  <c:v>44</c:v>
                </c:pt>
                <c:pt idx="7388">
                  <c:v>58</c:v>
                </c:pt>
                <c:pt idx="7389">
                  <c:v>59</c:v>
                </c:pt>
                <c:pt idx="7390">
                  <c:v>59</c:v>
                </c:pt>
                <c:pt idx="7391">
                  <c:v>55</c:v>
                </c:pt>
                <c:pt idx="7392">
                  <c:v>60</c:v>
                </c:pt>
                <c:pt idx="7393">
                  <c:v>58</c:v>
                </c:pt>
                <c:pt idx="7394">
                  <c:v>57</c:v>
                </c:pt>
                <c:pt idx="7395">
                  <c:v>45</c:v>
                </c:pt>
                <c:pt idx="7396">
                  <c:v>60</c:v>
                </c:pt>
                <c:pt idx="7397">
                  <c:v>63</c:v>
                </c:pt>
                <c:pt idx="7398">
                  <c:v>61</c:v>
                </c:pt>
                <c:pt idx="7399">
                  <c:v>54</c:v>
                </c:pt>
                <c:pt idx="7400">
                  <c:v>62</c:v>
                </c:pt>
                <c:pt idx="7401">
                  <c:v>57</c:v>
                </c:pt>
                <c:pt idx="7402">
                  <c:v>49</c:v>
                </c:pt>
                <c:pt idx="7403">
                  <c:v>63</c:v>
                </c:pt>
                <c:pt idx="7404">
                  <c:v>72</c:v>
                </c:pt>
                <c:pt idx="7405">
                  <c:v>60</c:v>
                </c:pt>
                <c:pt idx="7406">
                  <c:v>66</c:v>
                </c:pt>
                <c:pt idx="7407">
                  <c:v>41</c:v>
                </c:pt>
                <c:pt idx="7408">
                  <c:v>40</c:v>
                </c:pt>
                <c:pt idx="7409">
                  <c:v>49</c:v>
                </c:pt>
                <c:pt idx="7410">
                  <c:v>50</c:v>
                </c:pt>
                <c:pt idx="7411">
                  <c:v>42</c:v>
                </c:pt>
                <c:pt idx="7412">
                  <c:v>62</c:v>
                </c:pt>
                <c:pt idx="7413">
                  <c:v>76</c:v>
                </c:pt>
                <c:pt idx="7414">
                  <c:v>55</c:v>
                </c:pt>
                <c:pt idx="7415">
                  <c:v>56</c:v>
                </c:pt>
                <c:pt idx="7416">
                  <c:v>37</c:v>
                </c:pt>
                <c:pt idx="7417">
                  <c:v>52</c:v>
                </c:pt>
                <c:pt idx="7418">
                  <c:v>66</c:v>
                </c:pt>
                <c:pt idx="7419">
                  <c:v>54</c:v>
                </c:pt>
                <c:pt idx="7420">
                  <c:v>60</c:v>
                </c:pt>
                <c:pt idx="7421">
                  <c:v>58</c:v>
                </c:pt>
                <c:pt idx="7422">
                  <c:v>56</c:v>
                </c:pt>
                <c:pt idx="7423">
                  <c:v>49</c:v>
                </c:pt>
                <c:pt idx="7424">
                  <c:v>42</c:v>
                </c:pt>
                <c:pt idx="7425">
                  <c:v>45</c:v>
                </c:pt>
                <c:pt idx="7426">
                  <c:v>58</c:v>
                </c:pt>
                <c:pt idx="7427">
                  <c:v>46</c:v>
                </c:pt>
                <c:pt idx="7428">
                  <c:v>43</c:v>
                </c:pt>
                <c:pt idx="7429">
                  <c:v>53</c:v>
                </c:pt>
                <c:pt idx="7430">
                  <c:v>62</c:v>
                </c:pt>
                <c:pt idx="7431">
                  <c:v>62</c:v>
                </c:pt>
                <c:pt idx="7432">
                  <c:v>59</c:v>
                </c:pt>
                <c:pt idx="7433">
                  <c:v>62</c:v>
                </c:pt>
                <c:pt idx="7434">
                  <c:v>46</c:v>
                </c:pt>
                <c:pt idx="7435">
                  <c:v>42</c:v>
                </c:pt>
                <c:pt idx="7436">
                  <c:v>64</c:v>
                </c:pt>
                <c:pt idx="7437">
                  <c:v>72</c:v>
                </c:pt>
                <c:pt idx="7438">
                  <c:v>54</c:v>
                </c:pt>
                <c:pt idx="7439">
                  <c:v>61</c:v>
                </c:pt>
                <c:pt idx="7440">
                  <c:v>51</c:v>
                </c:pt>
                <c:pt idx="7441">
                  <c:v>61</c:v>
                </c:pt>
                <c:pt idx="7442">
                  <c:v>54</c:v>
                </c:pt>
                <c:pt idx="7443">
                  <c:v>60</c:v>
                </c:pt>
                <c:pt idx="7444">
                  <c:v>66</c:v>
                </c:pt>
                <c:pt idx="7445">
                  <c:v>49</c:v>
                </c:pt>
                <c:pt idx="7446">
                  <c:v>52</c:v>
                </c:pt>
                <c:pt idx="7447">
                  <c:v>52</c:v>
                </c:pt>
                <c:pt idx="7448">
                  <c:v>36</c:v>
                </c:pt>
                <c:pt idx="7449">
                  <c:v>48</c:v>
                </c:pt>
                <c:pt idx="7450">
                  <c:v>51</c:v>
                </c:pt>
                <c:pt idx="7451">
                  <c:v>51</c:v>
                </c:pt>
                <c:pt idx="7452">
                  <c:v>58</c:v>
                </c:pt>
                <c:pt idx="7453">
                  <c:v>72</c:v>
                </c:pt>
                <c:pt idx="7454">
                  <c:v>62</c:v>
                </c:pt>
                <c:pt idx="7455">
                  <c:v>46</c:v>
                </c:pt>
                <c:pt idx="7456">
                  <c:v>50</c:v>
                </c:pt>
                <c:pt idx="7457">
                  <c:v>54</c:v>
                </c:pt>
                <c:pt idx="7458">
                  <c:v>52</c:v>
                </c:pt>
                <c:pt idx="7459">
                  <c:v>52</c:v>
                </c:pt>
                <c:pt idx="7460">
                  <c:v>52</c:v>
                </c:pt>
                <c:pt idx="7461">
                  <c:v>44</c:v>
                </c:pt>
                <c:pt idx="7462">
                  <c:v>38</c:v>
                </c:pt>
                <c:pt idx="7463">
                  <c:v>57</c:v>
                </c:pt>
                <c:pt idx="7464">
                  <c:v>45</c:v>
                </c:pt>
                <c:pt idx="7465">
                  <c:v>36</c:v>
                </c:pt>
                <c:pt idx="7466">
                  <c:v>43</c:v>
                </c:pt>
                <c:pt idx="7467">
                  <c:v>68</c:v>
                </c:pt>
                <c:pt idx="7468">
                  <c:v>65</c:v>
                </c:pt>
                <c:pt idx="7469">
                  <c:v>54</c:v>
                </c:pt>
                <c:pt idx="7470">
                  <c:v>49</c:v>
                </c:pt>
                <c:pt idx="7471">
                  <c:v>53</c:v>
                </c:pt>
                <c:pt idx="7472">
                  <c:v>61</c:v>
                </c:pt>
                <c:pt idx="7473">
                  <c:v>62</c:v>
                </c:pt>
                <c:pt idx="7474">
                  <c:v>48</c:v>
                </c:pt>
                <c:pt idx="7475">
                  <c:v>38</c:v>
                </c:pt>
                <c:pt idx="7476">
                  <c:v>44</c:v>
                </c:pt>
                <c:pt idx="7477">
                  <c:v>65</c:v>
                </c:pt>
                <c:pt idx="7478">
                  <c:v>49</c:v>
                </c:pt>
                <c:pt idx="7479">
                  <c:v>59</c:v>
                </c:pt>
                <c:pt idx="7480">
                  <c:v>55</c:v>
                </c:pt>
                <c:pt idx="7481">
                  <c:v>63</c:v>
                </c:pt>
                <c:pt idx="7482">
                  <c:v>64</c:v>
                </c:pt>
                <c:pt idx="7483">
                  <c:v>57</c:v>
                </c:pt>
                <c:pt idx="7484">
                  <c:v>63</c:v>
                </c:pt>
                <c:pt idx="7485">
                  <c:v>60</c:v>
                </c:pt>
                <c:pt idx="7486">
                  <c:v>57</c:v>
                </c:pt>
                <c:pt idx="7487">
                  <c:v>66</c:v>
                </c:pt>
                <c:pt idx="7488">
                  <c:v>59</c:v>
                </c:pt>
                <c:pt idx="7489">
                  <c:v>55</c:v>
                </c:pt>
                <c:pt idx="7490">
                  <c:v>56</c:v>
                </c:pt>
                <c:pt idx="7491">
                  <c:v>62</c:v>
                </c:pt>
                <c:pt idx="7492">
                  <c:v>70</c:v>
                </c:pt>
                <c:pt idx="7493">
                  <c:v>56</c:v>
                </c:pt>
                <c:pt idx="7494">
                  <c:v>39</c:v>
                </c:pt>
                <c:pt idx="7495">
                  <c:v>52</c:v>
                </c:pt>
                <c:pt idx="7496">
                  <c:v>44</c:v>
                </c:pt>
                <c:pt idx="7497">
                  <c:v>59</c:v>
                </c:pt>
                <c:pt idx="7498">
                  <c:v>50</c:v>
                </c:pt>
                <c:pt idx="7499">
                  <c:v>54</c:v>
                </c:pt>
                <c:pt idx="7500">
                  <c:v>74</c:v>
                </c:pt>
                <c:pt idx="7501">
                  <c:v>50</c:v>
                </c:pt>
                <c:pt idx="7502">
                  <c:v>57</c:v>
                </c:pt>
                <c:pt idx="7503">
                  <c:v>47</c:v>
                </c:pt>
                <c:pt idx="7504">
                  <c:v>33</c:v>
                </c:pt>
                <c:pt idx="7505">
                  <c:v>58</c:v>
                </c:pt>
                <c:pt idx="7506">
                  <c:v>64</c:v>
                </c:pt>
                <c:pt idx="7507">
                  <c:v>51</c:v>
                </c:pt>
                <c:pt idx="7508">
                  <c:v>53</c:v>
                </c:pt>
                <c:pt idx="7509">
                  <c:v>56</c:v>
                </c:pt>
                <c:pt idx="7510">
                  <c:v>53</c:v>
                </c:pt>
                <c:pt idx="7511">
                  <c:v>56</c:v>
                </c:pt>
                <c:pt idx="7512">
                  <c:v>52</c:v>
                </c:pt>
                <c:pt idx="7513">
                  <c:v>51</c:v>
                </c:pt>
                <c:pt idx="7514">
                  <c:v>56</c:v>
                </c:pt>
                <c:pt idx="7515">
                  <c:v>45</c:v>
                </c:pt>
                <c:pt idx="7516">
                  <c:v>49</c:v>
                </c:pt>
                <c:pt idx="7517">
                  <c:v>56</c:v>
                </c:pt>
                <c:pt idx="7518">
                  <c:v>63</c:v>
                </c:pt>
                <c:pt idx="7519">
                  <c:v>67</c:v>
                </c:pt>
                <c:pt idx="7520">
                  <c:v>65</c:v>
                </c:pt>
                <c:pt idx="7521">
                  <c:v>43</c:v>
                </c:pt>
                <c:pt idx="7522">
                  <c:v>53</c:v>
                </c:pt>
                <c:pt idx="7523">
                  <c:v>64</c:v>
                </c:pt>
                <c:pt idx="7524">
                  <c:v>55</c:v>
                </c:pt>
                <c:pt idx="7525">
                  <c:v>73</c:v>
                </c:pt>
                <c:pt idx="7526">
                  <c:v>54</c:v>
                </c:pt>
                <c:pt idx="7527">
                  <c:v>52</c:v>
                </c:pt>
                <c:pt idx="7528">
                  <c:v>53</c:v>
                </c:pt>
                <c:pt idx="7529">
                  <c:v>70</c:v>
                </c:pt>
                <c:pt idx="7530">
                  <c:v>68</c:v>
                </c:pt>
                <c:pt idx="7531">
                  <c:v>78</c:v>
                </c:pt>
                <c:pt idx="7532">
                  <c:v>54</c:v>
                </c:pt>
                <c:pt idx="7533">
                  <c:v>50</c:v>
                </c:pt>
                <c:pt idx="7534">
                  <c:v>47</c:v>
                </c:pt>
                <c:pt idx="7535">
                  <c:v>49</c:v>
                </c:pt>
                <c:pt idx="7536">
                  <c:v>44</c:v>
                </c:pt>
                <c:pt idx="7537">
                  <c:v>34</c:v>
                </c:pt>
                <c:pt idx="7538">
                  <c:v>49</c:v>
                </c:pt>
                <c:pt idx="7539">
                  <c:v>64</c:v>
                </c:pt>
                <c:pt idx="7540">
                  <c:v>48</c:v>
                </c:pt>
                <c:pt idx="7541">
                  <c:v>66</c:v>
                </c:pt>
                <c:pt idx="7542">
                  <c:v>74</c:v>
                </c:pt>
                <c:pt idx="7543">
                  <c:v>62</c:v>
                </c:pt>
                <c:pt idx="7544">
                  <c:v>53</c:v>
                </c:pt>
                <c:pt idx="7545">
                  <c:v>46</c:v>
                </c:pt>
                <c:pt idx="7546">
                  <c:v>30</c:v>
                </c:pt>
                <c:pt idx="7547">
                  <c:v>64</c:v>
                </c:pt>
                <c:pt idx="7548">
                  <c:v>58</c:v>
                </c:pt>
                <c:pt idx="7549">
                  <c:v>62</c:v>
                </c:pt>
                <c:pt idx="7550">
                  <c:v>63</c:v>
                </c:pt>
                <c:pt idx="7551">
                  <c:v>69</c:v>
                </c:pt>
                <c:pt idx="7552">
                  <c:v>47</c:v>
                </c:pt>
                <c:pt idx="7553">
                  <c:v>56</c:v>
                </c:pt>
                <c:pt idx="7554">
                  <c:v>56</c:v>
                </c:pt>
                <c:pt idx="7555">
                  <c:v>48</c:v>
                </c:pt>
                <c:pt idx="7556">
                  <c:v>49</c:v>
                </c:pt>
                <c:pt idx="7557">
                  <c:v>56</c:v>
                </c:pt>
                <c:pt idx="7558">
                  <c:v>65</c:v>
                </c:pt>
                <c:pt idx="7559">
                  <c:v>54</c:v>
                </c:pt>
                <c:pt idx="7560">
                  <c:v>59</c:v>
                </c:pt>
                <c:pt idx="7561">
                  <c:v>47</c:v>
                </c:pt>
                <c:pt idx="7562">
                  <c:v>56</c:v>
                </c:pt>
                <c:pt idx="7563">
                  <c:v>68</c:v>
                </c:pt>
                <c:pt idx="7564">
                  <c:v>53</c:v>
                </c:pt>
                <c:pt idx="7565">
                  <c:v>51</c:v>
                </c:pt>
                <c:pt idx="7566">
                  <c:v>52</c:v>
                </c:pt>
                <c:pt idx="7567">
                  <c:v>47</c:v>
                </c:pt>
                <c:pt idx="7568">
                  <c:v>51</c:v>
                </c:pt>
                <c:pt idx="7569">
                  <c:v>70</c:v>
                </c:pt>
                <c:pt idx="7570">
                  <c:v>58</c:v>
                </c:pt>
                <c:pt idx="7571">
                  <c:v>64</c:v>
                </c:pt>
                <c:pt idx="7572">
                  <c:v>57</c:v>
                </c:pt>
                <c:pt idx="7573">
                  <c:v>45</c:v>
                </c:pt>
                <c:pt idx="7574">
                  <c:v>44</c:v>
                </c:pt>
                <c:pt idx="7575">
                  <c:v>52</c:v>
                </c:pt>
                <c:pt idx="7576">
                  <c:v>44</c:v>
                </c:pt>
                <c:pt idx="7577">
                  <c:v>76</c:v>
                </c:pt>
                <c:pt idx="7578">
                  <c:v>56</c:v>
                </c:pt>
                <c:pt idx="7579">
                  <c:v>51</c:v>
                </c:pt>
                <c:pt idx="7580">
                  <c:v>44</c:v>
                </c:pt>
                <c:pt idx="7581">
                  <c:v>49</c:v>
                </c:pt>
                <c:pt idx="7582">
                  <c:v>52</c:v>
                </c:pt>
                <c:pt idx="7583">
                  <c:v>66</c:v>
                </c:pt>
                <c:pt idx="7584">
                  <c:v>48</c:v>
                </c:pt>
                <c:pt idx="7585">
                  <c:v>52</c:v>
                </c:pt>
                <c:pt idx="7586">
                  <c:v>47</c:v>
                </c:pt>
                <c:pt idx="7587">
                  <c:v>60</c:v>
                </c:pt>
                <c:pt idx="7588">
                  <c:v>73</c:v>
                </c:pt>
                <c:pt idx="7589">
                  <c:v>71</c:v>
                </c:pt>
                <c:pt idx="7590">
                  <c:v>50</c:v>
                </c:pt>
                <c:pt idx="7591">
                  <c:v>49</c:v>
                </c:pt>
                <c:pt idx="7592">
                  <c:v>55</c:v>
                </c:pt>
                <c:pt idx="7593">
                  <c:v>67</c:v>
                </c:pt>
                <c:pt idx="7594">
                  <c:v>54</c:v>
                </c:pt>
                <c:pt idx="7595">
                  <c:v>65</c:v>
                </c:pt>
                <c:pt idx="7596">
                  <c:v>48</c:v>
                </c:pt>
                <c:pt idx="7597">
                  <c:v>68</c:v>
                </c:pt>
                <c:pt idx="7598">
                  <c:v>69</c:v>
                </c:pt>
                <c:pt idx="7599">
                  <c:v>70</c:v>
                </c:pt>
                <c:pt idx="7600">
                  <c:v>56</c:v>
                </c:pt>
                <c:pt idx="7601">
                  <c:v>63</c:v>
                </c:pt>
                <c:pt idx="7602">
                  <c:v>49</c:v>
                </c:pt>
                <c:pt idx="7603">
                  <c:v>57</c:v>
                </c:pt>
                <c:pt idx="7604">
                  <c:v>61</c:v>
                </c:pt>
                <c:pt idx="7605">
                  <c:v>60</c:v>
                </c:pt>
                <c:pt idx="7606">
                  <c:v>57</c:v>
                </c:pt>
                <c:pt idx="7607">
                  <c:v>33</c:v>
                </c:pt>
                <c:pt idx="7608">
                  <c:v>58</c:v>
                </c:pt>
                <c:pt idx="7609">
                  <c:v>64</c:v>
                </c:pt>
                <c:pt idx="7610">
                  <c:v>57</c:v>
                </c:pt>
                <c:pt idx="7611">
                  <c:v>57</c:v>
                </c:pt>
                <c:pt idx="7612">
                  <c:v>51</c:v>
                </c:pt>
                <c:pt idx="7613">
                  <c:v>42</c:v>
                </c:pt>
                <c:pt idx="7614">
                  <c:v>55</c:v>
                </c:pt>
                <c:pt idx="7615">
                  <c:v>56</c:v>
                </c:pt>
                <c:pt idx="7616">
                  <c:v>67</c:v>
                </c:pt>
                <c:pt idx="7617">
                  <c:v>46</c:v>
                </c:pt>
                <c:pt idx="7618">
                  <c:v>48</c:v>
                </c:pt>
                <c:pt idx="7619">
                  <c:v>65</c:v>
                </c:pt>
                <c:pt idx="7620">
                  <c:v>78</c:v>
                </c:pt>
                <c:pt idx="7621">
                  <c:v>58</c:v>
                </c:pt>
                <c:pt idx="7622">
                  <c:v>45</c:v>
                </c:pt>
                <c:pt idx="7623">
                  <c:v>65</c:v>
                </c:pt>
                <c:pt idx="7624">
                  <c:v>61</c:v>
                </c:pt>
                <c:pt idx="7625">
                  <c:v>60</c:v>
                </c:pt>
                <c:pt idx="7626">
                  <c:v>64</c:v>
                </c:pt>
                <c:pt idx="7627">
                  <c:v>52</c:v>
                </c:pt>
                <c:pt idx="7628">
                  <c:v>51</c:v>
                </c:pt>
                <c:pt idx="7629">
                  <c:v>55</c:v>
                </c:pt>
                <c:pt idx="7630">
                  <c:v>48</c:v>
                </c:pt>
                <c:pt idx="7631">
                  <c:v>52</c:v>
                </c:pt>
                <c:pt idx="7632">
                  <c:v>54</c:v>
                </c:pt>
                <c:pt idx="7633">
                  <c:v>55</c:v>
                </c:pt>
                <c:pt idx="7634">
                  <c:v>59</c:v>
                </c:pt>
                <c:pt idx="7635">
                  <c:v>55</c:v>
                </c:pt>
                <c:pt idx="7636">
                  <c:v>64</c:v>
                </c:pt>
                <c:pt idx="7637">
                  <c:v>76</c:v>
                </c:pt>
                <c:pt idx="7638">
                  <c:v>58</c:v>
                </c:pt>
                <c:pt idx="7639">
                  <c:v>58</c:v>
                </c:pt>
                <c:pt idx="7640">
                  <c:v>62</c:v>
                </c:pt>
                <c:pt idx="7641">
                  <c:v>56</c:v>
                </c:pt>
                <c:pt idx="7642">
                  <c:v>54</c:v>
                </c:pt>
                <c:pt idx="7643">
                  <c:v>70</c:v>
                </c:pt>
                <c:pt idx="7644">
                  <c:v>72</c:v>
                </c:pt>
                <c:pt idx="7645">
                  <c:v>63</c:v>
                </c:pt>
                <c:pt idx="7646">
                  <c:v>44</c:v>
                </c:pt>
                <c:pt idx="7647">
                  <c:v>55</c:v>
                </c:pt>
                <c:pt idx="7648">
                  <c:v>57</c:v>
                </c:pt>
                <c:pt idx="7649">
                  <c:v>73</c:v>
                </c:pt>
                <c:pt idx="7650">
                  <c:v>63</c:v>
                </c:pt>
                <c:pt idx="7651">
                  <c:v>62</c:v>
                </c:pt>
                <c:pt idx="7652">
                  <c:v>46</c:v>
                </c:pt>
                <c:pt idx="7653">
                  <c:v>60</c:v>
                </c:pt>
                <c:pt idx="7654">
                  <c:v>46</c:v>
                </c:pt>
                <c:pt idx="7655">
                  <c:v>58</c:v>
                </c:pt>
                <c:pt idx="7656">
                  <c:v>58</c:v>
                </c:pt>
                <c:pt idx="7657">
                  <c:v>57</c:v>
                </c:pt>
                <c:pt idx="7658">
                  <c:v>55</c:v>
                </c:pt>
                <c:pt idx="7659">
                  <c:v>57</c:v>
                </c:pt>
                <c:pt idx="7660">
                  <c:v>30</c:v>
                </c:pt>
                <c:pt idx="7661">
                  <c:v>64</c:v>
                </c:pt>
                <c:pt idx="7662">
                  <c:v>58</c:v>
                </c:pt>
                <c:pt idx="7663">
                  <c:v>61</c:v>
                </c:pt>
                <c:pt idx="7664">
                  <c:v>57</c:v>
                </c:pt>
                <c:pt idx="7665">
                  <c:v>59</c:v>
                </c:pt>
                <c:pt idx="7666">
                  <c:v>51</c:v>
                </c:pt>
                <c:pt idx="7667">
                  <c:v>61</c:v>
                </c:pt>
                <c:pt idx="7668">
                  <c:v>61</c:v>
                </c:pt>
                <c:pt idx="7669">
                  <c:v>60</c:v>
                </c:pt>
                <c:pt idx="7670">
                  <c:v>61</c:v>
                </c:pt>
                <c:pt idx="7671">
                  <c:v>61</c:v>
                </c:pt>
                <c:pt idx="7672">
                  <c:v>67</c:v>
                </c:pt>
                <c:pt idx="7673">
                  <c:v>63</c:v>
                </c:pt>
                <c:pt idx="7674">
                  <c:v>50</c:v>
                </c:pt>
                <c:pt idx="7675">
                  <c:v>66</c:v>
                </c:pt>
                <c:pt idx="7676">
                  <c:v>62</c:v>
                </c:pt>
                <c:pt idx="7677">
                  <c:v>53</c:v>
                </c:pt>
                <c:pt idx="7678">
                  <c:v>65</c:v>
                </c:pt>
                <c:pt idx="7679">
                  <c:v>51</c:v>
                </c:pt>
                <c:pt idx="7680">
                  <c:v>71</c:v>
                </c:pt>
                <c:pt idx="7681">
                  <c:v>56</c:v>
                </c:pt>
                <c:pt idx="7682">
                  <c:v>67</c:v>
                </c:pt>
                <c:pt idx="7683">
                  <c:v>56</c:v>
                </c:pt>
                <c:pt idx="7684">
                  <c:v>57</c:v>
                </c:pt>
                <c:pt idx="7685">
                  <c:v>45</c:v>
                </c:pt>
                <c:pt idx="7686">
                  <c:v>57</c:v>
                </c:pt>
                <c:pt idx="7687">
                  <c:v>44</c:v>
                </c:pt>
                <c:pt idx="7688">
                  <c:v>59</c:v>
                </c:pt>
                <c:pt idx="7689">
                  <c:v>62</c:v>
                </c:pt>
                <c:pt idx="7690">
                  <c:v>51</c:v>
                </c:pt>
                <c:pt idx="7691">
                  <c:v>61</c:v>
                </c:pt>
                <c:pt idx="7692">
                  <c:v>58</c:v>
                </c:pt>
                <c:pt idx="7693">
                  <c:v>33</c:v>
                </c:pt>
                <c:pt idx="7694">
                  <c:v>46</c:v>
                </c:pt>
                <c:pt idx="7695">
                  <c:v>66</c:v>
                </c:pt>
                <c:pt idx="7696">
                  <c:v>71</c:v>
                </c:pt>
                <c:pt idx="7697">
                  <c:v>51</c:v>
                </c:pt>
                <c:pt idx="7698">
                  <c:v>50</c:v>
                </c:pt>
                <c:pt idx="7699">
                  <c:v>54</c:v>
                </c:pt>
                <c:pt idx="7700">
                  <c:v>64</c:v>
                </c:pt>
                <c:pt idx="7701">
                  <c:v>65</c:v>
                </c:pt>
                <c:pt idx="7702">
                  <c:v>44</c:v>
                </c:pt>
                <c:pt idx="7703">
                  <c:v>53</c:v>
                </c:pt>
                <c:pt idx="7704">
                  <c:v>52</c:v>
                </c:pt>
                <c:pt idx="7705">
                  <c:v>78</c:v>
                </c:pt>
                <c:pt idx="7706">
                  <c:v>67</c:v>
                </c:pt>
                <c:pt idx="7707">
                  <c:v>48</c:v>
                </c:pt>
                <c:pt idx="7708">
                  <c:v>45</c:v>
                </c:pt>
                <c:pt idx="7709">
                  <c:v>43</c:v>
                </c:pt>
                <c:pt idx="7710">
                  <c:v>66</c:v>
                </c:pt>
                <c:pt idx="7711">
                  <c:v>44</c:v>
                </c:pt>
                <c:pt idx="7712">
                  <c:v>62</c:v>
                </c:pt>
                <c:pt idx="7713">
                  <c:v>53</c:v>
                </c:pt>
                <c:pt idx="7714">
                  <c:v>35</c:v>
                </c:pt>
                <c:pt idx="7715">
                  <c:v>57</c:v>
                </c:pt>
                <c:pt idx="7716">
                  <c:v>60</c:v>
                </c:pt>
                <c:pt idx="7717">
                  <c:v>64</c:v>
                </c:pt>
                <c:pt idx="7718">
                  <c:v>57</c:v>
                </c:pt>
                <c:pt idx="7719">
                  <c:v>67</c:v>
                </c:pt>
                <c:pt idx="7720">
                  <c:v>58</c:v>
                </c:pt>
                <c:pt idx="7721">
                  <c:v>36</c:v>
                </c:pt>
                <c:pt idx="7722">
                  <c:v>59</c:v>
                </c:pt>
                <c:pt idx="7723">
                  <c:v>68</c:v>
                </c:pt>
                <c:pt idx="7724">
                  <c:v>46</c:v>
                </c:pt>
                <c:pt idx="7725">
                  <c:v>59</c:v>
                </c:pt>
                <c:pt idx="7726">
                  <c:v>54</c:v>
                </c:pt>
                <c:pt idx="7727">
                  <c:v>54</c:v>
                </c:pt>
                <c:pt idx="7728">
                  <c:v>60</c:v>
                </c:pt>
                <c:pt idx="7729">
                  <c:v>48</c:v>
                </c:pt>
                <c:pt idx="7730">
                  <c:v>62</c:v>
                </c:pt>
                <c:pt idx="7731">
                  <c:v>57</c:v>
                </c:pt>
                <c:pt idx="7732">
                  <c:v>49</c:v>
                </c:pt>
                <c:pt idx="7733">
                  <c:v>73</c:v>
                </c:pt>
                <c:pt idx="7734">
                  <c:v>54</c:v>
                </c:pt>
                <c:pt idx="7735">
                  <c:v>50</c:v>
                </c:pt>
                <c:pt idx="7736">
                  <c:v>47</c:v>
                </c:pt>
                <c:pt idx="7737">
                  <c:v>63</c:v>
                </c:pt>
                <c:pt idx="7738">
                  <c:v>58</c:v>
                </c:pt>
                <c:pt idx="7739">
                  <c:v>43</c:v>
                </c:pt>
                <c:pt idx="7740">
                  <c:v>50</c:v>
                </c:pt>
                <c:pt idx="7741">
                  <c:v>46</c:v>
                </c:pt>
                <c:pt idx="7742">
                  <c:v>42</c:v>
                </c:pt>
                <c:pt idx="7743">
                  <c:v>46</c:v>
                </c:pt>
                <c:pt idx="7744">
                  <c:v>37</c:v>
                </c:pt>
                <c:pt idx="7745">
                  <c:v>63</c:v>
                </c:pt>
                <c:pt idx="7746">
                  <c:v>54</c:v>
                </c:pt>
                <c:pt idx="7747">
                  <c:v>54</c:v>
                </c:pt>
                <c:pt idx="7748">
                  <c:v>76</c:v>
                </c:pt>
                <c:pt idx="7749">
                  <c:v>49</c:v>
                </c:pt>
                <c:pt idx="7750">
                  <c:v>67</c:v>
                </c:pt>
                <c:pt idx="7751">
                  <c:v>54</c:v>
                </c:pt>
                <c:pt idx="7752">
                  <c:v>51</c:v>
                </c:pt>
                <c:pt idx="7753">
                  <c:v>57</c:v>
                </c:pt>
                <c:pt idx="7754">
                  <c:v>58</c:v>
                </c:pt>
                <c:pt idx="7755">
                  <c:v>52</c:v>
                </c:pt>
                <c:pt idx="7756">
                  <c:v>51</c:v>
                </c:pt>
                <c:pt idx="7757">
                  <c:v>61</c:v>
                </c:pt>
                <c:pt idx="7758">
                  <c:v>56</c:v>
                </c:pt>
                <c:pt idx="7759">
                  <c:v>50</c:v>
                </c:pt>
                <c:pt idx="7760">
                  <c:v>55</c:v>
                </c:pt>
                <c:pt idx="7761">
                  <c:v>58</c:v>
                </c:pt>
                <c:pt idx="7762">
                  <c:v>61</c:v>
                </c:pt>
                <c:pt idx="7763">
                  <c:v>35</c:v>
                </c:pt>
                <c:pt idx="7764">
                  <c:v>46</c:v>
                </c:pt>
                <c:pt idx="7765">
                  <c:v>48</c:v>
                </c:pt>
                <c:pt idx="7766">
                  <c:v>55</c:v>
                </c:pt>
                <c:pt idx="7767">
                  <c:v>59</c:v>
                </c:pt>
                <c:pt idx="7768">
                  <c:v>64</c:v>
                </c:pt>
                <c:pt idx="7769">
                  <c:v>50</c:v>
                </c:pt>
                <c:pt idx="7770">
                  <c:v>63</c:v>
                </c:pt>
                <c:pt idx="7771">
                  <c:v>66</c:v>
                </c:pt>
                <c:pt idx="7772">
                  <c:v>53</c:v>
                </c:pt>
                <c:pt idx="7773">
                  <c:v>49</c:v>
                </c:pt>
                <c:pt idx="7774">
                  <c:v>66</c:v>
                </c:pt>
                <c:pt idx="7775">
                  <c:v>63</c:v>
                </c:pt>
                <c:pt idx="7776">
                  <c:v>41</c:v>
                </c:pt>
                <c:pt idx="7777">
                  <c:v>61</c:v>
                </c:pt>
                <c:pt idx="7778">
                  <c:v>66</c:v>
                </c:pt>
                <c:pt idx="7779">
                  <c:v>33</c:v>
                </c:pt>
                <c:pt idx="7780">
                  <c:v>66</c:v>
                </c:pt>
                <c:pt idx="7781">
                  <c:v>47</c:v>
                </c:pt>
                <c:pt idx="7782">
                  <c:v>53</c:v>
                </c:pt>
                <c:pt idx="7783">
                  <c:v>44</c:v>
                </c:pt>
                <c:pt idx="7784">
                  <c:v>50</c:v>
                </c:pt>
                <c:pt idx="7785">
                  <c:v>54</c:v>
                </c:pt>
                <c:pt idx="7786">
                  <c:v>61</c:v>
                </c:pt>
                <c:pt idx="7787">
                  <c:v>59</c:v>
                </c:pt>
                <c:pt idx="7788">
                  <c:v>52</c:v>
                </c:pt>
                <c:pt idx="7789">
                  <c:v>55</c:v>
                </c:pt>
                <c:pt idx="7790">
                  <c:v>63</c:v>
                </c:pt>
                <c:pt idx="7791">
                  <c:v>58</c:v>
                </c:pt>
                <c:pt idx="7792">
                  <c:v>56</c:v>
                </c:pt>
                <c:pt idx="7793">
                  <c:v>57</c:v>
                </c:pt>
                <c:pt idx="7794">
                  <c:v>67</c:v>
                </c:pt>
                <c:pt idx="7795">
                  <c:v>44</c:v>
                </c:pt>
                <c:pt idx="7796">
                  <c:v>57</c:v>
                </c:pt>
                <c:pt idx="7797">
                  <c:v>48</c:v>
                </c:pt>
                <c:pt idx="7798">
                  <c:v>57</c:v>
                </c:pt>
                <c:pt idx="7799">
                  <c:v>52</c:v>
                </c:pt>
                <c:pt idx="7800">
                  <c:v>59</c:v>
                </c:pt>
                <c:pt idx="7801">
                  <c:v>44</c:v>
                </c:pt>
                <c:pt idx="7802">
                  <c:v>36</c:v>
                </c:pt>
                <c:pt idx="7803">
                  <c:v>58</c:v>
                </c:pt>
                <c:pt idx="7804">
                  <c:v>48</c:v>
                </c:pt>
                <c:pt idx="7805">
                  <c:v>70</c:v>
                </c:pt>
                <c:pt idx="7806">
                  <c:v>58</c:v>
                </c:pt>
                <c:pt idx="7807">
                  <c:v>59</c:v>
                </c:pt>
                <c:pt idx="7808">
                  <c:v>60</c:v>
                </c:pt>
                <c:pt idx="7809">
                  <c:v>65</c:v>
                </c:pt>
                <c:pt idx="7810">
                  <c:v>53</c:v>
                </c:pt>
                <c:pt idx="7811">
                  <c:v>55</c:v>
                </c:pt>
                <c:pt idx="7812">
                  <c:v>51</c:v>
                </c:pt>
                <c:pt idx="7813">
                  <c:v>65</c:v>
                </c:pt>
                <c:pt idx="7814">
                  <c:v>49</c:v>
                </c:pt>
                <c:pt idx="7815">
                  <c:v>45</c:v>
                </c:pt>
                <c:pt idx="7816">
                  <c:v>74</c:v>
                </c:pt>
                <c:pt idx="7817">
                  <c:v>40</c:v>
                </c:pt>
                <c:pt idx="7818">
                  <c:v>47</c:v>
                </c:pt>
                <c:pt idx="7819">
                  <c:v>61</c:v>
                </c:pt>
                <c:pt idx="7820">
                  <c:v>76</c:v>
                </c:pt>
                <c:pt idx="7821">
                  <c:v>56</c:v>
                </c:pt>
                <c:pt idx="7822">
                  <c:v>48</c:v>
                </c:pt>
                <c:pt idx="7823">
                  <c:v>45</c:v>
                </c:pt>
                <c:pt idx="7824">
                  <c:v>45</c:v>
                </c:pt>
                <c:pt idx="7825">
                  <c:v>52</c:v>
                </c:pt>
                <c:pt idx="7826">
                  <c:v>64</c:v>
                </c:pt>
                <c:pt idx="7827">
                  <c:v>57</c:v>
                </c:pt>
                <c:pt idx="7828">
                  <c:v>56</c:v>
                </c:pt>
                <c:pt idx="7829">
                  <c:v>57</c:v>
                </c:pt>
                <c:pt idx="7830">
                  <c:v>58</c:v>
                </c:pt>
                <c:pt idx="7831">
                  <c:v>48</c:v>
                </c:pt>
                <c:pt idx="7832">
                  <c:v>64</c:v>
                </c:pt>
                <c:pt idx="7833">
                  <c:v>49</c:v>
                </c:pt>
                <c:pt idx="7834">
                  <c:v>63</c:v>
                </c:pt>
                <c:pt idx="7835">
                  <c:v>60</c:v>
                </c:pt>
                <c:pt idx="7836">
                  <c:v>45</c:v>
                </c:pt>
                <c:pt idx="7837">
                  <c:v>41</c:v>
                </c:pt>
                <c:pt idx="7838">
                  <c:v>53</c:v>
                </c:pt>
                <c:pt idx="7839">
                  <c:v>44</c:v>
                </c:pt>
                <c:pt idx="7840">
                  <c:v>66</c:v>
                </c:pt>
                <c:pt idx="7841">
                  <c:v>53</c:v>
                </c:pt>
                <c:pt idx="7842">
                  <c:v>48</c:v>
                </c:pt>
                <c:pt idx="7843">
                  <c:v>63</c:v>
                </c:pt>
                <c:pt idx="7844">
                  <c:v>53</c:v>
                </c:pt>
                <c:pt idx="7845">
                  <c:v>61</c:v>
                </c:pt>
                <c:pt idx="7846">
                  <c:v>52</c:v>
                </c:pt>
                <c:pt idx="7847">
                  <c:v>57</c:v>
                </c:pt>
                <c:pt idx="7848">
                  <c:v>60</c:v>
                </c:pt>
                <c:pt idx="7849">
                  <c:v>64</c:v>
                </c:pt>
                <c:pt idx="7850">
                  <c:v>61</c:v>
                </c:pt>
                <c:pt idx="7851">
                  <c:v>45</c:v>
                </c:pt>
                <c:pt idx="7852">
                  <c:v>63</c:v>
                </c:pt>
                <c:pt idx="7853">
                  <c:v>74</c:v>
                </c:pt>
                <c:pt idx="7854">
                  <c:v>45</c:v>
                </c:pt>
                <c:pt idx="7855">
                  <c:v>46</c:v>
                </c:pt>
                <c:pt idx="7856">
                  <c:v>49</c:v>
                </c:pt>
                <c:pt idx="7857">
                  <c:v>50</c:v>
                </c:pt>
                <c:pt idx="7858">
                  <c:v>39</c:v>
                </c:pt>
                <c:pt idx="7859">
                  <c:v>38</c:v>
                </c:pt>
                <c:pt idx="7860">
                  <c:v>64</c:v>
                </c:pt>
                <c:pt idx="7861">
                  <c:v>47</c:v>
                </c:pt>
                <c:pt idx="7862">
                  <c:v>61</c:v>
                </c:pt>
                <c:pt idx="7863">
                  <c:v>34</c:v>
                </c:pt>
                <c:pt idx="7864">
                  <c:v>58</c:v>
                </c:pt>
                <c:pt idx="7865">
                  <c:v>49</c:v>
                </c:pt>
                <c:pt idx="7866">
                  <c:v>71</c:v>
                </c:pt>
                <c:pt idx="7867">
                  <c:v>48</c:v>
                </c:pt>
                <c:pt idx="7868">
                  <c:v>67</c:v>
                </c:pt>
                <c:pt idx="7869">
                  <c:v>57</c:v>
                </c:pt>
                <c:pt idx="7870">
                  <c:v>61</c:v>
                </c:pt>
                <c:pt idx="7871">
                  <c:v>57</c:v>
                </c:pt>
                <c:pt idx="7872">
                  <c:v>58</c:v>
                </c:pt>
                <c:pt idx="7873">
                  <c:v>47</c:v>
                </c:pt>
                <c:pt idx="7874">
                  <c:v>66</c:v>
                </c:pt>
                <c:pt idx="7875">
                  <c:v>54</c:v>
                </c:pt>
                <c:pt idx="7876">
                  <c:v>61</c:v>
                </c:pt>
                <c:pt idx="7877">
                  <c:v>55</c:v>
                </c:pt>
                <c:pt idx="7878">
                  <c:v>42</c:v>
                </c:pt>
                <c:pt idx="7879">
                  <c:v>48</c:v>
                </c:pt>
                <c:pt idx="7880">
                  <c:v>45</c:v>
                </c:pt>
                <c:pt idx="7881">
                  <c:v>60</c:v>
                </c:pt>
                <c:pt idx="7882">
                  <c:v>56</c:v>
                </c:pt>
                <c:pt idx="7883">
                  <c:v>62</c:v>
                </c:pt>
                <c:pt idx="7884">
                  <c:v>49</c:v>
                </c:pt>
                <c:pt idx="7885">
                  <c:v>60</c:v>
                </c:pt>
                <c:pt idx="7886">
                  <c:v>62</c:v>
                </c:pt>
                <c:pt idx="7887">
                  <c:v>61</c:v>
                </c:pt>
                <c:pt idx="7888">
                  <c:v>49</c:v>
                </c:pt>
                <c:pt idx="7889">
                  <c:v>48</c:v>
                </c:pt>
                <c:pt idx="7890">
                  <c:v>50</c:v>
                </c:pt>
                <c:pt idx="7891">
                  <c:v>32</c:v>
                </c:pt>
                <c:pt idx="7892">
                  <c:v>53</c:v>
                </c:pt>
                <c:pt idx="7893">
                  <c:v>59</c:v>
                </c:pt>
                <c:pt idx="7894">
                  <c:v>65</c:v>
                </c:pt>
                <c:pt idx="7895">
                  <c:v>57</c:v>
                </c:pt>
                <c:pt idx="7896">
                  <c:v>61</c:v>
                </c:pt>
                <c:pt idx="7897">
                  <c:v>64</c:v>
                </c:pt>
                <c:pt idx="7898">
                  <c:v>67</c:v>
                </c:pt>
                <c:pt idx="7899">
                  <c:v>50</c:v>
                </c:pt>
                <c:pt idx="7900">
                  <c:v>53</c:v>
                </c:pt>
                <c:pt idx="7901">
                  <c:v>52</c:v>
                </c:pt>
                <c:pt idx="7902">
                  <c:v>48</c:v>
                </c:pt>
                <c:pt idx="7903">
                  <c:v>60</c:v>
                </c:pt>
                <c:pt idx="7904">
                  <c:v>58</c:v>
                </c:pt>
                <c:pt idx="7905">
                  <c:v>63</c:v>
                </c:pt>
                <c:pt idx="7906">
                  <c:v>39</c:v>
                </c:pt>
                <c:pt idx="7907">
                  <c:v>52</c:v>
                </c:pt>
                <c:pt idx="7908">
                  <c:v>52</c:v>
                </c:pt>
                <c:pt idx="7909">
                  <c:v>67</c:v>
                </c:pt>
                <c:pt idx="7910">
                  <c:v>58</c:v>
                </c:pt>
                <c:pt idx="7911">
                  <c:v>59</c:v>
                </c:pt>
                <c:pt idx="7912">
                  <c:v>59</c:v>
                </c:pt>
                <c:pt idx="7913">
                  <c:v>55</c:v>
                </c:pt>
                <c:pt idx="7914">
                  <c:v>56</c:v>
                </c:pt>
                <c:pt idx="7915">
                  <c:v>54</c:v>
                </c:pt>
                <c:pt idx="7916">
                  <c:v>64</c:v>
                </c:pt>
                <c:pt idx="7917">
                  <c:v>60</c:v>
                </c:pt>
                <c:pt idx="7918">
                  <c:v>47</c:v>
                </c:pt>
                <c:pt idx="7919">
                  <c:v>42</c:v>
                </c:pt>
                <c:pt idx="7920">
                  <c:v>52</c:v>
                </c:pt>
                <c:pt idx="7921">
                  <c:v>58</c:v>
                </c:pt>
                <c:pt idx="7922">
                  <c:v>51</c:v>
                </c:pt>
                <c:pt idx="7923">
                  <c:v>59</c:v>
                </c:pt>
                <c:pt idx="7924">
                  <c:v>51</c:v>
                </c:pt>
                <c:pt idx="7925">
                  <c:v>48</c:v>
                </c:pt>
                <c:pt idx="7926">
                  <c:v>57</c:v>
                </c:pt>
                <c:pt idx="7927">
                  <c:v>58</c:v>
                </c:pt>
                <c:pt idx="7928">
                  <c:v>54</c:v>
                </c:pt>
                <c:pt idx="7929">
                  <c:v>47</c:v>
                </c:pt>
                <c:pt idx="7930">
                  <c:v>61</c:v>
                </c:pt>
                <c:pt idx="7931">
                  <c:v>46</c:v>
                </c:pt>
                <c:pt idx="7932">
                  <c:v>50</c:v>
                </c:pt>
                <c:pt idx="7933">
                  <c:v>55</c:v>
                </c:pt>
                <c:pt idx="7934">
                  <c:v>68</c:v>
                </c:pt>
                <c:pt idx="7935">
                  <c:v>64</c:v>
                </c:pt>
                <c:pt idx="7936">
                  <c:v>68</c:v>
                </c:pt>
                <c:pt idx="7937">
                  <c:v>51</c:v>
                </c:pt>
                <c:pt idx="7938">
                  <c:v>55</c:v>
                </c:pt>
                <c:pt idx="7939">
                  <c:v>44</c:v>
                </c:pt>
                <c:pt idx="7940">
                  <c:v>52</c:v>
                </c:pt>
                <c:pt idx="7941">
                  <c:v>51</c:v>
                </c:pt>
                <c:pt idx="7942">
                  <c:v>62</c:v>
                </c:pt>
                <c:pt idx="7943">
                  <c:v>54</c:v>
                </c:pt>
                <c:pt idx="7944">
                  <c:v>50</c:v>
                </c:pt>
                <c:pt idx="7945">
                  <c:v>72</c:v>
                </c:pt>
                <c:pt idx="7946">
                  <c:v>49</c:v>
                </c:pt>
                <c:pt idx="7947">
                  <c:v>47</c:v>
                </c:pt>
                <c:pt idx="7948">
                  <c:v>48</c:v>
                </c:pt>
                <c:pt idx="7949">
                  <c:v>68</c:v>
                </c:pt>
                <c:pt idx="7950">
                  <c:v>52</c:v>
                </c:pt>
                <c:pt idx="7951">
                  <c:v>35</c:v>
                </c:pt>
                <c:pt idx="7952">
                  <c:v>54</c:v>
                </c:pt>
                <c:pt idx="7953">
                  <c:v>54</c:v>
                </c:pt>
                <c:pt idx="7954">
                  <c:v>52</c:v>
                </c:pt>
                <c:pt idx="7955">
                  <c:v>62</c:v>
                </c:pt>
                <c:pt idx="7956">
                  <c:v>58</c:v>
                </c:pt>
                <c:pt idx="7957">
                  <c:v>63</c:v>
                </c:pt>
                <c:pt idx="7958">
                  <c:v>53</c:v>
                </c:pt>
                <c:pt idx="7959">
                  <c:v>76</c:v>
                </c:pt>
                <c:pt idx="7960">
                  <c:v>57</c:v>
                </c:pt>
                <c:pt idx="7961">
                  <c:v>46</c:v>
                </c:pt>
                <c:pt idx="7962">
                  <c:v>57</c:v>
                </c:pt>
                <c:pt idx="7963">
                  <c:v>67</c:v>
                </c:pt>
                <c:pt idx="7964">
                  <c:v>51</c:v>
                </c:pt>
                <c:pt idx="7965">
                  <c:v>64</c:v>
                </c:pt>
                <c:pt idx="7966">
                  <c:v>54</c:v>
                </c:pt>
                <c:pt idx="7967">
                  <c:v>60</c:v>
                </c:pt>
                <c:pt idx="7968">
                  <c:v>47</c:v>
                </c:pt>
                <c:pt idx="7969">
                  <c:v>52</c:v>
                </c:pt>
                <c:pt idx="7970">
                  <c:v>33</c:v>
                </c:pt>
                <c:pt idx="7971">
                  <c:v>69</c:v>
                </c:pt>
                <c:pt idx="7972">
                  <c:v>51</c:v>
                </c:pt>
                <c:pt idx="7973">
                  <c:v>59</c:v>
                </c:pt>
                <c:pt idx="7974">
                  <c:v>50</c:v>
                </c:pt>
                <c:pt idx="7975">
                  <c:v>62</c:v>
                </c:pt>
                <c:pt idx="7976">
                  <c:v>48</c:v>
                </c:pt>
                <c:pt idx="7977">
                  <c:v>46</c:v>
                </c:pt>
                <c:pt idx="7978">
                  <c:v>55</c:v>
                </c:pt>
                <c:pt idx="7979">
                  <c:v>49</c:v>
                </c:pt>
                <c:pt idx="7980">
                  <c:v>47</c:v>
                </c:pt>
                <c:pt idx="7981">
                  <c:v>51</c:v>
                </c:pt>
                <c:pt idx="7982">
                  <c:v>49</c:v>
                </c:pt>
                <c:pt idx="7983">
                  <c:v>56</c:v>
                </c:pt>
                <c:pt idx="7984">
                  <c:v>56</c:v>
                </c:pt>
                <c:pt idx="7985">
                  <c:v>56</c:v>
                </c:pt>
                <c:pt idx="7986">
                  <c:v>63</c:v>
                </c:pt>
                <c:pt idx="7987">
                  <c:v>53</c:v>
                </c:pt>
                <c:pt idx="7988">
                  <c:v>59</c:v>
                </c:pt>
                <c:pt idx="7989">
                  <c:v>50</c:v>
                </c:pt>
                <c:pt idx="7990">
                  <c:v>62</c:v>
                </c:pt>
                <c:pt idx="7991">
                  <c:v>61</c:v>
                </c:pt>
                <c:pt idx="7992">
                  <c:v>68</c:v>
                </c:pt>
                <c:pt idx="7993">
                  <c:v>39</c:v>
                </c:pt>
                <c:pt idx="7994">
                  <c:v>68</c:v>
                </c:pt>
                <c:pt idx="7995">
                  <c:v>36</c:v>
                </c:pt>
                <c:pt idx="7996">
                  <c:v>45</c:v>
                </c:pt>
                <c:pt idx="7997">
                  <c:v>59</c:v>
                </c:pt>
                <c:pt idx="7998">
                  <c:v>56</c:v>
                </c:pt>
                <c:pt idx="7999">
                  <c:v>53</c:v>
                </c:pt>
                <c:pt idx="8000">
                  <c:v>40</c:v>
                </c:pt>
                <c:pt idx="8001">
                  <c:v>49</c:v>
                </c:pt>
                <c:pt idx="8002">
                  <c:v>50</c:v>
                </c:pt>
                <c:pt idx="8003">
                  <c:v>68</c:v>
                </c:pt>
                <c:pt idx="8004">
                  <c:v>61</c:v>
                </c:pt>
                <c:pt idx="8005">
                  <c:v>52</c:v>
                </c:pt>
                <c:pt idx="8006">
                  <c:v>64</c:v>
                </c:pt>
                <c:pt idx="8007">
                  <c:v>72</c:v>
                </c:pt>
                <c:pt idx="8008">
                  <c:v>52</c:v>
                </c:pt>
                <c:pt idx="8009">
                  <c:v>63</c:v>
                </c:pt>
                <c:pt idx="8010">
                  <c:v>62</c:v>
                </c:pt>
                <c:pt idx="8011">
                  <c:v>50</c:v>
                </c:pt>
                <c:pt idx="8012">
                  <c:v>55</c:v>
                </c:pt>
                <c:pt idx="8013">
                  <c:v>49</c:v>
                </c:pt>
                <c:pt idx="8014">
                  <c:v>74</c:v>
                </c:pt>
                <c:pt idx="8015">
                  <c:v>58</c:v>
                </c:pt>
                <c:pt idx="8016">
                  <c:v>61</c:v>
                </c:pt>
                <c:pt idx="8017">
                  <c:v>45</c:v>
                </c:pt>
                <c:pt idx="8018">
                  <c:v>52</c:v>
                </c:pt>
                <c:pt idx="8019">
                  <c:v>60</c:v>
                </c:pt>
                <c:pt idx="8020">
                  <c:v>69</c:v>
                </c:pt>
                <c:pt idx="8021">
                  <c:v>56</c:v>
                </c:pt>
                <c:pt idx="8022">
                  <c:v>46</c:v>
                </c:pt>
                <c:pt idx="8023">
                  <c:v>49</c:v>
                </c:pt>
                <c:pt idx="8024">
                  <c:v>66</c:v>
                </c:pt>
                <c:pt idx="8025">
                  <c:v>59</c:v>
                </c:pt>
                <c:pt idx="8026">
                  <c:v>66</c:v>
                </c:pt>
                <c:pt idx="8027">
                  <c:v>64</c:v>
                </c:pt>
                <c:pt idx="8028">
                  <c:v>59</c:v>
                </c:pt>
                <c:pt idx="8029">
                  <c:v>56</c:v>
                </c:pt>
                <c:pt idx="8030">
                  <c:v>60</c:v>
                </c:pt>
                <c:pt idx="8031">
                  <c:v>73</c:v>
                </c:pt>
                <c:pt idx="8032">
                  <c:v>61</c:v>
                </c:pt>
                <c:pt idx="8033">
                  <c:v>54</c:v>
                </c:pt>
                <c:pt idx="8034">
                  <c:v>61</c:v>
                </c:pt>
                <c:pt idx="8035">
                  <c:v>58</c:v>
                </c:pt>
                <c:pt idx="8036">
                  <c:v>66</c:v>
                </c:pt>
                <c:pt idx="8037">
                  <c:v>53</c:v>
                </c:pt>
                <c:pt idx="8038">
                  <c:v>61</c:v>
                </c:pt>
                <c:pt idx="8039">
                  <c:v>42</c:v>
                </c:pt>
                <c:pt idx="8040">
                  <c:v>36</c:v>
                </c:pt>
                <c:pt idx="8041">
                  <c:v>55</c:v>
                </c:pt>
                <c:pt idx="8042">
                  <c:v>48</c:v>
                </c:pt>
                <c:pt idx="8043">
                  <c:v>48</c:v>
                </c:pt>
                <c:pt idx="8044">
                  <c:v>47</c:v>
                </c:pt>
                <c:pt idx="8045">
                  <c:v>67</c:v>
                </c:pt>
                <c:pt idx="8046">
                  <c:v>58</c:v>
                </c:pt>
                <c:pt idx="8047">
                  <c:v>61</c:v>
                </c:pt>
                <c:pt idx="8048">
                  <c:v>53</c:v>
                </c:pt>
                <c:pt idx="8049">
                  <c:v>44</c:v>
                </c:pt>
                <c:pt idx="8050">
                  <c:v>50</c:v>
                </c:pt>
                <c:pt idx="8051">
                  <c:v>49</c:v>
                </c:pt>
                <c:pt idx="8052">
                  <c:v>52</c:v>
                </c:pt>
                <c:pt idx="8053">
                  <c:v>63</c:v>
                </c:pt>
                <c:pt idx="8054">
                  <c:v>49</c:v>
                </c:pt>
                <c:pt idx="8055">
                  <c:v>54</c:v>
                </c:pt>
                <c:pt idx="8056">
                  <c:v>49</c:v>
                </c:pt>
                <c:pt idx="8057">
                  <c:v>60</c:v>
                </c:pt>
                <c:pt idx="8058">
                  <c:v>68</c:v>
                </c:pt>
                <c:pt idx="8059">
                  <c:v>57</c:v>
                </c:pt>
                <c:pt idx="8060">
                  <c:v>71</c:v>
                </c:pt>
                <c:pt idx="8061">
                  <c:v>62</c:v>
                </c:pt>
                <c:pt idx="8062">
                  <c:v>65</c:v>
                </c:pt>
                <c:pt idx="8063">
                  <c:v>51</c:v>
                </c:pt>
                <c:pt idx="8064">
                  <c:v>38</c:v>
                </c:pt>
                <c:pt idx="8065">
                  <c:v>67</c:v>
                </c:pt>
                <c:pt idx="8066">
                  <c:v>45</c:v>
                </c:pt>
                <c:pt idx="8067">
                  <c:v>51</c:v>
                </c:pt>
                <c:pt idx="8068">
                  <c:v>47</c:v>
                </c:pt>
                <c:pt idx="8069">
                  <c:v>58</c:v>
                </c:pt>
                <c:pt idx="8070">
                  <c:v>66</c:v>
                </c:pt>
                <c:pt idx="8071">
                  <c:v>57</c:v>
                </c:pt>
                <c:pt idx="8072">
                  <c:v>55</c:v>
                </c:pt>
                <c:pt idx="8073">
                  <c:v>59</c:v>
                </c:pt>
                <c:pt idx="8074">
                  <c:v>56</c:v>
                </c:pt>
                <c:pt idx="8075">
                  <c:v>64</c:v>
                </c:pt>
                <c:pt idx="8076">
                  <c:v>56</c:v>
                </c:pt>
                <c:pt idx="8077">
                  <c:v>53</c:v>
                </c:pt>
                <c:pt idx="8078">
                  <c:v>51</c:v>
                </c:pt>
                <c:pt idx="8079">
                  <c:v>50</c:v>
                </c:pt>
                <c:pt idx="8080">
                  <c:v>60</c:v>
                </c:pt>
                <c:pt idx="8081">
                  <c:v>56</c:v>
                </c:pt>
                <c:pt idx="8082">
                  <c:v>69</c:v>
                </c:pt>
                <c:pt idx="8083">
                  <c:v>66</c:v>
                </c:pt>
                <c:pt idx="8084">
                  <c:v>60</c:v>
                </c:pt>
                <c:pt idx="8085">
                  <c:v>70</c:v>
                </c:pt>
                <c:pt idx="8086">
                  <c:v>64</c:v>
                </c:pt>
                <c:pt idx="8087">
                  <c:v>40</c:v>
                </c:pt>
                <c:pt idx="8088">
                  <c:v>52</c:v>
                </c:pt>
                <c:pt idx="8089">
                  <c:v>61</c:v>
                </c:pt>
                <c:pt idx="8090">
                  <c:v>42</c:v>
                </c:pt>
                <c:pt idx="8091">
                  <c:v>53</c:v>
                </c:pt>
                <c:pt idx="8092">
                  <c:v>54</c:v>
                </c:pt>
                <c:pt idx="8093">
                  <c:v>54</c:v>
                </c:pt>
                <c:pt idx="8094">
                  <c:v>47</c:v>
                </c:pt>
                <c:pt idx="8095">
                  <c:v>58</c:v>
                </c:pt>
                <c:pt idx="8096">
                  <c:v>77</c:v>
                </c:pt>
                <c:pt idx="8097">
                  <c:v>45</c:v>
                </c:pt>
                <c:pt idx="8098">
                  <c:v>44</c:v>
                </c:pt>
                <c:pt idx="8099">
                  <c:v>55</c:v>
                </c:pt>
                <c:pt idx="8100">
                  <c:v>51</c:v>
                </c:pt>
                <c:pt idx="8101">
                  <c:v>61</c:v>
                </c:pt>
                <c:pt idx="8102">
                  <c:v>59</c:v>
                </c:pt>
                <c:pt idx="8103">
                  <c:v>58</c:v>
                </c:pt>
                <c:pt idx="8104">
                  <c:v>59</c:v>
                </c:pt>
                <c:pt idx="8105">
                  <c:v>62</c:v>
                </c:pt>
                <c:pt idx="8106">
                  <c:v>62</c:v>
                </c:pt>
                <c:pt idx="8107">
                  <c:v>36</c:v>
                </c:pt>
                <c:pt idx="8108">
                  <c:v>56</c:v>
                </c:pt>
                <c:pt idx="8109">
                  <c:v>56</c:v>
                </c:pt>
                <c:pt idx="8110">
                  <c:v>63</c:v>
                </c:pt>
                <c:pt idx="8111">
                  <c:v>81</c:v>
                </c:pt>
                <c:pt idx="8112">
                  <c:v>64</c:v>
                </c:pt>
                <c:pt idx="8113">
                  <c:v>45</c:v>
                </c:pt>
                <c:pt idx="8114">
                  <c:v>55</c:v>
                </c:pt>
                <c:pt idx="8115">
                  <c:v>62</c:v>
                </c:pt>
                <c:pt idx="8116">
                  <c:v>63</c:v>
                </c:pt>
                <c:pt idx="8117">
                  <c:v>62</c:v>
                </c:pt>
                <c:pt idx="8118">
                  <c:v>48</c:v>
                </c:pt>
                <c:pt idx="8119">
                  <c:v>62</c:v>
                </c:pt>
                <c:pt idx="8120">
                  <c:v>56</c:v>
                </c:pt>
                <c:pt idx="8121">
                  <c:v>58</c:v>
                </c:pt>
                <c:pt idx="8122">
                  <c:v>57</c:v>
                </c:pt>
                <c:pt idx="8123">
                  <c:v>50</c:v>
                </c:pt>
                <c:pt idx="8124">
                  <c:v>54</c:v>
                </c:pt>
                <c:pt idx="8125">
                  <c:v>59</c:v>
                </c:pt>
                <c:pt idx="8126">
                  <c:v>58</c:v>
                </c:pt>
                <c:pt idx="8127">
                  <c:v>60</c:v>
                </c:pt>
                <c:pt idx="8128">
                  <c:v>59</c:v>
                </c:pt>
                <c:pt idx="8129">
                  <c:v>56</c:v>
                </c:pt>
                <c:pt idx="8130">
                  <c:v>53</c:v>
                </c:pt>
                <c:pt idx="8131">
                  <c:v>36</c:v>
                </c:pt>
                <c:pt idx="8132">
                  <c:v>49</c:v>
                </c:pt>
                <c:pt idx="8133">
                  <c:v>47</c:v>
                </c:pt>
                <c:pt idx="8134">
                  <c:v>44</c:v>
                </c:pt>
                <c:pt idx="8135">
                  <c:v>50</c:v>
                </c:pt>
                <c:pt idx="8136">
                  <c:v>54</c:v>
                </c:pt>
                <c:pt idx="8137">
                  <c:v>48</c:v>
                </c:pt>
                <c:pt idx="8138">
                  <c:v>49</c:v>
                </c:pt>
                <c:pt idx="8139">
                  <c:v>56</c:v>
                </c:pt>
                <c:pt idx="8140">
                  <c:v>61</c:v>
                </c:pt>
                <c:pt idx="8141">
                  <c:v>52</c:v>
                </c:pt>
                <c:pt idx="8142">
                  <c:v>40</c:v>
                </c:pt>
                <c:pt idx="8143">
                  <c:v>58</c:v>
                </c:pt>
                <c:pt idx="8144">
                  <c:v>51</c:v>
                </c:pt>
                <c:pt idx="8145">
                  <c:v>61</c:v>
                </c:pt>
                <c:pt idx="8146">
                  <c:v>63</c:v>
                </c:pt>
                <c:pt idx="8147">
                  <c:v>60</c:v>
                </c:pt>
                <c:pt idx="8148">
                  <c:v>62</c:v>
                </c:pt>
                <c:pt idx="8149">
                  <c:v>50</c:v>
                </c:pt>
                <c:pt idx="8150">
                  <c:v>66</c:v>
                </c:pt>
                <c:pt idx="8151">
                  <c:v>52</c:v>
                </c:pt>
                <c:pt idx="8152">
                  <c:v>52</c:v>
                </c:pt>
                <c:pt idx="8153">
                  <c:v>63</c:v>
                </c:pt>
                <c:pt idx="8154">
                  <c:v>53</c:v>
                </c:pt>
                <c:pt idx="8155">
                  <c:v>35</c:v>
                </c:pt>
                <c:pt idx="8156">
                  <c:v>55</c:v>
                </c:pt>
                <c:pt idx="8157">
                  <c:v>46</c:v>
                </c:pt>
                <c:pt idx="8158">
                  <c:v>48</c:v>
                </c:pt>
                <c:pt idx="8159">
                  <c:v>53</c:v>
                </c:pt>
                <c:pt idx="8160">
                  <c:v>56</c:v>
                </c:pt>
                <c:pt idx="8161">
                  <c:v>61</c:v>
                </c:pt>
                <c:pt idx="8162">
                  <c:v>62</c:v>
                </c:pt>
                <c:pt idx="8163">
                  <c:v>53</c:v>
                </c:pt>
                <c:pt idx="8164">
                  <c:v>60</c:v>
                </c:pt>
                <c:pt idx="8165">
                  <c:v>50</c:v>
                </c:pt>
                <c:pt idx="8166">
                  <c:v>48</c:v>
                </c:pt>
                <c:pt idx="8167">
                  <c:v>57</c:v>
                </c:pt>
                <c:pt idx="8168">
                  <c:v>70</c:v>
                </c:pt>
                <c:pt idx="8169">
                  <c:v>50</c:v>
                </c:pt>
                <c:pt idx="8170">
                  <c:v>42</c:v>
                </c:pt>
                <c:pt idx="8171">
                  <c:v>67</c:v>
                </c:pt>
                <c:pt idx="8172">
                  <c:v>59</c:v>
                </c:pt>
                <c:pt idx="8173">
                  <c:v>53</c:v>
                </c:pt>
                <c:pt idx="8174">
                  <c:v>52</c:v>
                </c:pt>
                <c:pt idx="8175">
                  <c:v>64</c:v>
                </c:pt>
                <c:pt idx="8176">
                  <c:v>64</c:v>
                </c:pt>
                <c:pt idx="8177">
                  <c:v>62</c:v>
                </c:pt>
                <c:pt idx="8178">
                  <c:v>65</c:v>
                </c:pt>
                <c:pt idx="8179">
                  <c:v>64</c:v>
                </c:pt>
                <c:pt idx="8180">
                  <c:v>56</c:v>
                </c:pt>
                <c:pt idx="8181">
                  <c:v>46</c:v>
                </c:pt>
                <c:pt idx="8182">
                  <c:v>63</c:v>
                </c:pt>
                <c:pt idx="8183">
                  <c:v>59</c:v>
                </c:pt>
                <c:pt idx="8184">
                  <c:v>70</c:v>
                </c:pt>
                <c:pt idx="8185">
                  <c:v>62</c:v>
                </c:pt>
                <c:pt idx="8186">
                  <c:v>45</c:v>
                </c:pt>
                <c:pt idx="8187">
                  <c:v>59</c:v>
                </c:pt>
                <c:pt idx="8188">
                  <c:v>56</c:v>
                </c:pt>
                <c:pt idx="8189">
                  <c:v>34</c:v>
                </c:pt>
                <c:pt idx="8190">
                  <c:v>56</c:v>
                </c:pt>
                <c:pt idx="8191">
                  <c:v>70</c:v>
                </c:pt>
                <c:pt idx="8192">
                  <c:v>55</c:v>
                </c:pt>
                <c:pt idx="8193">
                  <c:v>60</c:v>
                </c:pt>
                <c:pt idx="8194">
                  <c:v>59</c:v>
                </c:pt>
                <c:pt idx="8195">
                  <c:v>57</c:v>
                </c:pt>
                <c:pt idx="8196">
                  <c:v>58</c:v>
                </c:pt>
                <c:pt idx="8197">
                  <c:v>54</c:v>
                </c:pt>
                <c:pt idx="8198">
                  <c:v>51</c:v>
                </c:pt>
                <c:pt idx="8199">
                  <c:v>59</c:v>
                </c:pt>
                <c:pt idx="8200">
                  <c:v>39</c:v>
                </c:pt>
                <c:pt idx="8201">
                  <c:v>48</c:v>
                </c:pt>
                <c:pt idx="8202">
                  <c:v>52</c:v>
                </c:pt>
                <c:pt idx="8203">
                  <c:v>45</c:v>
                </c:pt>
                <c:pt idx="8204">
                  <c:v>41</c:v>
                </c:pt>
                <c:pt idx="8205">
                  <c:v>64</c:v>
                </c:pt>
                <c:pt idx="8206">
                  <c:v>65</c:v>
                </c:pt>
                <c:pt idx="8207">
                  <c:v>56</c:v>
                </c:pt>
                <c:pt idx="8208">
                  <c:v>56</c:v>
                </c:pt>
                <c:pt idx="8209">
                  <c:v>64</c:v>
                </c:pt>
                <c:pt idx="8210">
                  <c:v>51</c:v>
                </c:pt>
                <c:pt idx="8211">
                  <c:v>58</c:v>
                </c:pt>
                <c:pt idx="8212">
                  <c:v>54</c:v>
                </c:pt>
                <c:pt idx="8213">
                  <c:v>50</c:v>
                </c:pt>
                <c:pt idx="8214">
                  <c:v>60</c:v>
                </c:pt>
                <c:pt idx="8215">
                  <c:v>55</c:v>
                </c:pt>
                <c:pt idx="8216">
                  <c:v>58</c:v>
                </c:pt>
                <c:pt idx="8217">
                  <c:v>57</c:v>
                </c:pt>
                <c:pt idx="8218">
                  <c:v>55</c:v>
                </c:pt>
                <c:pt idx="8219">
                  <c:v>61</c:v>
                </c:pt>
                <c:pt idx="8220">
                  <c:v>59</c:v>
                </c:pt>
                <c:pt idx="8221">
                  <c:v>58</c:v>
                </c:pt>
                <c:pt idx="8222">
                  <c:v>50</c:v>
                </c:pt>
                <c:pt idx="8223">
                  <c:v>58</c:v>
                </c:pt>
                <c:pt idx="8224">
                  <c:v>48</c:v>
                </c:pt>
                <c:pt idx="8225">
                  <c:v>55</c:v>
                </c:pt>
                <c:pt idx="8226">
                  <c:v>36</c:v>
                </c:pt>
                <c:pt idx="8227">
                  <c:v>53</c:v>
                </c:pt>
                <c:pt idx="8228">
                  <c:v>63</c:v>
                </c:pt>
                <c:pt idx="8229">
                  <c:v>43</c:v>
                </c:pt>
                <c:pt idx="8230">
                  <c:v>43</c:v>
                </c:pt>
                <c:pt idx="8231">
                  <c:v>41</c:v>
                </c:pt>
                <c:pt idx="8232">
                  <c:v>60</c:v>
                </c:pt>
                <c:pt idx="8233">
                  <c:v>52</c:v>
                </c:pt>
                <c:pt idx="8234">
                  <c:v>51</c:v>
                </c:pt>
                <c:pt idx="8235">
                  <c:v>52</c:v>
                </c:pt>
                <c:pt idx="8236">
                  <c:v>50</c:v>
                </c:pt>
                <c:pt idx="8237">
                  <c:v>62</c:v>
                </c:pt>
                <c:pt idx="8238">
                  <c:v>59</c:v>
                </c:pt>
                <c:pt idx="8239">
                  <c:v>38</c:v>
                </c:pt>
                <c:pt idx="8240">
                  <c:v>56</c:v>
                </c:pt>
                <c:pt idx="8241">
                  <c:v>46</c:v>
                </c:pt>
                <c:pt idx="8242">
                  <c:v>66</c:v>
                </c:pt>
                <c:pt idx="8243">
                  <c:v>61</c:v>
                </c:pt>
                <c:pt idx="8244">
                  <c:v>61</c:v>
                </c:pt>
                <c:pt idx="8245">
                  <c:v>47</c:v>
                </c:pt>
                <c:pt idx="8246">
                  <c:v>64</c:v>
                </c:pt>
                <c:pt idx="8247">
                  <c:v>66</c:v>
                </c:pt>
                <c:pt idx="8248">
                  <c:v>39</c:v>
                </c:pt>
                <c:pt idx="8249">
                  <c:v>46</c:v>
                </c:pt>
                <c:pt idx="8250">
                  <c:v>53</c:v>
                </c:pt>
                <c:pt idx="8251">
                  <c:v>41</c:v>
                </c:pt>
                <c:pt idx="8252">
                  <c:v>65</c:v>
                </c:pt>
                <c:pt idx="8253">
                  <c:v>51</c:v>
                </c:pt>
                <c:pt idx="8254">
                  <c:v>46</c:v>
                </c:pt>
                <c:pt idx="8255">
                  <c:v>49</c:v>
                </c:pt>
                <c:pt idx="8256">
                  <c:v>55</c:v>
                </c:pt>
                <c:pt idx="8257">
                  <c:v>54</c:v>
                </c:pt>
                <c:pt idx="8258">
                  <c:v>36</c:v>
                </c:pt>
                <c:pt idx="8259">
                  <c:v>31</c:v>
                </c:pt>
                <c:pt idx="8260">
                  <c:v>57</c:v>
                </c:pt>
                <c:pt idx="8261">
                  <c:v>45</c:v>
                </c:pt>
                <c:pt idx="8262">
                  <c:v>53</c:v>
                </c:pt>
                <c:pt idx="8263">
                  <c:v>53</c:v>
                </c:pt>
                <c:pt idx="8264">
                  <c:v>69</c:v>
                </c:pt>
                <c:pt idx="8265">
                  <c:v>53</c:v>
                </c:pt>
                <c:pt idx="8266">
                  <c:v>63</c:v>
                </c:pt>
                <c:pt idx="8267">
                  <c:v>53</c:v>
                </c:pt>
                <c:pt idx="8268">
                  <c:v>58</c:v>
                </c:pt>
                <c:pt idx="8269">
                  <c:v>56</c:v>
                </c:pt>
                <c:pt idx="8270">
                  <c:v>54</c:v>
                </c:pt>
                <c:pt idx="8271">
                  <c:v>67</c:v>
                </c:pt>
                <c:pt idx="8272">
                  <c:v>63</c:v>
                </c:pt>
                <c:pt idx="8273">
                  <c:v>59</c:v>
                </c:pt>
                <c:pt idx="8274">
                  <c:v>62</c:v>
                </c:pt>
                <c:pt idx="8275">
                  <c:v>60</c:v>
                </c:pt>
                <c:pt idx="8276">
                  <c:v>51</c:v>
                </c:pt>
                <c:pt idx="8277">
                  <c:v>59</c:v>
                </c:pt>
                <c:pt idx="8278">
                  <c:v>65</c:v>
                </c:pt>
                <c:pt idx="8279">
                  <c:v>46</c:v>
                </c:pt>
                <c:pt idx="8280">
                  <c:v>38</c:v>
                </c:pt>
                <c:pt idx="8281">
                  <c:v>65</c:v>
                </c:pt>
                <c:pt idx="8282">
                  <c:v>63</c:v>
                </c:pt>
                <c:pt idx="8283">
                  <c:v>55</c:v>
                </c:pt>
                <c:pt idx="8284">
                  <c:v>56</c:v>
                </c:pt>
                <c:pt idx="8285">
                  <c:v>57</c:v>
                </c:pt>
                <c:pt idx="8286">
                  <c:v>66</c:v>
                </c:pt>
                <c:pt idx="8287">
                  <c:v>46</c:v>
                </c:pt>
                <c:pt idx="8288">
                  <c:v>54</c:v>
                </c:pt>
                <c:pt idx="8289">
                  <c:v>59</c:v>
                </c:pt>
                <c:pt idx="8290">
                  <c:v>62</c:v>
                </c:pt>
                <c:pt idx="8291">
                  <c:v>53</c:v>
                </c:pt>
                <c:pt idx="8292">
                  <c:v>46</c:v>
                </c:pt>
                <c:pt idx="8293">
                  <c:v>54</c:v>
                </c:pt>
                <c:pt idx="8294">
                  <c:v>39</c:v>
                </c:pt>
                <c:pt idx="8295">
                  <c:v>71</c:v>
                </c:pt>
                <c:pt idx="8296">
                  <c:v>55</c:v>
                </c:pt>
                <c:pt idx="8297">
                  <c:v>67</c:v>
                </c:pt>
                <c:pt idx="8298">
                  <c:v>46</c:v>
                </c:pt>
                <c:pt idx="8299">
                  <c:v>58</c:v>
                </c:pt>
                <c:pt idx="8300">
                  <c:v>59</c:v>
                </c:pt>
                <c:pt idx="8301">
                  <c:v>49</c:v>
                </c:pt>
                <c:pt idx="8302">
                  <c:v>60</c:v>
                </c:pt>
                <c:pt idx="8303">
                  <c:v>41</c:v>
                </c:pt>
                <c:pt idx="8304">
                  <c:v>55</c:v>
                </c:pt>
                <c:pt idx="8305">
                  <c:v>45</c:v>
                </c:pt>
                <c:pt idx="8306">
                  <c:v>39</c:v>
                </c:pt>
                <c:pt idx="8307">
                  <c:v>64</c:v>
                </c:pt>
                <c:pt idx="8308">
                  <c:v>36</c:v>
                </c:pt>
                <c:pt idx="8309">
                  <c:v>52</c:v>
                </c:pt>
                <c:pt idx="8310">
                  <c:v>49</c:v>
                </c:pt>
                <c:pt idx="8311">
                  <c:v>39</c:v>
                </c:pt>
                <c:pt idx="8312">
                  <c:v>42</c:v>
                </c:pt>
                <c:pt idx="8313">
                  <c:v>65</c:v>
                </c:pt>
                <c:pt idx="8314">
                  <c:v>70</c:v>
                </c:pt>
                <c:pt idx="8315">
                  <c:v>45</c:v>
                </c:pt>
                <c:pt idx="8316">
                  <c:v>51</c:v>
                </c:pt>
                <c:pt idx="8317">
                  <c:v>58</c:v>
                </c:pt>
                <c:pt idx="8318">
                  <c:v>61</c:v>
                </c:pt>
                <c:pt idx="8319">
                  <c:v>63</c:v>
                </c:pt>
                <c:pt idx="8320">
                  <c:v>58</c:v>
                </c:pt>
                <c:pt idx="8321">
                  <c:v>49</c:v>
                </c:pt>
                <c:pt idx="8322">
                  <c:v>59</c:v>
                </c:pt>
                <c:pt idx="8323">
                  <c:v>55</c:v>
                </c:pt>
                <c:pt idx="8324">
                  <c:v>56</c:v>
                </c:pt>
                <c:pt idx="8325">
                  <c:v>72</c:v>
                </c:pt>
                <c:pt idx="8326">
                  <c:v>47</c:v>
                </c:pt>
                <c:pt idx="8327">
                  <c:v>54</c:v>
                </c:pt>
                <c:pt idx="8328">
                  <c:v>69</c:v>
                </c:pt>
                <c:pt idx="8329">
                  <c:v>58</c:v>
                </c:pt>
                <c:pt idx="8330">
                  <c:v>64</c:v>
                </c:pt>
                <c:pt idx="8331">
                  <c:v>54</c:v>
                </c:pt>
                <c:pt idx="8332">
                  <c:v>65</c:v>
                </c:pt>
                <c:pt idx="8333">
                  <c:v>54</c:v>
                </c:pt>
                <c:pt idx="8334">
                  <c:v>44</c:v>
                </c:pt>
                <c:pt idx="8335">
                  <c:v>44</c:v>
                </c:pt>
                <c:pt idx="8336">
                  <c:v>41</c:v>
                </c:pt>
                <c:pt idx="8337">
                  <c:v>62</c:v>
                </c:pt>
                <c:pt idx="8338">
                  <c:v>58</c:v>
                </c:pt>
                <c:pt idx="8339">
                  <c:v>55</c:v>
                </c:pt>
                <c:pt idx="8340">
                  <c:v>57</c:v>
                </c:pt>
                <c:pt idx="8341">
                  <c:v>44</c:v>
                </c:pt>
                <c:pt idx="8342">
                  <c:v>60</c:v>
                </c:pt>
                <c:pt idx="8343">
                  <c:v>46</c:v>
                </c:pt>
                <c:pt idx="8344">
                  <c:v>50</c:v>
                </c:pt>
                <c:pt idx="8345">
                  <c:v>62</c:v>
                </c:pt>
                <c:pt idx="8346">
                  <c:v>47</c:v>
                </c:pt>
                <c:pt idx="8347">
                  <c:v>44</c:v>
                </c:pt>
                <c:pt idx="8348">
                  <c:v>63</c:v>
                </c:pt>
                <c:pt idx="8349">
                  <c:v>46</c:v>
                </c:pt>
                <c:pt idx="8350">
                  <c:v>61</c:v>
                </c:pt>
                <c:pt idx="8351">
                  <c:v>50</c:v>
                </c:pt>
                <c:pt idx="8352">
                  <c:v>43</c:v>
                </c:pt>
                <c:pt idx="8353">
                  <c:v>61</c:v>
                </c:pt>
                <c:pt idx="8354">
                  <c:v>46</c:v>
                </c:pt>
                <c:pt idx="8355">
                  <c:v>54</c:v>
                </c:pt>
                <c:pt idx="8356">
                  <c:v>54</c:v>
                </c:pt>
                <c:pt idx="8357">
                  <c:v>46</c:v>
                </c:pt>
                <c:pt idx="8358">
                  <c:v>52</c:v>
                </c:pt>
                <c:pt idx="8359">
                  <c:v>41</c:v>
                </c:pt>
                <c:pt idx="8360">
                  <c:v>55</c:v>
                </c:pt>
                <c:pt idx="8361">
                  <c:v>57</c:v>
                </c:pt>
                <c:pt idx="8362">
                  <c:v>52</c:v>
                </c:pt>
                <c:pt idx="8363">
                  <c:v>52</c:v>
                </c:pt>
                <c:pt idx="8364">
                  <c:v>58</c:v>
                </c:pt>
                <c:pt idx="8365">
                  <c:v>47</c:v>
                </c:pt>
                <c:pt idx="8366">
                  <c:v>47</c:v>
                </c:pt>
                <c:pt idx="8367">
                  <c:v>64</c:v>
                </c:pt>
                <c:pt idx="8368">
                  <c:v>59</c:v>
                </c:pt>
                <c:pt idx="8369">
                  <c:v>73</c:v>
                </c:pt>
                <c:pt idx="8370">
                  <c:v>41</c:v>
                </c:pt>
                <c:pt idx="8371">
                  <c:v>43</c:v>
                </c:pt>
                <c:pt idx="8372">
                  <c:v>48</c:v>
                </c:pt>
                <c:pt idx="8373">
                  <c:v>57</c:v>
                </c:pt>
                <c:pt idx="8374">
                  <c:v>70</c:v>
                </c:pt>
                <c:pt idx="8375">
                  <c:v>46</c:v>
                </c:pt>
                <c:pt idx="8376">
                  <c:v>55</c:v>
                </c:pt>
                <c:pt idx="8377">
                  <c:v>50</c:v>
                </c:pt>
                <c:pt idx="8378">
                  <c:v>51</c:v>
                </c:pt>
                <c:pt idx="8379">
                  <c:v>50</c:v>
                </c:pt>
                <c:pt idx="8380">
                  <c:v>58</c:v>
                </c:pt>
                <c:pt idx="8381">
                  <c:v>53</c:v>
                </c:pt>
                <c:pt idx="8382">
                  <c:v>50</c:v>
                </c:pt>
                <c:pt idx="8383">
                  <c:v>62</c:v>
                </c:pt>
                <c:pt idx="8384">
                  <c:v>63</c:v>
                </c:pt>
                <c:pt idx="8385">
                  <c:v>59</c:v>
                </c:pt>
                <c:pt idx="8386">
                  <c:v>40</c:v>
                </c:pt>
                <c:pt idx="8387">
                  <c:v>53</c:v>
                </c:pt>
                <c:pt idx="8388">
                  <c:v>52</c:v>
                </c:pt>
                <c:pt idx="8389">
                  <c:v>43</c:v>
                </c:pt>
                <c:pt idx="8390">
                  <c:v>56</c:v>
                </c:pt>
                <c:pt idx="8391">
                  <c:v>43</c:v>
                </c:pt>
                <c:pt idx="8392">
                  <c:v>65</c:v>
                </c:pt>
                <c:pt idx="8393">
                  <c:v>61</c:v>
                </c:pt>
                <c:pt idx="8394">
                  <c:v>49</c:v>
                </c:pt>
                <c:pt idx="8395">
                  <c:v>56</c:v>
                </c:pt>
                <c:pt idx="8396">
                  <c:v>45</c:v>
                </c:pt>
                <c:pt idx="8397">
                  <c:v>53</c:v>
                </c:pt>
                <c:pt idx="8398">
                  <c:v>56</c:v>
                </c:pt>
                <c:pt idx="8399">
                  <c:v>43</c:v>
                </c:pt>
                <c:pt idx="8400">
                  <c:v>49</c:v>
                </c:pt>
                <c:pt idx="8401">
                  <c:v>46</c:v>
                </c:pt>
                <c:pt idx="8402">
                  <c:v>56</c:v>
                </c:pt>
                <c:pt idx="8403">
                  <c:v>43</c:v>
                </c:pt>
                <c:pt idx="8404">
                  <c:v>61</c:v>
                </c:pt>
                <c:pt idx="8405">
                  <c:v>54</c:v>
                </c:pt>
                <c:pt idx="8406">
                  <c:v>47</c:v>
                </c:pt>
                <c:pt idx="8407">
                  <c:v>54</c:v>
                </c:pt>
                <c:pt idx="8408">
                  <c:v>45</c:v>
                </c:pt>
                <c:pt idx="8409">
                  <c:v>58</c:v>
                </c:pt>
                <c:pt idx="8410">
                  <c:v>46</c:v>
                </c:pt>
                <c:pt idx="8411">
                  <c:v>47</c:v>
                </c:pt>
                <c:pt idx="8412">
                  <c:v>59</c:v>
                </c:pt>
                <c:pt idx="8413">
                  <c:v>41</c:v>
                </c:pt>
                <c:pt idx="8414">
                  <c:v>45</c:v>
                </c:pt>
                <c:pt idx="8415">
                  <c:v>66</c:v>
                </c:pt>
                <c:pt idx="8416">
                  <c:v>51</c:v>
                </c:pt>
                <c:pt idx="8417">
                  <c:v>56</c:v>
                </c:pt>
                <c:pt idx="8418">
                  <c:v>70</c:v>
                </c:pt>
                <c:pt idx="8419">
                  <c:v>58</c:v>
                </c:pt>
                <c:pt idx="8420">
                  <c:v>61</c:v>
                </c:pt>
                <c:pt idx="8421">
                  <c:v>56</c:v>
                </c:pt>
                <c:pt idx="8422">
                  <c:v>43</c:v>
                </c:pt>
                <c:pt idx="8423">
                  <c:v>47</c:v>
                </c:pt>
                <c:pt idx="8424">
                  <c:v>52</c:v>
                </c:pt>
                <c:pt idx="8425">
                  <c:v>50</c:v>
                </c:pt>
                <c:pt idx="8426">
                  <c:v>58</c:v>
                </c:pt>
                <c:pt idx="8427">
                  <c:v>57</c:v>
                </c:pt>
                <c:pt idx="8428">
                  <c:v>56</c:v>
                </c:pt>
                <c:pt idx="8429">
                  <c:v>57</c:v>
                </c:pt>
                <c:pt idx="8430">
                  <c:v>46</c:v>
                </c:pt>
                <c:pt idx="8431">
                  <c:v>55</c:v>
                </c:pt>
                <c:pt idx="8432">
                  <c:v>44</c:v>
                </c:pt>
                <c:pt idx="8433">
                  <c:v>57</c:v>
                </c:pt>
                <c:pt idx="8434">
                  <c:v>44</c:v>
                </c:pt>
                <c:pt idx="8435">
                  <c:v>59</c:v>
                </c:pt>
                <c:pt idx="8436">
                  <c:v>44</c:v>
                </c:pt>
                <c:pt idx="8437">
                  <c:v>66</c:v>
                </c:pt>
                <c:pt idx="8438">
                  <c:v>51</c:v>
                </c:pt>
                <c:pt idx="8439">
                  <c:v>62</c:v>
                </c:pt>
                <c:pt idx="8440">
                  <c:v>55</c:v>
                </c:pt>
                <c:pt idx="8441">
                  <c:v>65</c:v>
                </c:pt>
                <c:pt idx="8442">
                  <c:v>70</c:v>
                </c:pt>
                <c:pt idx="8443">
                  <c:v>57</c:v>
                </c:pt>
                <c:pt idx="8444">
                  <c:v>55</c:v>
                </c:pt>
                <c:pt idx="8445">
                  <c:v>52</c:v>
                </c:pt>
                <c:pt idx="8446">
                  <c:v>49</c:v>
                </c:pt>
                <c:pt idx="8447">
                  <c:v>54</c:v>
                </c:pt>
                <c:pt idx="8448">
                  <c:v>51</c:v>
                </c:pt>
                <c:pt idx="8449">
                  <c:v>67</c:v>
                </c:pt>
                <c:pt idx="8450">
                  <c:v>59</c:v>
                </c:pt>
                <c:pt idx="8451">
                  <c:v>50</c:v>
                </c:pt>
                <c:pt idx="8452">
                  <c:v>58</c:v>
                </c:pt>
                <c:pt idx="8453">
                  <c:v>54</c:v>
                </c:pt>
                <c:pt idx="8454">
                  <c:v>50</c:v>
                </c:pt>
                <c:pt idx="8455">
                  <c:v>53</c:v>
                </c:pt>
                <c:pt idx="8456">
                  <c:v>59</c:v>
                </c:pt>
                <c:pt idx="8457">
                  <c:v>47</c:v>
                </c:pt>
                <c:pt idx="8458">
                  <c:v>48</c:v>
                </c:pt>
                <c:pt idx="8459">
                  <c:v>65</c:v>
                </c:pt>
                <c:pt idx="8460">
                  <c:v>42</c:v>
                </c:pt>
                <c:pt idx="8461">
                  <c:v>51</c:v>
                </c:pt>
                <c:pt idx="8462">
                  <c:v>60</c:v>
                </c:pt>
                <c:pt idx="8463">
                  <c:v>73</c:v>
                </c:pt>
                <c:pt idx="8464">
                  <c:v>52</c:v>
                </c:pt>
                <c:pt idx="8465">
                  <c:v>49</c:v>
                </c:pt>
                <c:pt idx="8466">
                  <c:v>45</c:v>
                </c:pt>
                <c:pt idx="8467">
                  <c:v>65</c:v>
                </c:pt>
                <c:pt idx="8468">
                  <c:v>70</c:v>
                </c:pt>
                <c:pt idx="8469">
                  <c:v>59</c:v>
                </c:pt>
                <c:pt idx="8470">
                  <c:v>73</c:v>
                </c:pt>
                <c:pt idx="8471">
                  <c:v>62</c:v>
                </c:pt>
                <c:pt idx="8472">
                  <c:v>59</c:v>
                </c:pt>
                <c:pt idx="8473">
                  <c:v>44</c:v>
                </c:pt>
                <c:pt idx="8474">
                  <c:v>46</c:v>
                </c:pt>
                <c:pt idx="8475">
                  <c:v>60</c:v>
                </c:pt>
                <c:pt idx="8476">
                  <c:v>59</c:v>
                </c:pt>
                <c:pt idx="8477">
                  <c:v>50</c:v>
                </c:pt>
                <c:pt idx="8478">
                  <c:v>57</c:v>
                </c:pt>
                <c:pt idx="8479">
                  <c:v>61</c:v>
                </c:pt>
                <c:pt idx="8480">
                  <c:v>83</c:v>
                </c:pt>
                <c:pt idx="8481">
                  <c:v>56</c:v>
                </c:pt>
                <c:pt idx="8482">
                  <c:v>59</c:v>
                </c:pt>
                <c:pt idx="8483">
                  <c:v>44</c:v>
                </c:pt>
                <c:pt idx="8484">
                  <c:v>47</c:v>
                </c:pt>
                <c:pt idx="8485">
                  <c:v>68</c:v>
                </c:pt>
                <c:pt idx="8486">
                  <c:v>55</c:v>
                </c:pt>
                <c:pt idx="8487">
                  <c:v>65</c:v>
                </c:pt>
                <c:pt idx="8488">
                  <c:v>45</c:v>
                </c:pt>
                <c:pt idx="8489">
                  <c:v>59</c:v>
                </c:pt>
                <c:pt idx="8490">
                  <c:v>40</c:v>
                </c:pt>
                <c:pt idx="8491">
                  <c:v>49</c:v>
                </c:pt>
                <c:pt idx="8492">
                  <c:v>50</c:v>
                </c:pt>
                <c:pt idx="8493">
                  <c:v>55</c:v>
                </c:pt>
                <c:pt idx="8494">
                  <c:v>63</c:v>
                </c:pt>
                <c:pt idx="8495">
                  <c:v>53</c:v>
                </c:pt>
                <c:pt idx="8496">
                  <c:v>60</c:v>
                </c:pt>
                <c:pt idx="8497">
                  <c:v>79</c:v>
                </c:pt>
                <c:pt idx="8498">
                  <c:v>49</c:v>
                </c:pt>
                <c:pt idx="8499">
                  <c:v>38</c:v>
                </c:pt>
                <c:pt idx="8500">
                  <c:v>38</c:v>
                </c:pt>
                <c:pt idx="8501">
                  <c:v>53</c:v>
                </c:pt>
                <c:pt idx="8502">
                  <c:v>67</c:v>
                </c:pt>
                <c:pt idx="8503">
                  <c:v>50</c:v>
                </c:pt>
                <c:pt idx="8504">
                  <c:v>49</c:v>
                </c:pt>
                <c:pt idx="8505">
                  <c:v>44</c:v>
                </c:pt>
                <c:pt idx="8506">
                  <c:v>62</c:v>
                </c:pt>
                <c:pt idx="8507">
                  <c:v>57</c:v>
                </c:pt>
                <c:pt idx="8508">
                  <c:v>53</c:v>
                </c:pt>
                <c:pt idx="8509">
                  <c:v>73</c:v>
                </c:pt>
                <c:pt idx="8510">
                  <c:v>57</c:v>
                </c:pt>
                <c:pt idx="8511">
                  <c:v>67</c:v>
                </c:pt>
                <c:pt idx="8512">
                  <c:v>64</c:v>
                </c:pt>
                <c:pt idx="8513">
                  <c:v>61</c:v>
                </c:pt>
                <c:pt idx="8514">
                  <c:v>53</c:v>
                </c:pt>
                <c:pt idx="8515">
                  <c:v>65</c:v>
                </c:pt>
                <c:pt idx="8516">
                  <c:v>66</c:v>
                </c:pt>
                <c:pt idx="8517">
                  <c:v>67</c:v>
                </c:pt>
                <c:pt idx="8518">
                  <c:v>52</c:v>
                </c:pt>
                <c:pt idx="8519">
                  <c:v>66</c:v>
                </c:pt>
                <c:pt idx="8520">
                  <c:v>55</c:v>
                </c:pt>
                <c:pt idx="8521">
                  <c:v>52</c:v>
                </c:pt>
                <c:pt idx="8522">
                  <c:v>78</c:v>
                </c:pt>
                <c:pt idx="8523">
                  <c:v>66</c:v>
                </c:pt>
                <c:pt idx="8524">
                  <c:v>48</c:v>
                </c:pt>
                <c:pt idx="8525">
                  <c:v>62</c:v>
                </c:pt>
                <c:pt idx="8526">
                  <c:v>66</c:v>
                </c:pt>
                <c:pt idx="8527">
                  <c:v>48</c:v>
                </c:pt>
                <c:pt idx="8528">
                  <c:v>55</c:v>
                </c:pt>
                <c:pt idx="8529">
                  <c:v>49</c:v>
                </c:pt>
                <c:pt idx="8530">
                  <c:v>53</c:v>
                </c:pt>
                <c:pt idx="8531">
                  <c:v>63</c:v>
                </c:pt>
                <c:pt idx="8532">
                  <c:v>41</c:v>
                </c:pt>
                <c:pt idx="8533">
                  <c:v>64</c:v>
                </c:pt>
                <c:pt idx="8534">
                  <c:v>58</c:v>
                </c:pt>
                <c:pt idx="8535">
                  <c:v>44</c:v>
                </c:pt>
                <c:pt idx="8536">
                  <c:v>54</c:v>
                </c:pt>
                <c:pt idx="8537">
                  <c:v>50</c:v>
                </c:pt>
                <c:pt idx="8538">
                  <c:v>42</c:v>
                </c:pt>
                <c:pt idx="8539">
                  <c:v>64</c:v>
                </c:pt>
                <c:pt idx="8540">
                  <c:v>51</c:v>
                </c:pt>
                <c:pt idx="8541">
                  <c:v>50</c:v>
                </c:pt>
                <c:pt idx="8542">
                  <c:v>55</c:v>
                </c:pt>
                <c:pt idx="8543">
                  <c:v>46</c:v>
                </c:pt>
                <c:pt idx="8544">
                  <c:v>53</c:v>
                </c:pt>
                <c:pt idx="8545">
                  <c:v>66</c:v>
                </c:pt>
                <c:pt idx="8546">
                  <c:v>48</c:v>
                </c:pt>
                <c:pt idx="8547">
                  <c:v>45</c:v>
                </c:pt>
                <c:pt idx="8548">
                  <c:v>56</c:v>
                </c:pt>
                <c:pt idx="8549">
                  <c:v>54</c:v>
                </c:pt>
                <c:pt idx="8550">
                  <c:v>38</c:v>
                </c:pt>
                <c:pt idx="8551">
                  <c:v>68</c:v>
                </c:pt>
                <c:pt idx="8552">
                  <c:v>34</c:v>
                </c:pt>
                <c:pt idx="8553">
                  <c:v>52</c:v>
                </c:pt>
                <c:pt idx="8554">
                  <c:v>54</c:v>
                </c:pt>
                <c:pt idx="8555">
                  <c:v>71</c:v>
                </c:pt>
                <c:pt idx="8556">
                  <c:v>57</c:v>
                </c:pt>
                <c:pt idx="8557">
                  <c:v>45</c:v>
                </c:pt>
                <c:pt idx="8558">
                  <c:v>47</c:v>
                </c:pt>
                <c:pt idx="8559">
                  <c:v>57</c:v>
                </c:pt>
                <c:pt idx="8560">
                  <c:v>52</c:v>
                </c:pt>
                <c:pt idx="8561">
                  <c:v>46</c:v>
                </c:pt>
                <c:pt idx="8562">
                  <c:v>52</c:v>
                </c:pt>
                <c:pt idx="8563">
                  <c:v>57</c:v>
                </c:pt>
                <c:pt idx="8564">
                  <c:v>51</c:v>
                </c:pt>
                <c:pt idx="8565">
                  <c:v>41</c:v>
                </c:pt>
                <c:pt idx="8566">
                  <c:v>41</c:v>
                </c:pt>
                <c:pt idx="8567">
                  <c:v>61</c:v>
                </c:pt>
                <c:pt idx="8568">
                  <c:v>49</c:v>
                </c:pt>
                <c:pt idx="8569">
                  <c:v>63</c:v>
                </c:pt>
                <c:pt idx="8570">
                  <c:v>56</c:v>
                </c:pt>
                <c:pt idx="8571">
                  <c:v>39</c:v>
                </c:pt>
                <c:pt idx="8572">
                  <c:v>51</c:v>
                </c:pt>
                <c:pt idx="8573">
                  <c:v>78</c:v>
                </c:pt>
                <c:pt idx="8574">
                  <c:v>55</c:v>
                </c:pt>
                <c:pt idx="8575">
                  <c:v>59</c:v>
                </c:pt>
                <c:pt idx="8576">
                  <c:v>51</c:v>
                </c:pt>
                <c:pt idx="8577">
                  <c:v>62</c:v>
                </c:pt>
                <c:pt idx="8578">
                  <c:v>33</c:v>
                </c:pt>
                <c:pt idx="8579">
                  <c:v>50</c:v>
                </c:pt>
                <c:pt idx="8580">
                  <c:v>52</c:v>
                </c:pt>
                <c:pt idx="8581">
                  <c:v>51</c:v>
                </c:pt>
                <c:pt idx="8582">
                  <c:v>59</c:v>
                </c:pt>
                <c:pt idx="8583">
                  <c:v>59</c:v>
                </c:pt>
                <c:pt idx="8584">
                  <c:v>54</c:v>
                </c:pt>
                <c:pt idx="8585">
                  <c:v>38</c:v>
                </c:pt>
                <c:pt idx="8586">
                  <c:v>61</c:v>
                </c:pt>
                <c:pt idx="8587">
                  <c:v>57</c:v>
                </c:pt>
                <c:pt idx="8588">
                  <c:v>50</c:v>
                </c:pt>
                <c:pt idx="8589">
                  <c:v>46</c:v>
                </c:pt>
                <c:pt idx="8590">
                  <c:v>60</c:v>
                </c:pt>
                <c:pt idx="8591">
                  <c:v>55</c:v>
                </c:pt>
                <c:pt idx="8592">
                  <c:v>41</c:v>
                </c:pt>
                <c:pt idx="8593">
                  <c:v>67</c:v>
                </c:pt>
                <c:pt idx="8594">
                  <c:v>50</c:v>
                </c:pt>
                <c:pt idx="8595">
                  <c:v>56</c:v>
                </c:pt>
                <c:pt idx="8596">
                  <c:v>43</c:v>
                </c:pt>
                <c:pt idx="8597">
                  <c:v>45</c:v>
                </c:pt>
                <c:pt idx="8598">
                  <c:v>42</c:v>
                </c:pt>
                <c:pt idx="8599">
                  <c:v>64</c:v>
                </c:pt>
                <c:pt idx="8600">
                  <c:v>64</c:v>
                </c:pt>
                <c:pt idx="8601">
                  <c:v>49</c:v>
                </c:pt>
                <c:pt idx="8602">
                  <c:v>82</c:v>
                </c:pt>
                <c:pt idx="8603">
                  <c:v>56</c:v>
                </c:pt>
                <c:pt idx="8604">
                  <c:v>49</c:v>
                </c:pt>
                <c:pt idx="8605">
                  <c:v>58</c:v>
                </c:pt>
                <c:pt idx="8606">
                  <c:v>63</c:v>
                </c:pt>
                <c:pt idx="8607">
                  <c:v>46</c:v>
                </c:pt>
                <c:pt idx="8608">
                  <c:v>56</c:v>
                </c:pt>
                <c:pt idx="8609">
                  <c:v>63</c:v>
                </c:pt>
                <c:pt idx="8610">
                  <c:v>64</c:v>
                </c:pt>
                <c:pt idx="8611">
                  <c:v>43</c:v>
                </c:pt>
                <c:pt idx="8612">
                  <c:v>59</c:v>
                </c:pt>
                <c:pt idx="8613">
                  <c:v>58</c:v>
                </c:pt>
                <c:pt idx="8614">
                  <c:v>57</c:v>
                </c:pt>
                <c:pt idx="8615">
                  <c:v>74</c:v>
                </c:pt>
                <c:pt idx="8616">
                  <c:v>85</c:v>
                </c:pt>
                <c:pt idx="8617">
                  <c:v>52</c:v>
                </c:pt>
                <c:pt idx="8618">
                  <c:v>64</c:v>
                </c:pt>
                <c:pt idx="8619">
                  <c:v>73</c:v>
                </c:pt>
                <c:pt idx="8620">
                  <c:v>60</c:v>
                </c:pt>
                <c:pt idx="8621">
                  <c:v>56</c:v>
                </c:pt>
                <c:pt idx="8622">
                  <c:v>48</c:v>
                </c:pt>
                <c:pt idx="8623">
                  <c:v>68</c:v>
                </c:pt>
                <c:pt idx="8624">
                  <c:v>61</c:v>
                </c:pt>
                <c:pt idx="8625">
                  <c:v>43</c:v>
                </c:pt>
                <c:pt idx="8626">
                  <c:v>45</c:v>
                </c:pt>
                <c:pt idx="8627">
                  <c:v>48</c:v>
                </c:pt>
                <c:pt idx="8628">
                  <c:v>51</c:v>
                </c:pt>
                <c:pt idx="8629">
                  <c:v>64</c:v>
                </c:pt>
                <c:pt idx="8630">
                  <c:v>60</c:v>
                </c:pt>
                <c:pt idx="8631">
                  <c:v>51</c:v>
                </c:pt>
                <c:pt idx="8632">
                  <c:v>51</c:v>
                </c:pt>
                <c:pt idx="8633">
                  <c:v>51</c:v>
                </c:pt>
                <c:pt idx="8634">
                  <c:v>48</c:v>
                </c:pt>
                <c:pt idx="8635">
                  <c:v>50</c:v>
                </c:pt>
                <c:pt idx="8636">
                  <c:v>53</c:v>
                </c:pt>
                <c:pt idx="8637">
                  <c:v>65</c:v>
                </c:pt>
                <c:pt idx="8638">
                  <c:v>62</c:v>
                </c:pt>
                <c:pt idx="8639">
                  <c:v>50</c:v>
                </c:pt>
                <c:pt idx="8640">
                  <c:v>52</c:v>
                </c:pt>
                <c:pt idx="8641">
                  <c:v>47</c:v>
                </c:pt>
                <c:pt idx="8642">
                  <c:v>54</c:v>
                </c:pt>
                <c:pt idx="8643">
                  <c:v>41</c:v>
                </c:pt>
                <c:pt idx="8644">
                  <c:v>54</c:v>
                </c:pt>
                <c:pt idx="8645">
                  <c:v>41</c:v>
                </c:pt>
                <c:pt idx="8646">
                  <c:v>66</c:v>
                </c:pt>
                <c:pt idx="8647">
                  <c:v>44</c:v>
                </c:pt>
                <c:pt idx="8648">
                  <c:v>66</c:v>
                </c:pt>
                <c:pt idx="8649">
                  <c:v>60</c:v>
                </c:pt>
                <c:pt idx="8650">
                  <c:v>55</c:v>
                </c:pt>
                <c:pt idx="8651">
                  <c:v>53</c:v>
                </c:pt>
                <c:pt idx="8652">
                  <c:v>49</c:v>
                </c:pt>
                <c:pt idx="8653">
                  <c:v>69</c:v>
                </c:pt>
                <c:pt idx="8654">
                  <c:v>53</c:v>
                </c:pt>
                <c:pt idx="8655">
                  <c:v>71</c:v>
                </c:pt>
                <c:pt idx="8656">
                  <c:v>56</c:v>
                </c:pt>
                <c:pt idx="8657">
                  <c:v>58</c:v>
                </c:pt>
                <c:pt idx="8658">
                  <c:v>43</c:v>
                </c:pt>
                <c:pt idx="8659">
                  <c:v>66</c:v>
                </c:pt>
                <c:pt idx="8660">
                  <c:v>50</c:v>
                </c:pt>
                <c:pt idx="8661">
                  <c:v>58</c:v>
                </c:pt>
                <c:pt idx="8662">
                  <c:v>51</c:v>
                </c:pt>
                <c:pt idx="8663">
                  <c:v>55</c:v>
                </c:pt>
                <c:pt idx="8664">
                  <c:v>59</c:v>
                </c:pt>
                <c:pt idx="8665">
                  <c:v>63</c:v>
                </c:pt>
                <c:pt idx="8666">
                  <c:v>26</c:v>
                </c:pt>
                <c:pt idx="8667">
                  <c:v>63</c:v>
                </c:pt>
                <c:pt idx="8668">
                  <c:v>43</c:v>
                </c:pt>
                <c:pt idx="8669">
                  <c:v>55</c:v>
                </c:pt>
                <c:pt idx="8670">
                  <c:v>50</c:v>
                </c:pt>
                <c:pt idx="8671">
                  <c:v>71</c:v>
                </c:pt>
                <c:pt idx="8672">
                  <c:v>55</c:v>
                </c:pt>
                <c:pt idx="8673">
                  <c:v>59</c:v>
                </c:pt>
                <c:pt idx="8674">
                  <c:v>60</c:v>
                </c:pt>
                <c:pt idx="8675">
                  <c:v>55</c:v>
                </c:pt>
                <c:pt idx="8676">
                  <c:v>61</c:v>
                </c:pt>
                <c:pt idx="8677">
                  <c:v>62</c:v>
                </c:pt>
                <c:pt idx="8678">
                  <c:v>44</c:v>
                </c:pt>
                <c:pt idx="8679">
                  <c:v>59</c:v>
                </c:pt>
                <c:pt idx="8680">
                  <c:v>66</c:v>
                </c:pt>
                <c:pt idx="8681">
                  <c:v>57</c:v>
                </c:pt>
                <c:pt idx="8682">
                  <c:v>57</c:v>
                </c:pt>
                <c:pt idx="8683">
                  <c:v>59</c:v>
                </c:pt>
                <c:pt idx="8684">
                  <c:v>55</c:v>
                </c:pt>
                <c:pt idx="8685">
                  <c:v>48</c:v>
                </c:pt>
                <c:pt idx="8686">
                  <c:v>38</c:v>
                </c:pt>
                <c:pt idx="8687">
                  <c:v>55</c:v>
                </c:pt>
                <c:pt idx="8688">
                  <c:v>64</c:v>
                </c:pt>
                <c:pt idx="8689">
                  <c:v>57</c:v>
                </c:pt>
                <c:pt idx="8690">
                  <c:v>71</c:v>
                </c:pt>
                <c:pt idx="8691">
                  <c:v>60</c:v>
                </c:pt>
                <c:pt idx="8692">
                  <c:v>64</c:v>
                </c:pt>
                <c:pt idx="8693">
                  <c:v>48</c:v>
                </c:pt>
                <c:pt idx="8694">
                  <c:v>38</c:v>
                </c:pt>
                <c:pt idx="8695">
                  <c:v>54</c:v>
                </c:pt>
                <c:pt idx="8696">
                  <c:v>68</c:v>
                </c:pt>
                <c:pt idx="8697">
                  <c:v>59</c:v>
                </c:pt>
                <c:pt idx="8698">
                  <c:v>49</c:v>
                </c:pt>
                <c:pt idx="8699">
                  <c:v>51</c:v>
                </c:pt>
                <c:pt idx="8700">
                  <c:v>59</c:v>
                </c:pt>
                <c:pt idx="8701">
                  <c:v>70</c:v>
                </c:pt>
                <c:pt idx="8702">
                  <c:v>63</c:v>
                </c:pt>
                <c:pt idx="8703">
                  <c:v>58</c:v>
                </c:pt>
                <c:pt idx="8704">
                  <c:v>66</c:v>
                </c:pt>
                <c:pt idx="8705">
                  <c:v>70</c:v>
                </c:pt>
                <c:pt idx="8706">
                  <c:v>58</c:v>
                </c:pt>
                <c:pt idx="8707">
                  <c:v>63</c:v>
                </c:pt>
                <c:pt idx="8708">
                  <c:v>57</c:v>
                </c:pt>
                <c:pt idx="8709">
                  <c:v>60</c:v>
                </c:pt>
                <c:pt idx="8710">
                  <c:v>67</c:v>
                </c:pt>
                <c:pt idx="8711">
                  <c:v>68</c:v>
                </c:pt>
                <c:pt idx="8712">
                  <c:v>48</c:v>
                </c:pt>
                <c:pt idx="8713">
                  <c:v>42</c:v>
                </c:pt>
                <c:pt idx="8714">
                  <c:v>50</c:v>
                </c:pt>
                <c:pt idx="8715">
                  <c:v>64</c:v>
                </c:pt>
                <c:pt idx="8716">
                  <c:v>55</c:v>
                </c:pt>
                <c:pt idx="8717">
                  <c:v>56</c:v>
                </c:pt>
                <c:pt idx="8718">
                  <c:v>59</c:v>
                </c:pt>
                <c:pt idx="8719">
                  <c:v>81</c:v>
                </c:pt>
                <c:pt idx="8720">
                  <c:v>54</c:v>
                </c:pt>
                <c:pt idx="8721">
                  <c:v>49</c:v>
                </c:pt>
                <c:pt idx="8722">
                  <c:v>45</c:v>
                </c:pt>
                <c:pt idx="8723">
                  <c:v>59</c:v>
                </c:pt>
                <c:pt idx="8724">
                  <c:v>68</c:v>
                </c:pt>
                <c:pt idx="8725">
                  <c:v>51</c:v>
                </c:pt>
                <c:pt idx="8726">
                  <c:v>63</c:v>
                </c:pt>
                <c:pt idx="8727">
                  <c:v>35</c:v>
                </c:pt>
                <c:pt idx="8728">
                  <c:v>47</c:v>
                </c:pt>
                <c:pt idx="8729">
                  <c:v>66</c:v>
                </c:pt>
                <c:pt idx="8730">
                  <c:v>64</c:v>
                </c:pt>
                <c:pt idx="8731">
                  <c:v>51</c:v>
                </c:pt>
                <c:pt idx="8732">
                  <c:v>54</c:v>
                </c:pt>
                <c:pt idx="8733">
                  <c:v>58</c:v>
                </c:pt>
                <c:pt idx="8734">
                  <c:v>50</c:v>
                </c:pt>
                <c:pt idx="8735">
                  <c:v>57</c:v>
                </c:pt>
                <c:pt idx="8736">
                  <c:v>73</c:v>
                </c:pt>
                <c:pt idx="8737">
                  <c:v>54</c:v>
                </c:pt>
                <c:pt idx="8738">
                  <c:v>41</c:v>
                </c:pt>
                <c:pt idx="8739">
                  <c:v>52</c:v>
                </c:pt>
                <c:pt idx="8740">
                  <c:v>51</c:v>
                </c:pt>
                <c:pt idx="8741">
                  <c:v>47</c:v>
                </c:pt>
                <c:pt idx="8742">
                  <c:v>51</c:v>
                </c:pt>
                <c:pt idx="8743">
                  <c:v>42</c:v>
                </c:pt>
                <c:pt idx="8744">
                  <c:v>49</c:v>
                </c:pt>
                <c:pt idx="8745">
                  <c:v>56</c:v>
                </c:pt>
                <c:pt idx="8746">
                  <c:v>54</c:v>
                </c:pt>
                <c:pt idx="8747">
                  <c:v>48</c:v>
                </c:pt>
                <c:pt idx="8748">
                  <c:v>46</c:v>
                </c:pt>
                <c:pt idx="8749">
                  <c:v>47</c:v>
                </c:pt>
                <c:pt idx="8750">
                  <c:v>63</c:v>
                </c:pt>
                <c:pt idx="8751">
                  <c:v>49</c:v>
                </c:pt>
                <c:pt idx="8752">
                  <c:v>34</c:v>
                </c:pt>
                <c:pt idx="8753">
                  <c:v>50</c:v>
                </c:pt>
                <c:pt idx="8754">
                  <c:v>51</c:v>
                </c:pt>
                <c:pt idx="8755">
                  <c:v>51</c:v>
                </c:pt>
                <c:pt idx="8756">
                  <c:v>43</c:v>
                </c:pt>
                <c:pt idx="8757">
                  <c:v>55</c:v>
                </c:pt>
                <c:pt idx="8758">
                  <c:v>59</c:v>
                </c:pt>
                <c:pt idx="8759">
                  <c:v>59</c:v>
                </c:pt>
                <c:pt idx="8760">
                  <c:v>50</c:v>
                </c:pt>
                <c:pt idx="8761">
                  <c:v>60</c:v>
                </c:pt>
                <c:pt idx="8762">
                  <c:v>50</c:v>
                </c:pt>
                <c:pt idx="8763">
                  <c:v>42</c:v>
                </c:pt>
                <c:pt idx="8764">
                  <c:v>58</c:v>
                </c:pt>
                <c:pt idx="8765">
                  <c:v>62</c:v>
                </c:pt>
                <c:pt idx="8766">
                  <c:v>53</c:v>
                </c:pt>
                <c:pt idx="8767">
                  <c:v>64</c:v>
                </c:pt>
                <c:pt idx="8768">
                  <c:v>44</c:v>
                </c:pt>
                <c:pt idx="8769">
                  <c:v>54</c:v>
                </c:pt>
                <c:pt idx="8770">
                  <c:v>53</c:v>
                </c:pt>
                <c:pt idx="8771">
                  <c:v>59</c:v>
                </c:pt>
                <c:pt idx="8772">
                  <c:v>68</c:v>
                </c:pt>
                <c:pt idx="8773">
                  <c:v>43</c:v>
                </c:pt>
                <c:pt idx="8774">
                  <c:v>57</c:v>
                </c:pt>
                <c:pt idx="8775">
                  <c:v>63</c:v>
                </c:pt>
                <c:pt idx="8776">
                  <c:v>58</c:v>
                </c:pt>
                <c:pt idx="8777">
                  <c:v>51</c:v>
                </c:pt>
                <c:pt idx="8778">
                  <c:v>49</c:v>
                </c:pt>
                <c:pt idx="8779">
                  <c:v>73</c:v>
                </c:pt>
                <c:pt idx="8780">
                  <c:v>48</c:v>
                </c:pt>
                <c:pt idx="8781">
                  <c:v>57</c:v>
                </c:pt>
                <c:pt idx="8782">
                  <c:v>55</c:v>
                </c:pt>
                <c:pt idx="8783">
                  <c:v>57</c:v>
                </c:pt>
                <c:pt idx="8784">
                  <c:v>50</c:v>
                </c:pt>
                <c:pt idx="8785">
                  <c:v>48</c:v>
                </c:pt>
                <c:pt idx="8786">
                  <c:v>33</c:v>
                </c:pt>
                <c:pt idx="8787">
                  <c:v>59</c:v>
                </c:pt>
                <c:pt idx="8788">
                  <c:v>57</c:v>
                </c:pt>
                <c:pt idx="8789">
                  <c:v>68</c:v>
                </c:pt>
                <c:pt idx="8790">
                  <c:v>47</c:v>
                </c:pt>
                <c:pt idx="8791">
                  <c:v>38</c:v>
                </c:pt>
                <c:pt idx="8792">
                  <c:v>43</c:v>
                </c:pt>
                <c:pt idx="8793">
                  <c:v>37</c:v>
                </c:pt>
                <c:pt idx="8794">
                  <c:v>64</c:v>
                </c:pt>
                <c:pt idx="8795">
                  <c:v>35</c:v>
                </c:pt>
                <c:pt idx="8796">
                  <c:v>73</c:v>
                </c:pt>
                <c:pt idx="8797">
                  <c:v>47</c:v>
                </c:pt>
                <c:pt idx="8798">
                  <c:v>50</c:v>
                </c:pt>
                <c:pt idx="8799">
                  <c:v>46</c:v>
                </c:pt>
                <c:pt idx="8800">
                  <c:v>55</c:v>
                </c:pt>
                <c:pt idx="8801">
                  <c:v>73</c:v>
                </c:pt>
                <c:pt idx="8802">
                  <c:v>54</c:v>
                </c:pt>
                <c:pt idx="8803">
                  <c:v>64</c:v>
                </c:pt>
                <c:pt idx="8804">
                  <c:v>50</c:v>
                </c:pt>
                <c:pt idx="8805">
                  <c:v>45</c:v>
                </c:pt>
                <c:pt idx="8806">
                  <c:v>47</c:v>
                </c:pt>
                <c:pt idx="8807">
                  <c:v>36</c:v>
                </c:pt>
                <c:pt idx="8808">
                  <c:v>60</c:v>
                </c:pt>
                <c:pt idx="8809">
                  <c:v>57</c:v>
                </c:pt>
                <c:pt idx="8810">
                  <c:v>54</c:v>
                </c:pt>
                <c:pt idx="8811">
                  <c:v>45</c:v>
                </c:pt>
                <c:pt idx="8812">
                  <c:v>57</c:v>
                </c:pt>
                <c:pt idx="8813">
                  <c:v>45</c:v>
                </c:pt>
                <c:pt idx="8814">
                  <c:v>55</c:v>
                </c:pt>
                <c:pt idx="8815">
                  <c:v>55</c:v>
                </c:pt>
                <c:pt idx="8816">
                  <c:v>52</c:v>
                </c:pt>
                <c:pt idx="8817">
                  <c:v>55</c:v>
                </c:pt>
                <c:pt idx="8818">
                  <c:v>43</c:v>
                </c:pt>
                <c:pt idx="8819">
                  <c:v>47</c:v>
                </c:pt>
                <c:pt idx="8820">
                  <c:v>59</c:v>
                </c:pt>
                <c:pt idx="8821">
                  <c:v>47</c:v>
                </c:pt>
                <c:pt idx="8822">
                  <c:v>50</c:v>
                </c:pt>
                <c:pt idx="8823">
                  <c:v>62</c:v>
                </c:pt>
                <c:pt idx="8824">
                  <c:v>51</c:v>
                </c:pt>
                <c:pt idx="8825">
                  <c:v>59</c:v>
                </c:pt>
                <c:pt idx="8826">
                  <c:v>68</c:v>
                </c:pt>
                <c:pt idx="8827">
                  <c:v>57</c:v>
                </c:pt>
                <c:pt idx="8828">
                  <c:v>55</c:v>
                </c:pt>
                <c:pt idx="8829">
                  <c:v>66</c:v>
                </c:pt>
                <c:pt idx="8830">
                  <c:v>49</c:v>
                </c:pt>
                <c:pt idx="8831">
                  <c:v>63</c:v>
                </c:pt>
                <c:pt idx="8832">
                  <c:v>58</c:v>
                </c:pt>
                <c:pt idx="8833">
                  <c:v>49</c:v>
                </c:pt>
                <c:pt idx="8834">
                  <c:v>62</c:v>
                </c:pt>
                <c:pt idx="8835">
                  <c:v>69</c:v>
                </c:pt>
                <c:pt idx="8836">
                  <c:v>53</c:v>
                </c:pt>
                <c:pt idx="8837">
                  <c:v>47</c:v>
                </c:pt>
                <c:pt idx="8838">
                  <c:v>53</c:v>
                </c:pt>
                <c:pt idx="8839">
                  <c:v>61</c:v>
                </c:pt>
                <c:pt idx="8840">
                  <c:v>54</c:v>
                </c:pt>
                <c:pt idx="8841">
                  <c:v>53</c:v>
                </c:pt>
                <c:pt idx="8842">
                  <c:v>67</c:v>
                </c:pt>
                <c:pt idx="8843">
                  <c:v>49</c:v>
                </c:pt>
                <c:pt idx="8844">
                  <c:v>59</c:v>
                </c:pt>
                <c:pt idx="8845">
                  <c:v>64</c:v>
                </c:pt>
                <c:pt idx="8846">
                  <c:v>44</c:v>
                </c:pt>
                <c:pt idx="8847">
                  <c:v>55</c:v>
                </c:pt>
                <c:pt idx="8848">
                  <c:v>60</c:v>
                </c:pt>
                <c:pt idx="8849">
                  <c:v>58</c:v>
                </c:pt>
                <c:pt idx="8850">
                  <c:v>53</c:v>
                </c:pt>
                <c:pt idx="8851">
                  <c:v>44</c:v>
                </c:pt>
                <c:pt idx="8852">
                  <c:v>54</c:v>
                </c:pt>
                <c:pt idx="8853">
                  <c:v>57</c:v>
                </c:pt>
                <c:pt idx="8854">
                  <c:v>32</c:v>
                </c:pt>
                <c:pt idx="8855">
                  <c:v>51</c:v>
                </c:pt>
                <c:pt idx="8856">
                  <c:v>54</c:v>
                </c:pt>
                <c:pt idx="8857">
                  <c:v>56</c:v>
                </c:pt>
                <c:pt idx="8858">
                  <c:v>62</c:v>
                </c:pt>
                <c:pt idx="8859">
                  <c:v>59</c:v>
                </c:pt>
                <c:pt idx="8860">
                  <c:v>65</c:v>
                </c:pt>
                <c:pt idx="8861">
                  <c:v>50</c:v>
                </c:pt>
                <c:pt idx="8862">
                  <c:v>66</c:v>
                </c:pt>
                <c:pt idx="8863">
                  <c:v>63</c:v>
                </c:pt>
                <c:pt idx="8864">
                  <c:v>64</c:v>
                </c:pt>
                <c:pt idx="8865">
                  <c:v>55</c:v>
                </c:pt>
                <c:pt idx="8866">
                  <c:v>51</c:v>
                </c:pt>
                <c:pt idx="8867">
                  <c:v>64</c:v>
                </c:pt>
                <c:pt idx="8868">
                  <c:v>58</c:v>
                </c:pt>
                <c:pt idx="8869">
                  <c:v>42</c:v>
                </c:pt>
                <c:pt idx="8870">
                  <c:v>70</c:v>
                </c:pt>
                <c:pt idx="8871">
                  <c:v>54</c:v>
                </c:pt>
                <c:pt idx="8872">
                  <c:v>61</c:v>
                </c:pt>
                <c:pt idx="8873">
                  <c:v>73</c:v>
                </c:pt>
                <c:pt idx="8874">
                  <c:v>54</c:v>
                </c:pt>
                <c:pt idx="8875">
                  <c:v>50</c:v>
                </c:pt>
                <c:pt idx="8876">
                  <c:v>58</c:v>
                </c:pt>
                <c:pt idx="8877">
                  <c:v>40</c:v>
                </c:pt>
                <c:pt idx="8878">
                  <c:v>66</c:v>
                </c:pt>
                <c:pt idx="8879">
                  <c:v>62</c:v>
                </c:pt>
                <c:pt idx="8880">
                  <c:v>52</c:v>
                </c:pt>
                <c:pt idx="8881">
                  <c:v>69</c:v>
                </c:pt>
                <c:pt idx="8882">
                  <c:v>36</c:v>
                </c:pt>
                <c:pt idx="8883">
                  <c:v>44</c:v>
                </c:pt>
                <c:pt idx="8884">
                  <c:v>45</c:v>
                </c:pt>
                <c:pt idx="8885">
                  <c:v>37</c:v>
                </c:pt>
                <c:pt idx="8886">
                  <c:v>45</c:v>
                </c:pt>
                <c:pt idx="8887">
                  <c:v>40</c:v>
                </c:pt>
                <c:pt idx="8888">
                  <c:v>52</c:v>
                </c:pt>
                <c:pt idx="8889">
                  <c:v>61</c:v>
                </c:pt>
                <c:pt idx="8890">
                  <c:v>52</c:v>
                </c:pt>
                <c:pt idx="8891">
                  <c:v>64</c:v>
                </c:pt>
                <c:pt idx="8892">
                  <c:v>55</c:v>
                </c:pt>
                <c:pt idx="8893">
                  <c:v>78</c:v>
                </c:pt>
                <c:pt idx="8894">
                  <c:v>68</c:v>
                </c:pt>
                <c:pt idx="8895">
                  <c:v>56</c:v>
                </c:pt>
                <c:pt idx="8896">
                  <c:v>66</c:v>
                </c:pt>
                <c:pt idx="8897">
                  <c:v>73</c:v>
                </c:pt>
                <c:pt idx="8898">
                  <c:v>51</c:v>
                </c:pt>
                <c:pt idx="8899">
                  <c:v>59</c:v>
                </c:pt>
                <c:pt idx="8900">
                  <c:v>80</c:v>
                </c:pt>
                <c:pt idx="8901">
                  <c:v>61</c:v>
                </c:pt>
                <c:pt idx="8902">
                  <c:v>52</c:v>
                </c:pt>
                <c:pt idx="8903">
                  <c:v>59</c:v>
                </c:pt>
                <c:pt idx="8904">
                  <c:v>68</c:v>
                </c:pt>
                <c:pt idx="8905">
                  <c:v>53</c:v>
                </c:pt>
                <c:pt idx="8906">
                  <c:v>52</c:v>
                </c:pt>
                <c:pt idx="8907">
                  <c:v>64</c:v>
                </c:pt>
                <c:pt idx="8908">
                  <c:v>75</c:v>
                </c:pt>
                <c:pt idx="8909">
                  <c:v>65</c:v>
                </c:pt>
                <c:pt idx="8910">
                  <c:v>38</c:v>
                </c:pt>
                <c:pt idx="8911">
                  <c:v>59</c:v>
                </c:pt>
                <c:pt idx="8912">
                  <c:v>68</c:v>
                </c:pt>
                <c:pt idx="8913">
                  <c:v>55</c:v>
                </c:pt>
                <c:pt idx="8914">
                  <c:v>63</c:v>
                </c:pt>
                <c:pt idx="8915">
                  <c:v>52</c:v>
                </c:pt>
                <c:pt idx="8916">
                  <c:v>46</c:v>
                </c:pt>
                <c:pt idx="8917">
                  <c:v>68</c:v>
                </c:pt>
                <c:pt idx="8918">
                  <c:v>46</c:v>
                </c:pt>
                <c:pt idx="8919">
                  <c:v>48</c:v>
                </c:pt>
                <c:pt idx="8920">
                  <c:v>58</c:v>
                </c:pt>
                <c:pt idx="8921">
                  <c:v>49</c:v>
                </c:pt>
                <c:pt idx="8922">
                  <c:v>39</c:v>
                </c:pt>
                <c:pt idx="8923">
                  <c:v>50</c:v>
                </c:pt>
                <c:pt idx="8924">
                  <c:v>48</c:v>
                </c:pt>
                <c:pt idx="8925">
                  <c:v>55</c:v>
                </c:pt>
                <c:pt idx="8926">
                  <c:v>47</c:v>
                </c:pt>
                <c:pt idx="8927">
                  <c:v>49</c:v>
                </c:pt>
                <c:pt idx="8928">
                  <c:v>49</c:v>
                </c:pt>
                <c:pt idx="8929">
                  <c:v>50</c:v>
                </c:pt>
                <c:pt idx="8930">
                  <c:v>57</c:v>
                </c:pt>
                <c:pt idx="8931">
                  <c:v>55</c:v>
                </c:pt>
                <c:pt idx="8932">
                  <c:v>55</c:v>
                </c:pt>
                <c:pt idx="8933">
                  <c:v>49</c:v>
                </c:pt>
                <c:pt idx="8934">
                  <c:v>53</c:v>
                </c:pt>
                <c:pt idx="8935">
                  <c:v>35</c:v>
                </c:pt>
                <c:pt idx="8936">
                  <c:v>60</c:v>
                </c:pt>
                <c:pt idx="8937">
                  <c:v>52</c:v>
                </c:pt>
                <c:pt idx="8938">
                  <c:v>58</c:v>
                </c:pt>
                <c:pt idx="8939">
                  <c:v>51</c:v>
                </c:pt>
                <c:pt idx="8940">
                  <c:v>61</c:v>
                </c:pt>
                <c:pt idx="8941">
                  <c:v>58</c:v>
                </c:pt>
                <c:pt idx="8942">
                  <c:v>49</c:v>
                </c:pt>
                <c:pt idx="8943">
                  <c:v>60</c:v>
                </c:pt>
                <c:pt idx="8944">
                  <c:v>61</c:v>
                </c:pt>
                <c:pt idx="8945">
                  <c:v>58</c:v>
                </c:pt>
                <c:pt idx="8946">
                  <c:v>74</c:v>
                </c:pt>
                <c:pt idx="8947">
                  <c:v>47</c:v>
                </c:pt>
                <c:pt idx="8948">
                  <c:v>67</c:v>
                </c:pt>
                <c:pt idx="8949">
                  <c:v>45</c:v>
                </c:pt>
                <c:pt idx="8950">
                  <c:v>63</c:v>
                </c:pt>
                <c:pt idx="8951">
                  <c:v>48</c:v>
                </c:pt>
                <c:pt idx="8952">
                  <c:v>49</c:v>
                </c:pt>
                <c:pt idx="8953">
                  <c:v>45</c:v>
                </c:pt>
                <c:pt idx="8954">
                  <c:v>58</c:v>
                </c:pt>
                <c:pt idx="8955">
                  <c:v>50</c:v>
                </c:pt>
                <c:pt idx="8956">
                  <c:v>59</c:v>
                </c:pt>
                <c:pt idx="8957">
                  <c:v>37</c:v>
                </c:pt>
                <c:pt idx="8958">
                  <c:v>69</c:v>
                </c:pt>
                <c:pt idx="8959">
                  <c:v>44</c:v>
                </c:pt>
                <c:pt idx="8960">
                  <c:v>61</c:v>
                </c:pt>
                <c:pt idx="8961">
                  <c:v>62</c:v>
                </c:pt>
                <c:pt idx="8962">
                  <c:v>45</c:v>
                </c:pt>
                <c:pt idx="8963">
                  <c:v>57</c:v>
                </c:pt>
                <c:pt idx="8964">
                  <c:v>60</c:v>
                </c:pt>
                <c:pt idx="8965">
                  <c:v>61</c:v>
                </c:pt>
                <c:pt idx="8966">
                  <c:v>59</c:v>
                </c:pt>
                <c:pt idx="8967">
                  <c:v>63</c:v>
                </c:pt>
                <c:pt idx="8968">
                  <c:v>64</c:v>
                </c:pt>
                <c:pt idx="8969">
                  <c:v>62</c:v>
                </c:pt>
                <c:pt idx="8970">
                  <c:v>68</c:v>
                </c:pt>
                <c:pt idx="8971">
                  <c:v>46</c:v>
                </c:pt>
                <c:pt idx="8972">
                  <c:v>41</c:v>
                </c:pt>
                <c:pt idx="8973">
                  <c:v>65</c:v>
                </c:pt>
                <c:pt idx="8974">
                  <c:v>47</c:v>
                </c:pt>
                <c:pt idx="8975">
                  <c:v>54</c:v>
                </c:pt>
                <c:pt idx="8976">
                  <c:v>61</c:v>
                </c:pt>
                <c:pt idx="8977">
                  <c:v>43</c:v>
                </c:pt>
                <c:pt idx="8978">
                  <c:v>54</c:v>
                </c:pt>
                <c:pt idx="8979">
                  <c:v>54</c:v>
                </c:pt>
                <c:pt idx="8980">
                  <c:v>52</c:v>
                </c:pt>
                <c:pt idx="8981">
                  <c:v>54</c:v>
                </c:pt>
                <c:pt idx="8982">
                  <c:v>56</c:v>
                </c:pt>
                <c:pt idx="8983">
                  <c:v>42</c:v>
                </c:pt>
                <c:pt idx="8984">
                  <c:v>60</c:v>
                </c:pt>
                <c:pt idx="8985">
                  <c:v>76</c:v>
                </c:pt>
                <c:pt idx="8986">
                  <c:v>56</c:v>
                </c:pt>
                <c:pt idx="8987">
                  <c:v>50</c:v>
                </c:pt>
                <c:pt idx="8988">
                  <c:v>61</c:v>
                </c:pt>
                <c:pt idx="8989">
                  <c:v>63</c:v>
                </c:pt>
                <c:pt idx="8990">
                  <c:v>52</c:v>
                </c:pt>
                <c:pt idx="8991">
                  <c:v>67</c:v>
                </c:pt>
                <c:pt idx="8992">
                  <c:v>62</c:v>
                </c:pt>
                <c:pt idx="8993">
                  <c:v>41</c:v>
                </c:pt>
                <c:pt idx="8994">
                  <c:v>66</c:v>
                </c:pt>
                <c:pt idx="8995">
                  <c:v>55</c:v>
                </c:pt>
                <c:pt idx="8996">
                  <c:v>48</c:v>
                </c:pt>
                <c:pt idx="8997">
                  <c:v>51</c:v>
                </c:pt>
                <c:pt idx="8998">
                  <c:v>45</c:v>
                </c:pt>
                <c:pt idx="8999">
                  <c:v>59</c:v>
                </c:pt>
                <c:pt idx="9000">
                  <c:v>64</c:v>
                </c:pt>
                <c:pt idx="9001">
                  <c:v>56</c:v>
                </c:pt>
                <c:pt idx="9002">
                  <c:v>54</c:v>
                </c:pt>
                <c:pt idx="9003">
                  <c:v>74</c:v>
                </c:pt>
                <c:pt idx="9004">
                  <c:v>66</c:v>
                </c:pt>
                <c:pt idx="9005">
                  <c:v>57</c:v>
                </c:pt>
                <c:pt idx="9006">
                  <c:v>45</c:v>
                </c:pt>
                <c:pt idx="9007">
                  <c:v>52</c:v>
                </c:pt>
                <c:pt idx="9008">
                  <c:v>52</c:v>
                </c:pt>
                <c:pt idx="9009">
                  <c:v>43</c:v>
                </c:pt>
                <c:pt idx="9010">
                  <c:v>41</c:v>
                </c:pt>
                <c:pt idx="9011">
                  <c:v>48</c:v>
                </c:pt>
                <c:pt idx="9012">
                  <c:v>42</c:v>
                </c:pt>
                <c:pt idx="9013">
                  <c:v>53</c:v>
                </c:pt>
                <c:pt idx="9014">
                  <c:v>32</c:v>
                </c:pt>
                <c:pt idx="9015">
                  <c:v>56</c:v>
                </c:pt>
                <c:pt idx="9016">
                  <c:v>57</c:v>
                </c:pt>
                <c:pt idx="9017">
                  <c:v>65</c:v>
                </c:pt>
                <c:pt idx="9018">
                  <c:v>64</c:v>
                </c:pt>
                <c:pt idx="9019">
                  <c:v>53</c:v>
                </c:pt>
                <c:pt idx="9020">
                  <c:v>56</c:v>
                </c:pt>
                <c:pt idx="9021">
                  <c:v>51</c:v>
                </c:pt>
                <c:pt idx="9022">
                  <c:v>45</c:v>
                </c:pt>
                <c:pt idx="9023">
                  <c:v>49</c:v>
                </c:pt>
                <c:pt idx="9024">
                  <c:v>65</c:v>
                </c:pt>
                <c:pt idx="9025">
                  <c:v>58</c:v>
                </c:pt>
                <c:pt idx="9026">
                  <c:v>45</c:v>
                </c:pt>
                <c:pt idx="9027">
                  <c:v>67</c:v>
                </c:pt>
                <c:pt idx="9028">
                  <c:v>47</c:v>
                </c:pt>
                <c:pt idx="9029">
                  <c:v>69</c:v>
                </c:pt>
                <c:pt idx="9030">
                  <c:v>57</c:v>
                </c:pt>
                <c:pt idx="9031">
                  <c:v>57</c:v>
                </c:pt>
                <c:pt idx="9032">
                  <c:v>74</c:v>
                </c:pt>
                <c:pt idx="9033">
                  <c:v>53</c:v>
                </c:pt>
                <c:pt idx="9034">
                  <c:v>56</c:v>
                </c:pt>
                <c:pt idx="9035">
                  <c:v>45</c:v>
                </c:pt>
                <c:pt idx="9036">
                  <c:v>69</c:v>
                </c:pt>
                <c:pt idx="9037">
                  <c:v>48</c:v>
                </c:pt>
                <c:pt idx="9038">
                  <c:v>58</c:v>
                </c:pt>
                <c:pt idx="9039">
                  <c:v>55</c:v>
                </c:pt>
                <c:pt idx="9040">
                  <c:v>70</c:v>
                </c:pt>
                <c:pt idx="9041">
                  <c:v>45</c:v>
                </c:pt>
                <c:pt idx="9042">
                  <c:v>61</c:v>
                </c:pt>
                <c:pt idx="9043">
                  <c:v>50</c:v>
                </c:pt>
                <c:pt idx="9044">
                  <c:v>66</c:v>
                </c:pt>
                <c:pt idx="9045">
                  <c:v>51</c:v>
                </c:pt>
                <c:pt idx="9046">
                  <c:v>55</c:v>
                </c:pt>
                <c:pt idx="9047">
                  <c:v>41</c:v>
                </c:pt>
                <c:pt idx="9048">
                  <c:v>37</c:v>
                </c:pt>
                <c:pt idx="9049">
                  <c:v>48</c:v>
                </c:pt>
                <c:pt idx="9050">
                  <c:v>48</c:v>
                </c:pt>
                <c:pt idx="9051">
                  <c:v>40</c:v>
                </c:pt>
                <c:pt idx="9052">
                  <c:v>51</c:v>
                </c:pt>
                <c:pt idx="9053">
                  <c:v>54</c:v>
                </c:pt>
                <c:pt idx="9054">
                  <c:v>43</c:v>
                </c:pt>
                <c:pt idx="9055">
                  <c:v>64</c:v>
                </c:pt>
                <c:pt idx="9056">
                  <c:v>65</c:v>
                </c:pt>
                <c:pt idx="9057">
                  <c:v>59</c:v>
                </c:pt>
                <c:pt idx="9058">
                  <c:v>68</c:v>
                </c:pt>
                <c:pt idx="9059">
                  <c:v>52</c:v>
                </c:pt>
                <c:pt idx="9060">
                  <c:v>52</c:v>
                </c:pt>
                <c:pt idx="9061">
                  <c:v>59</c:v>
                </c:pt>
                <c:pt idx="9062">
                  <c:v>63</c:v>
                </c:pt>
                <c:pt idx="9063">
                  <c:v>59</c:v>
                </c:pt>
                <c:pt idx="9064">
                  <c:v>58</c:v>
                </c:pt>
                <c:pt idx="9065">
                  <c:v>54</c:v>
                </c:pt>
                <c:pt idx="9066">
                  <c:v>51</c:v>
                </c:pt>
                <c:pt idx="9067">
                  <c:v>56</c:v>
                </c:pt>
                <c:pt idx="9068">
                  <c:v>50</c:v>
                </c:pt>
                <c:pt idx="9069">
                  <c:v>44</c:v>
                </c:pt>
                <c:pt idx="9070">
                  <c:v>33</c:v>
                </c:pt>
                <c:pt idx="9071">
                  <c:v>47</c:v>
                </c:pt>
                <c:pt idx="9072">
                  <c:v>53</c:v>
                </c:pt>
                <c:pt idx="9073">
                  <c:v>48</c:v>
                </c:pt>
                <c:pt idx="9074">
                  <c:v>53</c:v>
                </c:pt>
                <c:pt idx="9075">
                  <c:v>66</c:v>
                </c:pt>
                <c:pt idx="9076">
                  <c:v>81</c:v>
                </c:pt>
                <c:pt idx="9077">
                  <c:v>57</c:v>
                </c:pt>
                <c:pt idx="9078">
                  <c:v>46</c:v>
                </c:pt>
                <c:pt idx="9079">
                  <c:v>53</c:v>
                </c:pt>
                <c:pt idx="9080">
                  <c:v>46</c:v>
                </c:pt>
                <c:pt idx="9081">
                  <c:v>43</c:v>
                </c:pt>
                <c:pt idx="9082">
                  <c:v>61</c:v>
                </c:pt>
                <c:pt idx="9083">
                  <c:v>61</c:v>
                </c:pt>
                <c:pt idx="9084">
                  <c:v>51</c:v>
                </c:pt>
                <c:pt idx="9085">
                  <c:v>69</c:v>
                </c:pt>
                <c:pt idx="9086">
                  <c:v>62</c:v>
                </c:pt>
                <c:pt idx="9087">
                  <c:v>49</c:v>
                </c:pt>
                <c:pt idx="9088">
                  <c:v>70</c:v>
                </c:pt>
                <c:pt idx="9089">
                  <c:v>66</c:v>
                </c:pt>
                <c:pt idx="9090">
                  <c:v>61</c:v>
                </c:pt>
                <c:pt idx="9091">
                  <c:v>57</c:v>
                </c:pt>
                <c:pt idx="9092">
                  <c:v>64</c:v>
                </c:pt>
                <c:pt idx="9093">
                  <c:v>42</c:v>
                </c:pt>
                <c:pt idx="9094">
                  <c:v>69</c:v>
                </c:pt>
                <c:pt idx="9095">
                  <c:v>58</c:v>
                </c:pt>
                <c:pt idx="9096">
                  <c:v>40</c:v>
                </c:pt>
                <c:pt idx="9097">
                  <c:v>61</c:v>
                </c:pt>
                <c:pt idx="9098">
                  <c:v>57</c:v>
                </c:pt>
                <c:pt idx="9099">
                  <c:v>66</c:v>
                </c:pt>
                <c:pt idx="9100">
                  <c:v>55</c:v>
                </c:pt>
                <c:pt idx="9101">
                  <c:v>56</c:v>
                </c:pt>
                <c:pt idx="9102">
                  <c:v>54</c:v>
                </c:pt>
                <c:pt idx="9103">
                  <c:v>56</c:v>
                </c:pt>
                <c:pt idx="9104">
                  <c:v>51</c:v>
                </c:pt>
                <c:pt idx="9105">
                  <c:v>56</c:v>
                </c:pt>
                <c:pt idx="9106">
                  <c:v>67</c:v>
                </c:pt>
                <c:pt idx="9107">
                  <c:v>57</c:v>
                </c:pt>
                <c:pt idx="9108">
                  <c:v>43</c:v>
                </c:pt>
                <c:pt idx="9109">
                  <c:v>45</c:v>
                </c:pt>
                <c:pt idx="9110">
                  <c:v>47</c:v>
                </c:pt>
                <c:pt idx="9111">
                  <c:v>48</c:v>
                </c:pt>
                <c:pt idx="9112">
                  <c:v>41</c:v>
                </c:pt>
                <c:pt idx="9113">
                  <c:v>58</c:v>
                </c:pt>
                <c:pt idx="9114">
                  <c:v>49</c:v>
                </c:pt>
                <c:pt idx="9115">
                  <c:v>64</c:v>
                </c:pt>
                <c:pt idx="9116">
                  <c:v>49</c:v>
                </c:pt>
                <c:pt idx="9117">
                  <c:v>79</c:v>
                </c:pt>
                <c:pt idx="9118">
                  <c:v>49</c:v>
                </c:pt>
                <c:pt idx="9119">
                  <c:v>47</c:v>
                </c:pt>
                <c:pt idx="9120">
                  <c:v>45</c:v>
                </c:pt>
                <c:pt idx="9121">
                  <c:v>60</c:v>
                </c:pt>
                <c:pt idx="9122">
                  <c:v>71</c:v>
                </c:pt>
                <c:pt idx="9123">
                  <c:v>44</c:v>
                </c:pt>
                <c:pt idx="9124">
                  <c:v>61</c:v>
                </c:pt>
                <c:pt idx="9125">
                  <c:v>41</c:v>
                </c:pt>
                <c:pt idx="9126">
                  <c:v>62</c:v>
                </c:pt>
                <c:pt idx="9127">
                  <c:v>51</c:v>
                </c:pt>
                <c:pt idx="9128">
                  <c:v>46</c:v>
                </c:pt>
                <c:pt idx="9129">
                  <c:v>58</c:v>
                </c:pt>
                <c:pt idx="9130">
                  <c:v>59</c:v>
                </c:pt>
                <c:pt idx="9131">
                  <c:v>48</c:v>
                </c:pt>
                <c:pt idx="9132">
                  <c:v>54</c:v>
                </c:pt>
                <c:pt idx="9133">
                  <c:v>50</c:v>
                </c:pt>
                <c:pt idx="9134">
                  <c:v>51</c:v>
                </c:pt>
                <c:pt idx="9135">
                  <c:v>44</c:v>
                </c:pt>
                <c:pt idx="9136">
                  <c:v>75</c:v>
                </c:pt>
                <c:pt idx="9137">
                  <c:v>70</c:v>
                </c:pt>
                <c:pt idx="9138">
                  <c:v>54</c:v>
                </c:pt>
                <c:pt idx="9139">
                  <c:v>53</c:v>
                </c:pt>
                <c:pt idx="9140">
                  <c:v>58</c:v>
                </c:pt>
                <c:pt idx="9141">
                  <c:v>50</c:v>
                </c:pt>
                <c:pt idx="9142">
                  <c:v>63</c:v>
                </c:pt>
                <c:pt idx="9143">
                  <c:v>49</c:v>
                </c:pt>
                <c:pt idx="9144">
                  <c:v>45</c:v>
                </c:pt>
                <c:pt idx="9145">
                  <c:v>50</c:v>
                </c:pt>
                <c:pt idx="9146">
                  <c:v>50</c:v>
                </c:pt>
                <c:pt idx="9147">
                  <c:v>60</c:v>
                </c:pt>
                <c:pt idx="9148">
                  <c:v>48</c:v>
                </c:pt>
                <c:pt idx="9149">
                  <c:v>54</c:v>
                </c:pt>
                <c:pt idx="9150">
                  <c:v>43</c:v>
                </c:pt>
                <c:pt idx="9151">
                  <c:v>64</c:v>
                </c:pt>
                <c:pt idx="9152">
                  <c:v>42</c:v>
                </c:pt>
                <c:pt idx="9153">
                  <c:v>61</c:v>
                </c:pt>
                <c:pt idx="9154">
                  <c:v>60</c:v>
                </c:pt>
                <c:pt idx="9155">
                  <c:v>62</c:v>
                </c:pt>
                <c:pt idx="9156">
                  <c:v>60</c:v>
                </c:pt>
                <c:pt idx="9157">
                  <c:v>44</c:v>
                </c:pt>
                <c:pt idx="9158">
                  <c:v>36</c:v>
                </c:pt>
                <c:pt idx="9159">
                  <c:v>54</c:v>
                </c:pt>
                <c:pt idx="9160">
                  <c:v>64</c:v>
                </c:pt>
                <c:pt idx="9161">
                  <c:v>64</c:v>
                </c:pt>
                <c:pt idx="9162">
                  <c:v>64</c:v>
                </c:pt>
                <c:pt idx="9163">
                  <c:v>58</c:v>
                </c:pt>
                <c:pt idx="9164">
                  <c:v>53</c:v>
                </c:pt>
                <c:pt idx="9165">
                  <c:v>42</c:v>
                </c:pt>
                <c:pt idx="9166">
                  <c:v>65</c:v>
                </c:pt>
                <c:pt idx="9167">
                  <c:v>48</c:v>
                </c:pt>
                <c:pt idx="9168">
                  <c:v>50</c:v>
                </c:pt>
                <c:pt idx="9169">
                  <c:v>59</c:v>
                </c:pt>
                <c:pt idx="9170">
                  <c:v>65</c:v>
                </c:pt>
                <c:pt idx="9171">
                  <c:v>36</c:v>
                </c:pt>
                <c:pt idx="9172">
                  <c:v>66</c:v>
                </c:pt>
                <c:pt idx="9173">
                  <c:v>54</c:v>
                </c:pt>
                <c:pt idx="9174">
                  <c:v>66</c:v>
                </c:pt>
                <c:pt idx="9175">
                  <c:v>53</c:v>
                </c:pt>
                <c:pt idx="9176">
                  <c:v>57</c:v>
                </c:pt>
                <c:pt idx="9177">
                  <c:v>61</c:v>
                </c:pt>
                <c:pt idx="9178">
                  <c:v>46</c:v>
                </c:pt>
                <c:pt idx="9179">
                  <c:v>59</c:v>
                </c:pt>
                <c:pt idx="9180">
                  <c:v>62</c:v>
                </c:pt>
                <c:pt idx="9181">
                  <c:v>55</c:v>
                </c:pt>
                <c:pt idx="9182">
                  <c:v>70</c:v>
                </c:pt>
                <c:pt idx="9183">
                  <c:v>63</c:v>
                </c:pt>
                <c:pt idx="9184">
                  <c:v>59</c:v>
                </c:pt>
                <c:pt idx="9185">
                  <c:v>51</c:v>
                </c:pt>
                <c:pt idx="9186">
                  <c:v>44</c:v>
                </c:pt>
                <c:pt idx="9187">
                  <c:v>35</c:v>
                </c:pt>
                <c:pt idx="9188">
                  <c:v>58</c:v>
                </c:pt>
                <c:pt idx="9189">
                  <c:v>42</c:v>
                </c:pt>
                <c:pt idx="9190">
                  <c:v>49</c:v>
                </c:pt>
                <c:pt idx="9191">
                  <c:v>65</c:v>
                </c:pt>
                <c:pt idx="9192">
                  <c:v>44</c:v>
                </c:pt>
                <c:pt idx="9193">
                  <c:v>56</c:v>
                </c:pt>
                <c:pt idx="9194">
                  <c:v>45</c:v>
                </c:pt>
                <c:pt idx="9195">
                  <c:v>62</c:v>
                </c:pt>
                <c:pt idx="9196">
                  <c:v>61</c:v>
                </c:pt>
                <c:pt idx="9197">
                  <c:v>57</c:v>
                </c:pt>
                <c:pt idx="9198">
                  <c:v>56</c:v>
                </c:pt>
                <c:pt idx="9199">
                  <c:v>45</c:v>
                </c:pt>
                <c:pt idx="9200">
                  <c:v>72</c:v>
                </c:pt>
                <c:pt idx="9201">
                  <c:v>58</c:v>
                </c:pt>
                <c:pt idx="9202">
                  <c:v>47</c:v>
                </c:pt>
                <c:pt idx="9203">
                  <c:v>52</c:v>
                </c:pt>
                <c:pt idx="9204">
                  <c:v>64</c:v>
                </c:pt>
                <c:pt idx="9205">
                  <c:v>48</c:v>
                </c:pt>
                <c:pt idx="9206">
                  <c:v>47</c:v>
                </c:pt>
                <c:pt idx="9207">
                  <c:v>59</c:v>
                </c:pt>
                <c:pt idx="9208">
                  <c:v>50</c:v>
                </c:pt>
                <c:pt idx="9209">
                  <c:v>62</c:v>
                </c:pt>
                <c:pt idx="9210">
                  <c:v>52</c:v>
                </c:pt>
                <c:pt idx="9211">
                  <c:v>59</c:v>
                </c:pt>
                <c:pt idx="9212">
                  <c:v>65</c:v>
                </c:pt>
                <c:pt idx="9213">
                  <c:v>56</c:v>
                </c:pt>
                <c:pt idx="9214">
                  <c:v>62</c:v>
                </c:pt>
                <c:pt idx="9215">
                  <c:v>62</c:v>
                </c:pt>
                <c:pt idx="9216">
                  <c:v>63</c:v>
                </c:pt>
                <c:pt idx="9217">
                  <c:v>64</c:v>
                </c:pt>
                <c:pt idx="9218">
                  <c:v>45</c:v>
                </c:pt>
                <c:pt idx="9219">
                  <c:v>43</c:v>
                </c:pt>
                <c:pt idx="9220">
                  <c:v>63</c:v>
                </c:pt>
                <c:pt idx="9221">
                  <c:v>50</c:v>
                </c:pt>
                <c:pt idx="9222">
                  <c:v>65</c:v>
                </c:pt>
                <c:pt idx="9223">
                  <c:v>45</c:v>
                </c:pt>
                <c:pt idx="9224">
                  <c:v>68</c:v>
                </c:pt>
                <c:pt idx="9225">
                  <c:v>51</c:v>
                </c:pt>
                <c:pt idx="9226">
                  <c:v>53</c:v>
                </c:pt>
                <c:pt idx="9227">
                  <c:v>59</c:v>
                </c:pt>
                <c:pt idx="9228">
                  <c:v>72</c:v>
                </c:pt>
                <c:pt idx="9229">
                  <c:v>53</c:v>
                </c:pt>
                <c:pt idx="9230">
                  <c:v>62</c:v>
                </c:pt>
                <c:pt idx="9231">
                  <c:v>58</c:v>
                </c:pt>
                <c:pt idx="9232">
                  <c:v>51</c:v>
                </c:pt>
                <c:pt idx="9233">
                  <c:v>49</c:v>
                </c:pt>
                <c:pt idx="9234">
                  <c:v>49</c:v>
                </c:pt>
                <c:pt idx="9235">
                  <c:v>50</c:v>
                </c:pt>
                <c:pt idx="9236">
                  <c:v>52</c:v>
                </c:pt>
                <c:pt idx="9237">
                  <c:v>51</c:v>
                </c:pt>
                <c:pt idx="9238">
                  <c:v>62</c:v>
                </c:pt>
                <c:pt idx="9239">
                  <c:v>32</c:v>
                </c:pt>
                <c:pt idx="9240">
                  <c:v>62</c:v>
                </c:pt>
                <c:pt idx="9241">
                  <c:v>69</c:v>
                </c:pt>
                <c:pt idx="9242">
                  <c:v>53</c:v>
                </c:pt>
                <c:pt idx="9243">
                  <c:v>61</c:v>
                </c:pt>
                <c:pt idx="9244">
                  <c:v>57</c:v>
                </c:pt>
                <c:pt idx="9245">
                  <c:v>49</c:v>
                </c:pt>
                <c:pt idx="9246">
                  <c:v>58</c:v>
                </c:pt>
                <c:pt idx="9247">
                  <c:v>46</c:v>
                </c:pt>
                <c:pt idx="9248">
                  <c:v>55</c:v>
                </c:pt>
                <c:pt idx="9249">
                  <c:v>51</c:v>
                </c:pt>
                <c:pt idx="9250">
                  <c:v>62</c:v>
                </c:pt>
                <c:pt idx="9251">
                  <c:v>56</c:v>
                </c:pt>
                <c:pt idx="9252">
                  <c:v>59</c:v>
                </c:pt>
                <c:pt idx="9253">
                  <c:v>68</c:v>
                </c:pt>
                <c:pt idx="9254">
                  <c:v>58</c:v>
                </c:pt>
                <c:pt idx="9255">
                  <c:v>63</c:v>
                </c:pt>
                <c:pt idx="9256">
                  <c:v>61</c:v>
                </c:pt>
                <c:pt idx="9257">
                  <c:v>70</c:v>
                </c:pt>
                <c:pt idx="9258">
                  <c:v>70</c:v>
                </c:pt>
                <c:pt idx="9259">
                  <c:v>55</c:v>
                </c:pt>
                <c:pt idx="9260">
                  <c:v>60</c:v>
                </c:pt>
                <c:pt idx="9261">
                  <c:v>61</c:v>
                </c:pt>
                <c:pt idx="9262">
                  <c:v>56</c:v>
                </c:pt>
                <c:pt idx="9263">
                  <c:v>40</c:v>
                </c:pt>
                <c:pt idx="9264">
                  <c:v>44</c:v>
                </c:pt>
                <c:pt idx="9265">
                  <c:v>48</c:v>
                </c:pt>
                <c:pt idx="9266">
                  <c:v>44</c:v>
                </c:pt>
                <c:pt idx="9267">
                  <c:v>55</c:v>
                </c:pt>
                <c:pt idx="9268">
                  <c:v>60</c:v>
                </c:pt>
                <c:pt idx="9269">
                  <c:v>77</c:v>
                </c:pt>
                <c:pt idx="9270">
                  <c:v>69</c:v>
                </c:pt>
                <c:pt idx="9271">
                  <c:v>59</c:v>
                </c:pt>
                <c:pt idx="9272">
                  <c:v>48</c:v>
                </c:pt>
                <c:pt idx="9273">
                  <c:v>60</c:v>
                </c:pt>
                <c:pt idx="9274">
                  <c:v>63</c:v>
                </c:pt>
                <c:pt idx="9275">
                  <c:v>46</c:v>
                </c:pt>
                <c:pt idx="9276">
                  <c:v>47</c:v>
                </c:pt>
                <c:pt idx="9277">
                  <c:v>49</c:v>
                </c:pt>
                <c:pt idx="9278">
                  <c:v>47</c:v>
                </c:pt>
                <c:pt idx="9279">
                  <c:v>59</c:v>
                </c:pt>
                <c:pt idx="9280">
                  <c:v>60</c:v>
                </c:pt>
                <c:pt idx="9281">
                  <c:v>67</c:v>
                </c:pt>
                <c:pt idx="9282">
                  <c:v>52</c:v>
                </c:pt>
                <c:pt idx="9283">
                  <c:v>43</c:v>
                </c:pt>
                <c:pt idx="9284">
                  <c:v>57</c:v>
                </c:pt>
                <c:pt idx="9285">
                  <c:v>59</c:v>
                </c:pt>
                <c:pt idx="9286">
                  <c:v>46</c:v>
                </c:pt>
                <c:pt idx="9287">
                  <c:v>70</c:v>
                </c:pt>
                <c:pt idx="9288">
                  <c:v>45</c:v>
                </c:pt>
                <c:pt idx="9289">
                  <c:v>44</c:v>
                </c:pt>
                <c:pt idx="9290">
                  <c:v>54</c:v>
                </c:pt>
                <c:pt idx="9291">
                  <c:v>42</c:v>
                </c:pt>
                <c:pt idx="9292">
                  <c:v>58</c:v>
                </c:pt>
                <c:pt idx="9293">
                  <c:v>52</c:v>
                </c:pt>
                <c:pt idx="9294">
                  <c:v>62</c:v>
                </c:pt>
                <c:pt idx="9295">
                  <c:v>45</c:v>
                </c:pt>
                <c:pt idx="9296">
                  <c:v>60</c:v>
                </c:pt>
                <c:pt idx="9297">
                  <c:v>54</c:v>
                </c:pt>
                <c:pt idx="9298">
                  <c:v>58</c:v>
                </c:pt>
                <c:pt idx="9299">
                  <c:v>47</c:v>
                </c:pt>
                <c:pt idx="9300">
                  <c:v>43</c:v>
                </c:pt>
                <c:pt idx="9301">
                  <c:v>42</c:v>
                </c:pt>
                <c:pt idx="9302">
                  <c:v>45</c:v>
                </c:pt>
                <c:pt idx="9303">
                  <c:v>43</c:v>
                </c:pt>
                <c:pt idx="9304">
                  <c:v>53</c:v>
                </c:pt>
                <c:pt idx="9305">
                  <c:v>56</c:v>
                </c:pt>
                <c:pt idx="9306">
                  <c:v>67</c:v>
                </c:pt>
                <c:pt idx="9307">
                  <c:v>56</c:v>
                </c:pt>
                <c:pt idx="9308">
                  <c:v>65</c:v>
                </c:pt>
                <c:pt idx="9309">
                  <c:v>39</c:v>
                </c:pt>
                <c:pt idx="9310">
                  <c:v>72</c:v>
                </c:pt>
                <c:pt idx="9311">
                  <c:v>73</c:v>
                </c:pt>
                <c:pt idx="9312">
                  <c:v>46</c:v>
                </c:pt>
                <c:pt idx="9313">
                  <c:v>54</c:v>
                </c:pt>
                <c:pt idx="9314">
                  <c:v>53</c:v>
                </c:pt>
                <c:pt idx="9315">
                  <c:v>38</c:v>
                </c:pt>
                <c:pt idx="9316">
                  <c:v>56</c:v>
                </c:pt>
                <c:pt idx="9317">
                  <c:v>47</c:v>
                </c:pt>
                <c:pt idx="9318">
                  <c:v>56</c:v>
                </c:pt>
                <c:pt idx="9319">
                  <c:v>59</c:v>
                </c:pt>
                <c:pt idx="9320">
                  <c:v>62</c:v>
                </c:pt>
                <c:pt idx="9321">
                  <c:v>51</c:v>
                </c:pt>
                <c:pt idx="9322">
                  <c:v>55</c:v>
                </c:pt>
                <c:pt idx="9323">
                  <c:v>48</c:v>
                </c:pt>
                <c:pt idx="9324">
                  <c:v>62</c:v>
                </c:pt>
                <c:pt idx="9325">
                  <c:v>57</c:v>
                </c:pt>
                <c:pt idx="9326">
                  <c:v>66</c:v>
                </c:pt>
                <c:pt idx="9327">
                  <c:v>60</c:v>
                </c:pt>
                <c:pt idx="9328">
                  <c:v>67</c:v>
                </c:pt>
                <c:pt idx="9329">
                  <c:v>48</c:v>
                </c:pt>
                <c:pt idx="9330">
                  <c:v>68</c:v>
                </c:pt>
                <c:pt idx="9331">
                  <c:v>65</c:v>
                </c:pt>
                <c:pt idx="9332">
                  <c:v>54</c:v>
                </c:pt>
                <c:pt idx="9333">
                  <c:v>67</c:v>
                </c:pt>
                <c:pt idx="9334">
                  <c:v>63</c:v>
                </c:pt>
                <c:pt idx="9335">
                  <c:v>58</c:v>
                </c:pt>
                <c:pt idx="9336">
                  <c:v>71</c:v>
                </c:pt>
                <c:pt idx="9337">
                  <c:v>54</c:v>
                </c:pt>
                <c:pt idx="9338">
                  <c:v>56</c:v>
                </c:pt>
                <c:pt idx="9339">
                  <c:v>53</c:v>
                </c:pt>
                <c:pt idx="9340">
                  <c:v>66</c:v>
                </c:pt>
                <c:pt idx="9341">
                  <c:v>36</c:v>
                </c:pt>
                <c:pt idx="9342">
                  <c:v>43</c:v>
                </c:pt>
                <c:pt idx="9343">
                  <c:v>46</c:v>
                </c:pt>
                <c:pt idx="9344">
                  <c:v>54</c:v>
                </c:pt>
                <c:pt idx="9345">
                  <c:v>58</c:v>
                </c:pt>
                <c:pt idx="9346">
                  <c:v>45</c:v>
                </c:pt>
                <c:pt idx="9347">
                  <c:v>66</c:v>
                </c:pt>
                <c:pt idx="9348">
                  <c:v>62</c:v>
                </c:pt>
                <c:pt idx="9349">
                  <c:v>69</c:v>
                </c:pt>
                <c:pt idx="9350">
                  <c:v>55</c:v>
                </c:pt>
                <c:pt idx="9351">
                  <c:v>40</c:v>
                </c:pt>
                <c:pt idx="9352">
                  <c:v>59</c:v>
                </c:pt>
                <c:pt idx="9353">
                  <c:v>44</c:v>
                </c:pt>
                <c:pt idx="9354">
                  <c:v>55</c:v>
                </c:pt>
                <c:pt idx="9355">
                  <c:v>60</c:v>
                </c:pt>
                <c:pt idx="9356">
                  <c:v>46</c:v>
                </c:pt>
                <c:pt idx="9357">
                  <c:v>47</c:v>
                </c:pt>
                <c:pt idx="9358">
                  <c:v>56</c:v>
                </c:pt>
                <c:pt idx="9359">
                  <c:v>50</c:v>
                </c:pt>
                <c:pt idx="9360">
                  <c:v>51</c:v>
                </c:pt>
                <c:pt idx="9361">
                  <c:v>59</c:v>
                </c:pt>
                <c:pt idx="9362">
                  <c:v>65</c:v>
                </c:pt>
                <c:pt idx="9363">
                  <c:v>62</c:v>
                </c:pt>
                <c:pt idx="9364">
                  <c:v>64</c:v>
                </c:pt>
                <c:pt idx="9365">
                  <c:v>47</c:v>
                </c:pt>
                <c:pt idx="9366">
                  <c:v>63</c:v>
                </c:pt>
                <c:pt idx="9367">
                  <c:v>55</c:v>
                </c:pt>
                <c:pt idx="9368">
                  <c:v>62</c:v>
                </c:pt>
                <c:pt idx="9369">
                  <c:v>39</c:v>
                </c:pt>
                <c:pt idx="9370">
                  <c:v>51</c:v>
                </c:pt>
                <c:pt idx="9371">
                  <c:v>64</c:v>
                </c:pt>
                <c:pt idx="9372">
                  <c:v>60</c:v>
                </c:pt>
                <c:pt idx="9373">
                  <c:v>55</c:v>
                </c:pt>
                <c:pt idx="9374">
                  <c:v>61</c:v>
                </c:pt>
                <c:pt idx="9375">
                  <c:v>68</c:v>
                </c:pt>
                <c:pt idx="9376">
                  <c:v>59</c:v>
                </c:pt>
                <c:pt idx="9377">
                  <c:v>45</c:v>
                </c:pt>
                <c:pt idx="9378">
                  <c:v>52</c:v>
                </c:pt>
                <c:pt idx="9379">
                  <c:v>70</c:v>
                </c:pt>
                <c:pt idx="9380">
                  <c:v>63</c:v>
                </c:pt>
                <c:pt idx="9381">
                  <c:v>51</c:v>
                </c:pt>
                <c:pt idx="9382">
                  <c:v>38</c:v>
                </c:pt>
                <c:pt idx="9383">
                  <c:v>54</c:v>
                </c:pt>
                <c:pt idx="9384">
                  <c:v>41</c:v>
                </c:pt>
                <c:pt idx="9385">
                  <c:v>55</c:v>
                </c:pt>
                <c:pt idx="9386">
                  <c:v>40</c:v>
                </c:pt>
                <c:pt idx="9387">
                  <c:v>30</c:v>
                </c:pt>
                <c:pt idx="9388">
                  <c:v>58</c:v>
                </c:pt>
                <c:pt idx="9389">
                  <c:v>49</c:v>
                </c:pt>
                <c:pt idx="9390">
                  <c:v>51</c:v>
                </c:pt>
                <c:pt idx="9391">
                  <c:v>58</c:v>
                </c:pt>
                <c:pt idx="9392">
                  <c:v>55</c:v>
                </c:pt>
                <c:pt idx="9393">
                  <c:v>59</c:v>
                </c:pt>
                <c:pt idx="9394">
                  <c:v>60</c:v>
                </c:pt>
                <c:pt idx="9395">
                  <c:v>53</c:v>
                </c:pt>
                <c:pt idx="9396">
                  <c:v>54</c:v>
                </c:pt>
                <c:pt idx="9397">
                  <c:v>59</c:v>
                </c:pt>
                <c:pt idx="9398">
                  <c:v>44</c:v>
                </c:pt>
                <c:pt idx="9399">
                  <c:v>63</c:v>
                </c:pt>
                <c:pt idx="9400">
                  <c:v>43</c:v>
                </c:pt>
                <c:pt idx="9401">
                  <c:v>45</c:v>
                </c:pt>
                <c:pt idx="9402">
                  <c:v>57</c:v>
                </c:pt>
                <c:pt idx="9403">
                  <c:v>42</c:v>
                </c:pt>
                <c:pt idx="9404">
                  <c:v>62</c:v>
                </c:pt>
                <c:pt idx="9405">
                  <c:v>50</c:v>
                </c:pt>
                <c:pt idx="9406">
                  <c:v>53</c:v>
                </c:pt>
                <c:pt idx="9407">
                  <c:v>40</c:v>
                </c:pt>
                <c:pt idx="9408">
                  <c:v>73</c:v>
                </c:pt>
                <c:pt idx="9409">
                  <c:v>52</c:v>
                </c:pt>
                <c:pt idx="9410">
                  <c:v>61</c:v>
                </c:pt>
                <c:pt idx="9411">
                  <c:v>50</c:v>
                </c:pt>
                <c:pt idx="9412">
                  <c:v>54</c:v>
                </c:pt>
                <c:pt idx="9413">
                  <c:v>61</c:v>
                </c:pt>
                <c:pt idx="9414">
                  <c:v>64</c:v>
                </c:pt>
                <c:pt idx="9415">
                  <c:v>57</c:v>
                </c:pt>
                <c:pt idx="9416">
                  <c:v>49</c:v>
                </c:pt>
                <c:pt idx="9417">
                  <c:v>48</c:v>
                </c:pt>
                <c:pt idx="9418">
                  <c:v>71</c:v>
                </c:pt>
                <c:pt idx="9419">
                  <c:v>52</c:v>
                </c:pt>
                <c:pt idx="9420">
                  <c:v>45</c:v>
                </c:pt>
                <c:pt idx="9421">
                  <c:v>61</c:v>
                </c:pt>
                <c:pt idx="9422">
                  <c:v>57</c:v>
                </c:pt>
                <c:pt idx="9423">
                  <c:v>66</c:v>
                </c:pt>
                <c:pt idx="9424">
                  <c:v>45</c:v>
                </c:pt>
                <c:pt idx="9425">
                  <c:v>42</c:v>
                </c:pt>
                <c:pt idx="9426">
                  <c:v>48</c:v>
                </c:pt>
                <c:pt idx="9427">
                  <c:v>31</c:v>
                </c:pt>
                <c:pt idx="9428">
                  <c:v>55</c:v>
                </c:pt>
                <c:pt idx="9429">
                  <c:v>50</c:v>
                </c:pt>
                <c:pt idx="9430">
                  <c:v>39</c:v>
                </c:pt>
                <c:pt idx="9431">
                  <c:v>62</c:v>
                </c:pt>
                <c:pt idx="9432">
                  <c:v>57</c:v>
                </c:pt>
                <c:pt idx="9433">
                  <c:v>59</c:v>
                </c:pt>
                <c:pt idx="9434">
                  <c:v>57</c:v>
                </c:pt>
                <c:pt idx="9435">
                  <c:v>48</c:v>
                </c:pt>
                <c:pt idx="9436">
                  <c:v>42</c:v>
                </c:pt>
                <c:pt idx="9437">
                  <c:v>70</c:v>
                </c:pt>
                <c:pt idx="9438">
                  <c:v>55</c:v>
                </c:pt>
                <c:pt idx="9439">
                  <c:v>66</c:v>
                </c:pt>
                <c:pt idx="9440">
                  <c:v>52</c:v>
                </c:pt>
                <c:pt idx="9441">
                  <c:v>66</c:v>
                </c:pt>
                <c:pt idx="9442">
                  <c:v>60</c:v>
                </c:pt>
                <c:pt idx="9443">
                  <c:v>51</c:v>
                </c:pt>
                <c:pt idx="9444">
                  <c:v>43</c:v>
                </c:pt>
                <c:pt idx="9445">
                  <c:v>60</c:v>
                </c:pt>
                <c:pt idx="9446">
                  <c:v>56</c:v>
                </c:pt>
                <c:pt idx="9447">
                  <c:v>50</c:v>
                </c:pt>
                <c:pt idx="9448">
                  <c:v>63</c:v>
                </c:pt>
                <c:pt idx="9449">
                  <c:v>58</c:v>
                </c:pt>
                <c:pt idx="9450">
                  <c:v>45</c:v>
                </c:pt>
                <c:pt idx="9451">
                  <c:v>46</c:v>
                </c:pt>
                <c:pt idx="9452">
                  <c:v>43</c:v>
                </c:pt>
                <c:pt idx="9453">
                  <c:v>44</c:v>
                </c:pt>
                <c:pt idx="9454">
                  <c:v>61</c:v>
                </c:pt>
                <c:pt idx="9455">
                  <c:v>52</c:v>
                </c:pt>
                <c:pt idx="9456">
                  <c:v>64</c:v>
                </c:pt>
                <c:pt idx="9457">
                  <c:v>50</c:v>
                </c:pt>
                <c:pt idx="9458">
                  <c:v>58</c:v>
                </c:pt>
                <c:pt idx="9459">
                  <c:v>54</c:v>
                </c:pt>
                <c:pt idx="9460">
                  <c:v>53</c:v>
                </c:pt>
                <c:pt idx="9461">
                  <c:v>55</c:v>
                </c:pt>
                <c:pt idx="9462">
                  <c:v>57</c:v>
                </c:pt>
                <c:pt idx="9463">
                  <c:v>54</c:v>
                </c:pt>
                <c:pt idx="9464">
                  <c:v>54</c:v>
                </c:pt>
                <c:pt idx="9465">
                  <c:v>57</c:v>
                </c:pt>
                <c:pt idx="9466">
                  <c:v>55</c:v>
                </c:pt>
                <c:pt idx="9467">
                  <c:v>54</c:v>
                </c:pt>
                <c:pt idx="9468">
                  <c:v>49</c:v>
                </c:pt>
                <c:pt idx="9469">
                  <c:v>49</c:v>
                </c:pt>
                <c:pt idx="9470">
                  <c:v>45</c:v>
                </c:pt>
                <c:pt idx="9471">
                  <c:v>36</c:v>
                </c:pt>
                <c:pt idx="9472">
                  <c:v>67</c:v>
                </c:pt>
                <c:pt idx="9473">
                  <c:v>58</c:v>
                </c:pt>
                <c:pt idx="9474">
                  <c:v>62</c:v>
                </c:pt>
                <c:pt idx="9475">
                  <c:v>51</c:v>
                </c:pt>
                <c:pt idx="9476">
                  <c:v>57</c:v>
                </c:pt>
                <c:pt idx="9477">
                  <c:v>58</c:v>
                </c:pt>
                <c:pt idx="9478">
                  <c:v>69</c:v>
                </c:pt>
                <c:pt idx="9479">
                  <c:v>47</c:v>
                </c:pt>
                <c:pt idx="9480">
                  <c:v>54</c:v>
                </c:pt>
                <c:pt idx="9481">
                  <c:v>42</c:v>
                </c:pt>
                <c:pt idx="9482">
                  <c:v>58</c:v>
                </c:pt>
                <c:pt idx="9483">
                  <c:v>49</c:v>
                </c:pt>
                <c:pt idx="9484">
                  <c:v>60</c:v>
                </c:pt>
                <c:pt idx="9485">
                  <c:v>51</c:v>
                </c:pt>
                <c:pt idx="9486">
                  <c:v>46</c:v>
                </c:pt>
                <c:pt idx="9487">
                  <c:v>58</c:v>
                </c:pt>
                <c:pt idx="9488">
                  <c:v>54</c:v>
                </c:pt>
                <c:pt idx="9489">
                  <c:v>56</c:v>
                </c:pt>
                <c:pt idx="9490">
                  <c:v>55</c:v>
                </c:pt>
                <c:pt idx="9491">
                  <c:v>61</c:v>
                </c:pt>
                <c:pt idx="9492">
                  <c:v>66</c:v>
                </c:pt>
                <c:pt idx="9493">
                  <c:v>60</c:v>
                </c:pt>
                <c:pt idx="9494">
                  <c:v>58</c:v>
                </c:pt>
                <c:pt idx="9495">
                  <c:v>51</c:v>
                </c:pt>
                <c:pt idx="9496">
                  <c:v>35</c:v>
                </c:pt>
                <c:pt idx="9497">
                  <c:v>46</c:v>
                </c:pt>
                <c:pt idx="9498">
                  <c:v>51</c:v>
                </c:pt>
                <c:pt idx="9499">
                  <c:v>63</c:v>
                </c:pt>
                <c:pt idx="9500">
                  <c:v>68</c:v>
                </c:pt>
                <c:pt idx="9501">
                  <c:v>60</c:v>
                </c:pt>
                <c:pt idx="9502">
                  <c:v>49</c:v>
                </c:pt>
                <c:pt idx="9503">
                  <c:v>32</c:v>
                </c:pt>
                <c:pt idx="9504">
                  <c:v>45</c:v>
                </c:pt>
                <c:pt idx="9505">
                  <c:v>47</c:v>
                </c:pt>
                <c:pt idx="9506">
                  <c:v>58</c:v>
                </c:pt>
                <c:pt idx="9507">
                  <c:v>59</c:v>
                </c:pt>
                <c:pt idx="9508">
                  <c:v>41</c:v>
                </c:pt>
                <c:pt idx="9509">
                  <c:v>65</c:v>
                </c:pt>
                <c:pt idx="9510">
                  <c:v>70</c:v>
                </c:pt>
                <c:pt idx="9511">
                  <c:v>60</c:v>
                </c:pt>
                <c:pt idx="9512">
                  <c:v>47</c:v>
                </c:pt>
                <c:pt idx="9513">
                  <c:v>62</c:v>
                </c:pt>
                <c:pt idx="9514">
                  <c:v>40</c:v>
                </c:pt>
                <c:pt idx="9515">
                  <c:v>54</c:v>
                </c:pt>
                <c:pt idx="9516">
                  <c:v>69</c:v>
                </c:pt>
                <c:pt idx="9517">
                  <c:v>75</c:v>
                </c:pt>
                <c:pt idx="9518">
                  <c:v>41</c:v>
                </c:pt>
                <c:pt idx="9519">
                  <c:v>55</c:v>
                </c:pt>
                <c:pt idx="9520">
                  <c:v>59</c:v>
                </c:pt>
                <c:pt idx="9521">
                  <c:v>67</c:v>
                </c:pt>
                <c:pt idx="9522">
                  <c:v>46</c:v>
                </c:pt>
                <c:pt idx="9523">
                  <c:v>44</c:v>
                </c:pt>
                <c:pt idx="9524">
                  <c:v>54</c:v>
                </c:pt>
                <c:pt idx="9525">
                  <c:v>64</c:v>
                </c:pt>
                <c:pt idx="9526">
                  <c:v>52</c:v>
                </c:pt>
                <c:pt idx="9527">
                  <c:v>45</c:v>
                </c:pt>
                <c:pt idx="9528">
                  <c:v>57</c:v>
                </c:pt>
                <c:pt idx="9529">
                  <c:v>52</c:v>
                </c:pt>
                <c:pt idx="9530">
                  <c:v>48</c:v>
                </c:pt>
                <c:pt idx="9531">
                  <c:v>57</c:v>
                </c:pt>
                <c:pt idx="9532">
                  <c:v>61</c:v>
                </c:pt>
                <c:pt idx="9533">
                  <c:v>51</c:v>
                </c:pt>
                <c:pt idx="9534">
                  <c:v>58</c:v>
                </c:pt>
                <c:pt idx="9535">
                  <c:v>48</c:v>
                </c:pt>
                <c:pt idx="9536">
                  <c:v>48</c:v>
                </c:pt>
                <c:pt idx="9537">
                  <c:v>52</c:v>
                </c:pt>
                <c:pt idx="9538">
                  <c:v>45</c:v>
                </c:pt>
                <c:pt idx="9539">
                  <c:v>51</c:v>
                </c:pt>
                <c:pt idx="9540">
                  <c:v>60</c:v>
                </c:pt>
                <c:pt idx="9541">
                  <c:v>69</c:v>
                </c:pt>
                <c:pt idx="9542">
                  <c:v>61</c:v>
                </c:pt>
                <c:pt idx="9543">
                  <c:v>61</c:v>
                </c:pt>
                <c:pt idx="9544">
                  <c:v>52</c:v>
                </c:pt>
                <c:pt idx="9545">
                  <c:v>49</c:v>
                </c:pt>
                <c:pt idx="9546">
                  <c:v>55</c:v>
                </c:pt>
                <c:pt idx="9547">
                  <c:v>58</c:v>
                </c:pt>
                <c:pt idx="9548">
                  <c:v>46</c:v>
                </c:pt>
                <c:pt idx="9549">
                  <c:v>75</c:v>
                </c:pt>
                <c:pt idx="9550">
                  <c:v>58</c:v>
                </c:pt>
                <c:pt idx="9551">
                  <c:v>57</c:v>
                </c:pt>
                <c:pt idx="9552">
                  <c:v>58</c:v>
                </c:pt>
                <c:pt idx="9553">
                  <c:v>64</c:v>
                </c:pt>
                <c:pt idx="9554">
                  <c:v>41</c:v>
                </c:pt>
                <c:pt idx="9555">
                  <c:v>67</c:v>
                </c:pt>
                <c:pt idx="9556">
                  <c:v>58</c:v>
                </c:pt>
                <c:pt idx="9557">
                  <c:v>84</c:v>
                </c:pt>
                <c:pt idx="9558">
                  <c:v>51</c:v>
                </c:pt>
                <c:pt idx="9559">
                  <c:v>60</c:v>
                </c:pt>
                <c:pt idx="9560">
                  <c:v>56</c:v>
                </c:pt>
                <c:pt idx="9561">
                  <c:v>57</c:v>
                </c:pt>
                <c:pt idx="9562">
                  <c:v>48</c:v>
                </c:pt>
                <c:pt idx="9563">
                  <c:v>45</c:v>
                </c:pt>
                <c:pt idx="9564">
                  <c:v>64</c:v>
                </c:pt>
                <c:pt idx="9565">
                  <c:v>56</c:v>
                </c:pt>
                <c:pt idx="9566">
                  <c:v>53</c:v>
                </c:pt>
                <c:pt idx="9567">
                  <c:v>53</c:v>
                </c:pt>
                <c:pt idx="9568">
                  <c:v>51</c:v>
                </c:pt>
                <c:pt idx="9569">
                  <c:v>50</c:v>
                </c:pt>
                <c:pt idx="9570">
                  <c:v>60</c:v>
                </c:pt>
                <c:pt idx="9571">
                  <c:v>59</c:v>
                </c:pt>
                <c:pt idx="9572">
                  <c:v>39</c:v>
                </c:pt>
                <c:pt idx="9573">
                  <c:v>46</c:v>
                </c:pt>
                <c:pt idx="9574">
                  <c:v>48</c:v>
                </c:pt>
                <c:pt idx="9575">
                  <c:v>53</c:v>
                </c:pt>
                <c:pt idx="9576">
                  <c:v>61</c:v>
                </c:pt>
                <c:pt idx="9577">
                  <c:v>64</c:v>
                </c:pt>
                <c:pt idx="9578">
                  <c:v>57</c:v>
                </c:pt>
                <c:pt idx="9579">
                  <c:v>60</c:v>
                </c:pt>
                <c:pt idx="9580">
                  <c:v>59</c:v>
                </c:pt>
                <c:pt idx="9581">
                  <c:v>48</c:v>
                </c:pt>
                <c:pt idx="9582">
                  <c:v>43</c:v>
                </c:pt>
                <c:pt idx="9583">
                  <c:v>54</c:v>
                </c:pt>
                <c:pt idx="9584">
                  <c:v>44</c:v>
                </c:pt>
                <c:pt idx="9585">
                  <c:v>43</c:v>
                </c:pt>
                <c:pt idx="9586">
                  <c:v>69</c:v>
                </c:pt>
                <c:pt idx="9587">
                  <c:v>49</c:v>
                </c:pt>
                <c:pt idx="9588">
                  <c:v>55</c:v>
                </c:pt>
                <c:pt idx="9589">
                  <c:v>44</c:v>
                </c:pt>
                <c:pt idx="9590">
                  <c:v>43</c:v>
                </c:pt>
                <c:pt idx="9591">
                  <c:v>64</c:v>
                </c:pt>
                <c:pt idx="9592">
                  <c:v>53</c:v>
                </c:pt>
                <c:pt idx="9593">
                  <c:v>69</c:v>
                </c:pt>
                <c:pt idx="9594">
                  <c:v>63</c:v>
                </c:pt>
                <c:pt idx="9595">
                  <c:v>62</c:v>
                </c:pt>
                <c:pt idx="9596">
                  <c:v>59</c:v>
                </c:pt>
                <c:pt idx="9597">
                  <c:v>66</c:v>
                </c:pt>
                <c:pt idx="9598">
                  <c:v>44</c:v>
                </c:pt>
                <c:pt idx="9599">
                  <c:v>59</c:v>
                </c:pt>
                <c:pt idx="9600">
                  <c:v>47</c:v>
                </c:pt>
                <c:pt idx="9601">
                  <c:v>55</c:v>
                </c:pt>
                <c:pt idx="9602">
                  <c:v>47</c:v>
                </c:pt>
                <c:pt idx="9603">
                  <c:v>53</c:v>
                </c:pt>
                <c:pt idx="9604">
                  <c:v>59</c:v>
                </c:pt>
                <c:pt idx="9605">
                  <c:v>59</c:v>
                </c:pt>
                <c:pt idx="9606">
                  <c:v>53</c:v>
                </c:pt>
                <c:pt idx="9607">
                  <c:v>48</c:v>
                </c:pt>
                <c:pt idx="9608">
                  <c:v>57</c:v>
                </c:pt>
                <c:pt idx="9609">
                  <c:v>61</c:v>
                </c:pt>
                <c:pt idx="9610">
                  <c:v>59</c:v>
                </c:pt>
                <c:pt idx="9611">
                  <c:v>47</c:v>
                </c:pt>
                <c:pt idx="9612">
                  <c:v>54</c:v>
                </c:pt>
                <c:pt idx="9613">
                  <c:v>54</c:v>
                </c:pt>
                <c:pt idx="9614">
                  <c:v>45</c:v>
                </c:pt>
                <c:pt idx="9615">
                  <c:v>56</c:v>
                </c:pt>
                <c:pt idx="9616">
                  <c:v>45</c:v>
                </c:pt>
                <c:pt idx="9617">
                  <c:v>67</c:v>
                </c:pt>
                <c:pt idx="9618">
                  <c:v>57</c:v>
                </c:pt>
                <c:pt idx="9619">
                  <c:v>57</c:v>
                </c:pt>
                <c:pt idx="9620">
                  <c:v>64</c:v>
                </c:pt>
                <c:pt idx="9621">
                  <c:v>59</c:v>
                </c:pt>
                <c:pt idx="9622">
                  <c:v>56</c:v>
                </c:pt>
                <c:pt idx="9623">
                  <c:v>48</c:v>
                </c:pt>
                <c:pt idx="9624">
                  <c:v>55</c:v>
                </c:pt>
                <c:pt idx="9625">
                  <c:v>49</c:v>
                </c:pt>
                <c:pt idx="9626">
                  <c:v>67</c:v>
                </c:pt>
                <c:pt idx="9627">
                  <c:v>37</c:v>
                </c:pt>
                <c:pt idx="9628">
                  <c:v>63</c:v>
                </c:pt>
                <c:pt idx="9629">
                  <c:v>52</c:v>
                </c:pt>
                <c:pt idx="9630">
                  <c:v>69</c:v>
                </c:pt>
                <c:pt idx="9631">
                  <c:v>46</c:v>
                </c:pt>
                <c:pt idx="9632">
                  <c:v>56</c:v>
                </c:pt>
                <c:pt idx="9633">
                  <c:v>74</c:v>
                </c:pt>
                <c:pt idx="9634">
                  <c:v>61</c:v>
                </c:pt>
                <c:pt idx="9635">
                  <c:v>48</c:v>
                </c:pt>
                <c:pt idx="9636">
                  <c:v>50</c:v>
                </c:pt>
                <c:pt idx="9637">
                  <c:v>47</c:v>
                </c:pt>
                <c:pt idx="9638">
                  <c:v>58</c:v>
                </c:pt>
                <c:pt idx="9639">
                  <c:v>61</c:v>
                </c:pt>
                <c:pt idx="9640">
                  <c:v>32</c:v>
                </c:pt>
                <c:pt idx="9641">
                  <c:v>54</c:v>
                </c:pt>
                <c:pt idx="9642">
                  <c:v>33</c:v>
                </c:pt>
                <c:pt idx="9643">
                  <c:v>54</c:v>
                </c:pt>
                <c:pt idx="9644">
                  <c:v>55</c:v>
                </c:pt>
                <c:pt idx="9645">
                  <c:v>57</c:v>
                </c:pt>
                <c:pt idx="9646">
                  <c:v>51</c:v>
                </c:pt>
                <c:pt idx="9647">
                  <c:v>55</c:v>
                </c:pt>
                <c:pt idx="9648">
                  <c:v>49</c:v>
                </c:pt>
                <c:pt idx="9649">
                  <c:v>54</c:v>
                </c:pt>
                <c:pt idx="9650">
                  <c:v>45</c:v>
                </c:pt>
                <c:pt idx="9651">
                  <c:v>70</c:v>
                </c:pt>
                <c:pt idx="9652">
                  <c:v>67</c:v>
                </c:pt>
                <c:pt idx="9653">
                  <c:v>45</c:v>
                </c:pt>
                <c:pt idx="9654">
                  <c:v>56</c:v>
                </c:pt>
                <c:pt idx="9655">
                  <c:v>55</c:v>
                </c:pt>
                <c:pt idx="9656">
                  <c:v>52</c:v>
                </c:pt>
                <c:pt idx="9657">
                  <c:v>51</c:v>
                </c:pt>
                <c:pt idx="9658">
                  <c:v>32</c:v>
                </c:pt>
                <c:pt idx="9659">
                  <c:v>33</c:v>
                </c:pt>
                <c:pt idx="9660">
                  <c:v>61</c:v>
                </c:pt>
                <c:pt idx="9661">
                  <c:v>59</c:v>
                </c:pt>
                <c:pt idx="9662">
                  <c:v>59</c:v>
                </c:pt>
                <c:pt idx="9663">
                  <c:v>59</c:v>
                </c:pt>
                <c:pt idx="9664">
                  <c:v>48</c:v>
                </c:pt>
                <c:pt idx="9665">
                  <c:v>50</c:v>
                </c:pt>
                <c:pt idx="9666">
                  <c:v>46</c:v>
                </c:pt>
                <c:pt idx="9667">
                  <c:v>49</c:v>
                </c:pt>
                <c:pt idx="9668">
                  <c:v>69</c:v>
                </c:pt>
                <c:pt idx="9669">
                  <c:v>64</c:v>
                </c:pt>
                <c:pt idx="9670">
                  <c:v>74</c:v>
                </c:pt>
                <c:pt idx="9671">
                  <c:v>56</c:v>
                </c:pt>
                <c:pt idx="9672">
                  <c:v>61</c:v>
                </c:pt>
                <c:pt idx="9673">
                  <c:v>62</c:v>
                </c:pt>
                <c:pt idx="9674">
                  <c:v>46</c:v>
                </c:pt>
                <c:pt idx="9675">
                  <c:v>56</c:v>
                </c:pt>
                <c:pt idx="9676">
                  <c:v>55</c:v>
                </c:pt>
                <c:pt idx="9677">
                  <c:v>60</c:v>
                </c:pt>
                <c:pt idx="9678">
                  <c:v>67</c:v>
                </c:pt>
                <c:pt idx="9679">
                  <c:v>46</c:v>
                </c:pt>
                <c:pt idx="9680">
                  <c:v>61</c:v>
                </c:pt>
                <c:pt idx="9681">
                  <c:v>63</c:v>
                </c:pt>
                <c:pt idx="9682">
                  <c:v>60</c:v>
                </c:pt>
                <c:pt idx="9683">
                  <c:v>54</c:v>
                </c:pt>
                <c:pt idx="9684">
                  <c:v>52</c:v>
                </c:pt>
                <c:pt idx="9685">
                  <c:v>51</c:v>
                </c:pt>
                <c:pt idx="9686">
                  <c:v>66</c:v>
                </c:pt>
                <c:pt idx="9687">
                  <c:v>37</c:v>
                </c:pt>
                <c:pt idx="9688">
                  <c:v>51</c:v>
                </c:pt>
                <c:pt idx="9689">
                  <c:v>78</c:v>
                </c:pt>
                <c:pt idx="9690">
                  <c:v>56</c:v>
                </c:pt>
                <c:pt idx="9691">
                  <c:v>55</c:v>
                </c:pt>
                <c:pt idx="9692">
                  <c:v>57</c:v>
                </c:pt>
                <c:pt idx="9693">
                  <c:v>50</c:v>
                </c:pt>
                <c:pt idx="9694">
                  <c:v>41</c:v>
                </c:pt>
                <c:pt idx="9695">
                  <c:v>49</c:v>
                </c:pt>
                <c:pt idx="9696">
                  <c:v>54</c:v>
                </c:pt>
                <c:pt idx="9697">
                  <c:v>59</c:v>
                </c:pt>
                <c:pt idx="9698">
                  <c:v>43</c:v>
                </c:pt>
                <c:pt idx="9699">
                  <c:v>68</c:v>
                </c:pt>
                <c:pt idx="9700">
                  <c:v>66</c:v>
                </c:pt>
                <c:pt idx="9701">
                  <c:v>43</c:v>
                </c:pt>
                <c:pt idx="9702">
                  <c:v>50</c:v>
                </c:pt>
                <c:pt idx="9703">
                  <c:v>63</c:v>
                </c:pt>
                <c:pt idx="9704">
                  <c:v>47</c:v>
                </c:pt>
                <c:pt idx="9705">
                  <c:v>57</c:v>
                </c:pt>
                <c:pt idx="9706">
                  <c:v>60</c:v>
                </c:pt>
                <c:pt idx="9707">
                  <c:v>63</c:v>
                </c:pt>
                <c:pt idx="9708">
                  <c:v>51</c:v>
                </c:pt>
                <c:pt idx="9709">
                  <c:v>71</c:v>
                </c:pt>
                <c:pt idx="9710">
                  <c:v>65</c:v>
                </c:pt>
                <c:pt idx="9711">
                  <c:v>35</c:v>
                </c:pt>
                <c:pt idx="9712">
                  <c:v>65</c:v>
                </c:pt>
                <c:pt idx="9713">
                  <c:v>48</c:v>
                </c:pt>
                <c:pt idx="9714">
                  <c:v>45</c:v>
                </c:pt>
                <c:pt idx="9715">
                  <c:v>55</c:v>
                </c:pt>
                <c:pt idx="9716">
                  <c:v>66</c:v>
                </c:pt>
                <c:pt idx="9717">
                  <c:v>59</c:v>
                </c:pt>
                <c:pt idx="9718">
                  <c:v>51</c:v>
                </c:pt>
                <c:pt idx="9719">
                  <c:v>63</c:v>
                </c:pt>
                <c:pt idx="9720">
                  <c:v>43</c:v>
                </c:pt>
                <c:pt idx="9721">
                  <c:v>53</c:v>
                </c:pt>
                <c:pt idx="9722">
                  <c:v>54</c:v>
                </c:pt>
                <c:pt idx="9723">
                  <c:v>48</c:v>
                </c:pt>
                <c:pt idx="9724">
                  <c:v>46</c:v>
                </c:pt>
                <c:pt idx="9725">
                  <c:v>41</c:v>
                </c:pt>
                <c:pt idx="9726">
                  <c:v>59</c:v>
                </c:pt>
                <c:pt idx="9727">
                  <c:v>63</c:v>
                </c:pt>
                <c:pt idx="9728">
                  <c:v>63</c:v>
                </c:pt>
                <c:pt idx="9729">
                  <c:v>43</c:v>
                </c:pt>
                <c:pt idx="9730">
                  <c:v>54</c:v>
                </c:pt>
                <c:pt idx="9731">
                  <c:v>59</c:v>
                </c:pt>
                <c:pt idx="9732">
                  <c:v>54</c:v>
                </c:pt>
                <c:pt idx="9733">
                  <c:v>53</c:v>
                </c:pt>
                <c:pt idx="9734">
                  <c:v>48</c:v>
                </c:pt>
                <c:pt idx="9735">
                  <c:v>55</c:v>
                </c:pt>
                <c:pt idx="9736">
                  <c:v>65</c:v>
                </c:pt>
                <c:pt idx="9737">
                  <c:v>63</c:v>
                </c:pt>
                <c:pt idx="9738">
                  <c:v>55</c:v>
                </c:pt>
                <c:pt idx="9739">
                  <c:v>55</c:v>
                </c:pt>
                <c:pt idx="9740">
                  <c:v>63</c:v>
                </c:pt>
                <c:pt idx="9741">
                  <c:v>45</c:v>
                </c:pt>
                <c:pt idx="9742">
                  <c:v>55</c:v>
                </c:pt>
                <c:pt idx="9743">
                  <c:v>63</c:v>
                </c:pt>
                <c:pt idx="9744">
                  <c:v>62</c:v>
                </c:pt>
                <c:pt idx="9745">
                  <c:v>51</c:v>
                </c:pt>
                <c:pt idx="9746">
                  <c:v>66</c:v>
                </c:pt>
                <c:pt idx="9747">
                  <c:v>52</c:v>
                </c:pt>
                <c:pt idx="9748">
                  <c:v>53</c:v>
                </c:pt>
                <c:pt idx="9749">
                  <c:v>49</c:v>
                </c:pt>
                <c:pt idx="9750">
                  <c:v>63</c:v>
                </c:pt>
                <c:pt idx="9751">
                  <c:v>59</c:v>
                </c:pt>
                <c:pt idx="9752">
                  <c:v>49</c:v>
                </c:pt>
                <c:pt idx="9753">
                  <c:v>58</c:v>
                </c:pt>
                <c:pt idx="9754">
                  <c:v>72</c:v>
                </c:pt>
                <c:pt idx="9755">
                  <c:v>63</c:v>
                </c:pt>
                <c:pt idx="9756">
                  <c:v>69</c:v>
                </c:pt>
                <c:pt idx="9757">
                  <c:v>54</c:v>
                </c:pt>
                <c:pt idx="9758">
                  <c:v>47</c:v>
                </c:pt>
                <c:pt idx="9759">
                  <c:v>58</c:v>
                </c:pt>
                <c:pt idx="9760">
                  <c:v>62</c:v>
                </c:pt>
                <c:pt idx="9761">
                  <c:v>68</c:v>
                </c:pt>
                <c:pt idx="9762">
                  <c:v>53</c:v>
                </c:pt>
                <c:pt idx="9763">
                  <c:v>60</c:v>
                </c:pt>
                <c:pt idx="9764">
                  <c:v>47</c:v>
                </c:pt>
                <c:pt idx="9765">
                  <c:v>73</c:v>
                </c:pt>
                <c:pt idx="9766">
                  <c:v>52</c:v>
                </c:pt>
                <c:pt idx="9767">
                  <c:v>64</c:v>
                </c:pt>
                <c:pt idx="9768">
                  <c:v>65</c:v>
                </c:pt>
                <c:pt idx="9769">
                  <c:v>53</c:v>
                </c:pt>
                <c:pt idx="9770">
                  <c:v>57</c:v>
                </c:pt>
                <c:pt idx="9771">
                  <c:v>54</c:v>
                </c:pt>
                <c:pt idx="9772">
                  <c:v>58</c:v>
                </c:pt>
                <c:pt idx="9773">
                  <c:v>57</c:v>
                </c:pt>
                <c:pt idx="9774">
                  <c:v>57</c:v>
                </c:pt>
                <c:pt idx="9775">
                  <c:v>48</c:v>
                </c:pt>
                <c:pt idx="9776">
                  <c:v>48</c:v>
                </c:pt>
                <c:pt idx="9777">
                  <c:v>42</c:v>
                </c:pt>
                <c:pt idx="9778">
                  <c:v>48</c:v>
                </c:pt>
                <c:pt idx="9779">
                  <c:v>54</c:v>
                </c:pt>
                <c:pt idx="9780">
                  <c:v>70</c:v>
                </c:pt>
                <c:pt idx="9781">
                  <c:v>41</c:v>
                </c:pt>
                <c:pt idx="9782">
                  <c:v>56</c:v>
                </c:pt>
                <c:pt idx="9783">
                  <c:v>60</c:v>
                </c:pt>
                <c:pt idx="9784">
                  <c:v>65</c:v>
                </c:pt>
                <c:pt idx="9785">
                  <c:v>70</c:v>
                </c:pt>
                <c:pt idx="9786">
                  <c:v>66</c:v>
                </c:pt>
                <c:pt idx="9787">
                  <c:v>58</c:v>
                </c:pt>
                <c:pt idx="9788">
                  <c:v>65</c:v>
                </c:pt>
                <c:pt idx="9789">
                  <c:v>59</c:v>
                </c:pt>
                <c:pt idx="9790">
                  <c:v>42</c:v>
                </c:pt>
                <c:pt idx="9791">
                  <c:v>59</c:v>
                </c:pt>
                <c:pt idx="9792">
                  <c:v>58</c:v>
                </c:pt>
                <c:pt idx="9793">
                  <c:v>61</c:v>
                </c:pt>
                <c:pt idx="9794">
                  <c:v>62</c:v>
                </c:pt>
                <c:pt idx="9795">
                  <c:v>65</c:v>
                </c:pt>
                <c:pt idx="9796">
                  <c:v>52</c:v>
                </c:pt>
                <c:pt idx="9797">
                  <c:v>35</c:v>
                </c:pt>
                <c:pt idx="9798">
                  <c:v>42</c:v>
                </c:pt>
                <c:pt idx="9799">
                  <c:v>67</c:v>
                </c:pt>
                <c:pt idx="9800">
                  <c:v>55</c:v>
                </c:pt>
                <c:pt idx="9801">
                  <c:v>66</c:v>
                </c:pt>
                <c:pt idx="9802">
                  <c:v>48</c:v>
                </c:pt>
                <c:pt idx="9803">
                  <c:v>56</c:v>
                </c:pt>
                <c:pt idx="9804">
                  <c:v>53</c:v>
                </c:pt>
                <c:pt idx="9805">
                  <c:v>52</c:v>
                </c:pt>
                <c:pt idx="9806">
                  <c:v>51</c:v>
                </c:pt>
                <c:pt idx="9807">
                  <c:v>36</c:v>
                </c:pt>
                <c:pt idx="9808">
                  <c:v>59</c:v>
                </c:pt>
                <c:pt idx="9809">
                  <c:v>57</c:v>
                </c:pt>
                <c:pt idx="9810">
                  <c:v>64</c:v>
                </c:pt>
                <c:pt idx="9811">
                  <c:v>54</c:v>
                </c:pt>
                <c:pt idx="9812">
                  <c:v>59</c:v>
                </c:pt>
                <c:pt idx="9813">
                  <c:v>49</c:v>
                </c:pt>
                <c:pt idx="9814">
                  <c:v>43</c:v>
                </c:pt>
                <c:pt idx="9815">
                  <c:v>61</c:v>
                </c:pt>
                <c:pt idx="9816">
                  <c:v>45</c:v>
                </c:pt>
                <c:pt idx="9817">
                  <c:v>30</c:v>
                </c:pt>
                <c:pt idx="9818">
                  <c:v>43</c:v>
                </c:pt>
                <c:pt idx="9819">
                  <c:v>44</c:v>
                </c:pt>
                <c:pt idx="9820">
                  <c:v>42</c:v>
                </c:pt>
                <c:pt idx="9821">
                  <c:v>48</c:v>
                </c:pt>
                <c:pt idx="9822">
                  <c:v>57</c:v>
                </c:pt>
                <c:pt idx="9823">
                  <c:v>43</c:v>
                </c:pt>
                <c:pt idx="9824">
                  <c:v>47</c:v>
                </c:pt>
                <c:pt idx="9825">
                  <c:v>67</c:v>
                </c:pt>
                <c:pt idx="9826">
                  <c:v>54</c:v>
                </c:pt>
                <c:pt idx="9827">
                  <c:v>49</c:v>
                </c:pt>
                <c:pt idx="9828">
                  <c:v>73</c:v>
                </c:pt>
                <c:pt idx="9829">
                  <c:v>60</c:v>
                </c:pt>
                <c:pt idx="9830">
                  <c:v>67</c:v>
                </c:pt>
                <c:pt idx="9831">
                  <c:v>45</c:v>
                </c:pt>
                <c:pt idx="9832">
                  <c:v>60</c:v>
                </c:pt>
                <c:pt idx="9833">
                  <c:v>61</c:v>
                </c:pt>
                <c:pt idx="9834">
                  <c:v>47</c:v>
                </c:pt>
                <c:pt idx="9835">
                  <c:v>55</c:v>
                </c:pt>
                <c:pt idx="9836">
                  <c:v>59</c:v>
                </c:pt>
                <c:pt idx="9837">
                  <c:v>60</c:v>
                </c:pt>
                <c:pt idx="9838">
                  <c:v>63</c:v>
                </c:pt>
                <c:pt idx="9839">
                  <c:v>69</c:v>
                </c:pt>
                <c:pt idx="9840">
                  <c:v>37</c:v>
                </c:pt>
                <c:pt idx="9841">
                  <c:v>72</c:v>
                </c:pt>
                <c:pt idx="9842">
                  <c:v>59</c:v>
                </c:pt>
                <c:pt idx="9843">
                  <c:v>48</c:v>
                </c:pt>
                <c:pt idx="9844">
                  <c:v>58</c:v>
                </c:pt>
                <c:pt idx="9845">
                  <c:v>50</c:v>
                </c:pt>
                <c:pt idx="9846">
                  <c:v>54</c:v>
                </c:pt>
                <c:pt idx="9847">
                  <c:v>57</c:v>
                </c:pt>
                <c:pt idx="9848">
                  <c:v>58</c:v>
                </c:pt>
                <c:pt idx="9849">
                  <c:v>63</c:v>
                </c:pt>
                <c:pt idx="9850">
                  <c:v>58</c:v>
                </c:pt>
                <c:pt idx="9851">
                  <c:v>62</c:v>
                </c:pt>
                <c:pt idx="9852">
                  <c:v>56</c:v>
                </c:pt>
                <c:pt idx="9853">
                  <c:v>53</c:v>
                </c:pt>
                <c:pt idx="9854">
                  <c:v>43</c:v>
                </c:pt>
                <c:pt idx="9855">
                  <c:v>68</c:v>
                </c:pt>
                <c:pt idx="9856">
                  <c:v>55</c:v>
                </c:pt>
                <c:pt idx="9857">
                  <c:v>43</c:v>
                </c:pt>
                <c:pt idx="9858">
                  <c:v>39</c:v>
                </c:pt>
                <c:pt idx="9859">
                  <c:v>56</c:v>
                </c:pt>
                <c:pt idx="9860">
                  <c:v>49</c:v>
                </c:pt>
                <c:pt idx="9861">
                  <c:v>50</c:v>
                </c:pt>
                <c:pt idx="9862">
                  <c:v>57</c:v>
                </c:pt>
                <c:pt idx="9863">
                  <c:v>54</c:v>
                </c:pt>
                <c:pt idx="9864">
                  <c:v>58</c:v>
                </c:pt>
                <c:pt idx="9865">
                  <c:v>65</c:v>
                </c:pt>
                <c:pt idx="9866">
                  <c:v>68</c:v>
                </c:pt>
                <c:pt idx="9867">
                  <c:v>47</c:v>
                </c:pt>
                <c:pt idx="9868">
                  <c:v>54</c:v>
                </c:pt>
                <c:pt idx="9869">
                  <c:v>52</c:v>
                </c:pt>
                <c:pt idx="9870">
                  <c:v>64</c:v>
                </c:pt>
                <c:pt idx="9871">
                  <c:v>58</c:v>
                </c:pt>
                <c:pt idx="9872">
                  <c:v>62</c:v>
                </c:pt>
                <c:pt idx="9873">
                  <c:v>47</c:v>
                </c:pt>
                <c:pt idx="9874">
                  <c:v>53</c:v>
                </c:pt>
                <c:pt idx="9875">
                  <c:v>45</c:v>
                </c:pt>
                <c:pt idx="9876">
                  <c:v>44</c:v>
                </c:pt>
                <c:pt idx="9877">
                  <c:v>74</c:v>
                </c:pt>
                <c:pt idx="9878">
                  <c:v>56</c:v>
                </c:pt>
                <c:pt idx="9879">
                  <c:v>56</c:v>
                </c:pt>
                <c:pt idx="9880">
                  <c:v>53</c:v>
                </c:pt>
                <c:pt idx="9881">
                  <c:v>63</c:v>
                </c:pt>
                <c:pt idx="9882">
                  <c:v>71</c:v>
                </c:pt>
                <c:pt idx="9883">
                  <c:v>55</c:v>
                </c:pt>
                <c:pt idx="9884">
                  <c:v>38</c:v>
                </c:pt>
                <c:pt idx="9885">
                  <c:v>53</c:v>
                </c:pt>
                <c:pt idx="9886">
                  <c:v>76</c:v>
                </c:pt>
                <c:pt idx="9887">
                  <c:v>42</c:v>
                </c:pt>
                <c:pt idx="9888">
                  <c:v>45</c:v>
                </c:pt>
                <c:pt idx="9889">
                  <c:v>67</c:v>
                </c:pt>
                <c:pt idx="9890">
                  <c:v>72</c:v>
                </c:pt>
                <c:pt idx="9891">
                  <c:v>48</c:v>
                </c:pt>
                <c:pt idx="9892">
                  <c:v>56</c:v>
                </c:pt>
                <c:pt idx="9893">
                  <c:v>50</c:v>
                </c:pt>
                <c:pt idx="9894">
                  <c:v>48</c:v>
                </c:pt>
                <c:pt idx="9895">
                  <c:v>63</c:v>
                </c:pt>
                <c:pt idx="9896">
                  <c:v>43</c:v>
                </c:pt>
                <c:pt idx="9897">
                  <c:v>47</c:v>
                </c:pt>
                <c:pt idx="9898">
                  <c:v>54</c:v>
                </c:pt>
                <c:pt idx="9899">
                  <c:v>51</c:v>
                </c:pt>
                <c:pt idx="9900">
                  <c:v>55</c:v>
                </c:pt>
                <c:pt idx="9901">
                  <c:v>54</c:v>
                </c:pt>
                <c:pt idx="9902">
                  <c:v>71</c:v>
                </c:pt>
                <c:pt idx="9903">
                  <c:v>64</c:v>
                </c:pt>
                <c:pt idx="9904">
                  <c:v>51</c:v>
                </c:pt>
                <c:pt idx="9905">
                  <c:v>61</c:v>
                </c:pt>
                <c:pt idx="9906">
                  <c:v>45</c:v>
                </c:pt>
                <c:pt idx="9907">
                  <c:v>62</c:v>
                </c:pt>
                <c:pt idx="9908">
                  <c:v>51</c:v>
                </c:pt>
                <c:pt idx="9909">
                  <c:v>57</c:v>
                </c:pt>
                <c:pt idx="9910">
                  <c:v>40</c:v>
                </c:pt>
                <c:pt idx="9911">
                  <c:v>67</c:v>
                </c:pt>
                <c:pt idx="9912">
                  <c:v>46</c:v>
                </c:pt>
                <c:pt idx="9913">
                  <c:v>64</c:v>
                </c:pt>
                <c:pt idx="9914">
                  <c:v>59</c:v>
                </c:pt>
                <c:pt idx="9915">
                  <c:v>54</c:v>
                </c:pt>
                <c:pt idx="9916">
                  <c:v>50</c:v>
                </c:pt>
                <c:pt idx="9917">
                  <c:v>40</c:v>
                </c:pt>
                <c:pt idx="9918">
                  <c:v>44</c:v>
                </c:pt>
                <c:pt idx="9919">
                  <c:v>47</c:v>
                </c:pt>
                <c:pt idx="9920">
                  <c:v>49</c:v>
                </c:pt>
                <c:pt idx="9921">
                  <c:v>63</c:v>
                </c:pt>
                <c:pt idx="9922">
                  <c:v>50</c:v>
                </c:pt>
                <c:pt idx="9923">
                  <c:v>62</c:v>
                </c:pt>
                <c:pt idx="9924">
                  <c:v>67</c:v>
                </c:pt>
                <c:pt idx="9925">
                  <c:v>40</c:v>
                </c:pt>
                <c:pt idx="9926">
                  <c:v>63</c:v>
                </c:pt>
                <c:pt idx="9927">
                  <c:v>56</c:v>
                </c:pt>
                <c:pt idx="9928">
                  <c:v>62</c:v>
                </c:pt>
                <c:pt idx="9929">
                  <c:v>60</c:v>
                </c:pt>
                <c:pt idx="9930">
                  <c:v>49</c:v>
                </c:pt>
                <c:pt idx="9931">
                  <c:v>59</c:v>
                </c:pt>
                <c:pt idx="9932">
                  <c:v>73</c:v>
                </c:pt>
                <c:pt idx="9933">
                  <c:v>78</c:v>
                </c:pt>
                <c:pt idx="9934">
                  <c:v>73</c:v>
                </c:pt>
                <c:pt idx="9935">
                  <c:v>53</c:v>
                </c:pt>
                <c:pt idx="9936">
                  <c:v>63</c:v>
                </c:pt>
                <c:pt idx="9937">
                  <c:v>49</c:v>
                </c:pt>
                <c:pt idx="9938">
                  <c:v>61</c:v>
                </c:pt>
                <c:pt idx="9939">
                  <c:v>46</c:v>
                </c:pt>
                <c:pt idx="9940">
                  <c:v>61</c:v>
                </c:pt>
                <c:pt idx="9941">
                  <c:v>49</c:v>
                </c:pt>
                <c:pt idx="9942">
                  <c:v>51</c:v>
                </c:pt>
                <c:pt idx="9943">
                  <c:v>77</c:v>
                </c:pt>
                <c:pt idx="9944">
                  <c:v>38</c:v>
                </c:pt>
                <c:pt idx="9945">
                  <c:v>77</c:v>
                </c:pt>
                <c:pt idx="9946">
                  <c:v>59</c:v>
                </c:pt>
                <c:pt idx="9947">
                  <c:v>56</c:v>
                </c:pt>
                <c:pt idx="9948">
                  <c:v>57</c:v>
                </c:pt>
                <c:pt idx="9949">
                  <c:v>51</c:v>
                </c:pt>
                <c:pt idx="9950">
                  <c:v>58</c:v>
                </c:pt>
                <c:pt idx="9951">
                  <c:v>51</c:v>
                </c:pt>
                <c:pt idx="9952">
                  <c:v>54</c:v>
                </c:pt>
                <c:pt idx="9953">
                  <c:v>52</c:v>
                </c:pt>
                <c:pt idx="9954">
                  <c:v>58</c:v>
                </c:pt>
                <c:pt idx="9955">
                  <c:v>58</c:v>
                </c:pt>
                <c:pt idx="9956">
                  <c:v>48</c:v>
                </c:pt>
                <c:pt idx="9957">
                  <c:v>51</c:v>
                </c:pt>
                <c:pt idx="9958">
                  <c:v>44</c:v>
                </c:pt>
                <c:pt idx="9959">
                  <c:v>55</c:v>
                </c:pt>
                <c:pt idx="9960">
                  <c:v>52</c:v>
                </c:pt>
                <c:pt idx="9961">
                  <c:v>64</c:v>
                </c:pt>
                <c:pt idx="9962">
                  <c:v>57</c:v>
                </c:pt>
                <c:pt idx="9963">
                  <c:v>55</c:v>
                </c:pt>
                <c:pt idx="9964">
                  <c:v>60</c:v>
                </c:pt>
                <c:pt idx="9965">
                  <c:v>55</c:v>
                </c:pt>
                <c:pt idx="9966">
                  <c:v>61</c:v>
                </c:pt>
                <c:pt idx="9967">
                  <c:v>56</c:v>
                </c:pt>
                <c:pt idx="9968">
                  <c:v>57</c:v>
                </c:pt>
                <c:pt idx="9969">
                  <c:v>46</c:v>
                </c:pt>
                <c:pt idx="9970">
                  <c:v>56</c:v>
                </c:pt>
                <c:pt idx="9971">
                  <c:v>48</c:v>
                </c:pt>
                <c:pt idx="9972">
                  <c:v>72</c:v>
                </c:pt>
                <c:pt idx="9973">
                  <c:v>45</c:v>
                </c:pt>
                <c:pt idx="9974">
                  <c:v>51</c:v>
                </c:pt>
                <c:pt idx="9975">
                  <c:v>60</c:v>
                </c:pt>
                <c:pt idx="9976">
                  <c:v>53</c:v>
                </c:pt>
                <c:pt idx="9977">
                  <c:v>65</c:v>
                </c:pt>
                <c:pt idx="9978">
                  <c:v>57</c:v>
                </c:pt>
                <c:pt idx="9979">
                  <c:v>62</c:v>
                </c:pt>
                <c:pt idx="9980">
                  <c:v>64</c:v>
                </c:pt>
                <c:pt idx="9981">
                  <c:v>61</c:v>
                </c:pt>
                <c:pt idx="9982">
                  <c:v>70</c:v>
                </c:pt>
                <c:pt idx="9983">
                  <c:v>36</c:v>
                </c:pt>
                <c:pt idx="9984">
                  <c:v>50</c:v>
                </c:pt>
                <c:pt idx="9985">
                  <c:v>52</c:v>
                </c:pt>
                <c:pt idx="9986">
                  <c:v>44</c:v>
                </c:pt>
                <c:pt idx="9987">
                  <c:v>51</c:v>
                </c:pt>
                <c:pt idx="9988">
                  <c:v>49</c:v>
                </c:pt>
                <c:pt idx="9989">
                  <c:v>62</c:v>
                </c:pt>
                <c:pt idx="9990">
                  <c:v>52</c:v>
                </c:pt>
                <c:pt idx="9991">
                  <c:v>43</c:v>
                </c:pt>
                <c:pt idx="9992">
                  <c:v>55</c:v>
                </c:pt>
                <c:pt idx="9993">
                  <c:v>45</c:v>
                </c:pt>
                <c:pt idx="9994">
                  <c:v>45</c:v>
                </c:pt>
                <c:pt idx="9995">
                  <c:v>59</c:v>
                </c:pt>
                <c:pt idx="9996">
                  <c:v>53</c:v>
                </c:pt>
                <c:pt idx="9997">
                  <c:v>41</c:v>
                </c:pt>
                <c:pt idx="9998">
                  <c:v>67</c:v>
                </c:pt>
                <c:pt idx="9999">
                  <c:v>45</c:v>
                </c:pt>
              </c:numCache>
            </c:numRef>
          </c:xVal>
          <c:yVal>
            <c:numRef>
              <c:f>Sheet1!$G$2:$G$10001</c:f>
              <c:numCache>
                <c:formatCode>0.00_ </c:formatCode>
                <c:ptCount val="10000"/>
                <c:pt idx="0">
                  <c:v>63.777777777777779</c:v>
                </c:pt>
                <c:pt idx="1">
                  <c:v>81.5</c:v>
                </c:pt>
                <c:pt idx="2">
                  <c:v>76.25</c:v>
                </c:pt>
                <c:pt idx="3">
                  <c:v>71</c:v>
                </c:pt>
                <c:pt idx="4">
                  <c:v>63.777777777777779</c:v>
                </c:pt>
                <c:pt idx="5">
                  <c:v>59.111111111111114</c:v>
                </c:pt>
                <c:pt idx="6">
                  <c:v>65.333333333333329</c:v>
                </c:pt>
                <c:pt idx="7">
                  <c:v>76.25</c:v>
                </c:pt>
                <c:pt idx="8">
                  <c:v>66.888888888888886</c:v>
                </c:pt>
                <c:pt idx="9">
                  <c:v>81.5</c:v>
                </c:pt>
                <c:pt idx="10">
                  <c:v>51.5</c:v>
                </c:pt>
                <c:pt idx="11">
                  <c:v>59.111111111111114</c:v>
                </c:pt>
                <c:pt idx="12">
                  <c:v>66.888888888888886</c:v>
                </c:pt>
                <c:pt idx="13">
                  <c:v>57.555555555555557</c:v>
                </c:pt>
                <c:pt idx="14">
                  <c:v>55</c:v>
                </c:pt>
                <c:pt idx="15">
                  <c:v>56</c:v>
                </c:pt>
                <c:pt idx="16">
                  <c:v>78</c:v>
                </c:pt>
                <c:pt idx="17">
                  <c:v>79.75</c:v>
                </c:pt>
                <c:pt idx="18">
                  <c:v>63.777777777777779</c:v>
                </c:pt>
                <c:pt idx="19">
                  <c:v>60.666666666666664</c:v>
                </c:pt>
                <c:pt idx="20">
                  <c:v>76.25</c:v>
                </c:pt>
                <c:pt idx="21">
                  <c:v>87.166666666666671</c:v>
                </c:pt>
                <c:pt idx="22">
                  <c:v>71</c:v>
                </c:pt>
                <c:pt idx="23">
                  <c:v>72.75</c:v>
                </c:pt>
                <c:pt idx="24">
                  <c:v>90.666666666666671</c:v>
                </c:pt>
                <c:pt idx="25">
                  <c:v>81.5</c:v>
                </c:pt>
                <c:pt idx="26">
                  <c:v>53.25</c:v>
                </c:pt>
                <c:pt idx="27">
                  <c:v>88.916666666666671</c:v>
                </c:pt>
                <c:pt idx="28">
                  <c:v>55</c:v>
                </c:pt>
                <c:pt idx="29">
                  <c:v>46.25</c:v>
                </c:pt>
                <c:pt idx="30">
                  <c:v>74.5</c:v>
                </c:pt>
                <c:pt idx="31">
                  <c:v>88.916666666666671</c:v>
                </c:pt>
                <c:pt idx="32">
                  <c:v>90.083333333333329</c:v>
                </c:pt>
                <c:pt idx="33">
                  <c:v>78</c:v>
                </c:pt>
                <c:pt idx="34">
                  <c:v>76.25</c:v>
                </c:pt>
                <c:pt idx="35">
                  <c:v>68.444444444444443</c:v>
                </c:pt>
                <c:pt idx="36">
                  <c:v>83.25</c:v>
                </c:pt>
                <c:pt idx="37">
                  <c:v>56</c:v>
                </c:pt>
                <c:pt idx="38">
                  <c:v>66.888888888888886</c:v>
                </c:pt>
                <c:pt idx="39">
                  <c:v>79.75</c:v>
                </c:pt>
                <c:pt idx="40">
                  <c:v>90.666666666666671</c:v>
                </c:pt>
                <c:pt idx="41">
                  <c:v>88.333333333333329</c:v>
                </c:pt>
                <c:pt idx="42">
                  <c:v>49.75</c:v>
                </c:pt>
                <c:pt idx="43">
                  <c:v>91.25</c:v>
                </c:pt>
                <c:pt idx="44">
                  <c:v>88.916666666666671</c:v>
                </c:pt>
                <c:pt idx="45">
                  <c:v>71</c:v>
                </c:pt>
                <c:pt idx="46">
                  <c:v>62.222222222222221</c:v>
                </c:pt>
                <c:pt idx="47">
                  <c:v>66.888888888888886</c:v>
                </c:pt>
                <c:pt idx="48">
                  <c:v>72.75</c:v>
                </c:pt>
                <c:pt idx="49">
                  <c:v>65.333333333333329</c:v>
                </c:pt>
                <c:pt idx="50">
                  <c:v>71</c:v>
                </c:pt>
                <c:pt idx="51">
                  <c:v>74.5</c:v>
                </c:pt>
                <c:pt idx="52">
                  <c:v>66.888888888888886</c:v>
                </c:pt>
                <c:pt idx="53">
                  <c:v>74.5</c:v>
                </c:pt>
                <c:pt idx="54">
                  <c:v>51.5</c:v>
                </c:pt>
                <c:pt idx="55">
                  <c:v>59.111111111111114</c:v>
                </c:pt>
                <c:pt idx="56">
                  <c:v>81.5</c:v>
                </c:pt>
                <c:pt idx="57">
                  <c:v>83.25</c:v>
                </c:pt>
                <c:pt idx="58">
                  <c:v>59.111111111111114</c:v>
                </c:pt>
                <c:pt idx="59">
                  <c:v>62.222222222222221</c:v>
                </c:pt>
                <c:pt idx="60">
                  <c:v>65.333333333333329</c:v>
                </c:pt>
                <c:pt idx="61">
                  <c:v>68.444444444444443</c:v>
                </c:pt>
                <c:pt idx="62">
                  <c:v>87.75</c:v>
                </c:pt>
                <c:pt idx="63">
                  <c:v>87.75</c:v>
                </c:pt>
                <c:pt idx="64">
                  <c:v>70</c:v>
                </c:pt>
                <c:pt idx="65">
                  <c:v>87.166666666666671</c:v>
                </c:pt>
                <c:pt idx="66">
                  <c:v>65.333333333333329</c:v>
                </c:pt>
                <c:pt idx="67">
                  <c:v>74.5</c:v>
                </c:pt>
                <c:pt idx="68">
                  <c:v>78</c:v>
                </c:pt>
                <c:pt idx="69">
                  <c:v>46.25</c:v>
                </c:pt>
                <c:pt idx="70">
                  <c:v>56</c:v>
                </c:pt>
                <c:pt idx="71">
                  <c:v>74.5</c:v>
                </c:pt>
                <c:pt idx="72">
                  <c:v>78</c:v>
                </c:pt>
                <c:pt idx="73">
                  <c:v>66.888888888888886</c:v>
                </c:pt>
                <c:pt idx="74">
                  <c:v>78</c:v>
                </c:pt>
                <c:pt idx="75">
                  <c:v>65.333333333333329</c:v>
                </c:pt>
                <c:pt idx="76">
                  <c:v>85</c:v>
                </c:pt>
                <c:pt idx="77">
                  <c:v>87.166666666666671</c:v>
                </c:pt>
                <c:pt idx="78">
                  <c:v>62.222222222222221</c:v>
                </c:pt>
                <c:pt idx="79">
                  <c:v>74.5</c:v>
                </c:pt>
                <c:pt idx="80">
                  <c:v>88.916666666666671</c:v>
                </c:pt>
                <c:pt idx="81">
                  <c:v>89.5</c:v>
                </c:pt>
                <c:pt idx="82">
                  <c:v>46.25</c:v>
                </c:pt>
                <c:pt idx="83">
                  <c:v>51.5</c:v>
                </c:pt>
                <c:pt idx="84">
                  <c:v>79.75</c:v>
                </c:pt>
                <c:pt idx="85">
                  <c:v>62.222222222222221</c:v>
                </c:pt>
                <c:pt idx="86">
                  <c:v>78</c:v>
                </c:pt>
                <c:pt idx="87">
                  <c:v>57.555555555555557</c:v>
                </c:pt>
                <c:pt idx="88">
                  <c:v>88.333333333333329</c:v>
                </c:pt>
                <c:pt idx="89">
                  <c:v>88.916666666666671</c:v>
                </c:pt>
                <c:pt idx="90">
                  <c:v>46.25</c:v>
                </c:pt>
                <c:pt idx="91">
                  <c:v>79.75</c:v>
                </c:pt>
                <c:pt idx="92">
                  <c:v>83.25</c:v>
                </c:pt>
                <c:pt idx="93">
                  <c:v>79.75</c:v>
                </c:pt>
                <c:pt idx="94">
                  <c:v>78</c:v>
                </c:pt>
                <c:pt idx="95">
                  <c:v>83.25</c:v>
                </c:pt>
                <c:pt idx="96">
                  <c:v>78</c:v>
                </c:pt>
                <c:pt idx="97">
                  <c:v>51.5</c:v>
                </c:pt>
                <c:pt idx="98">
                  <c:v>72.75</c:v>
                </c:pt>
                <c:pt idx="99">
                  <c:v>88.916666666666671</c:v>
                </c:pt>
                <c:pt idx="100">
                  <c:v>59.111111111111114</c:v>
                </c:pt>
                <c:pt idx="101">
                  <c:v>46.25</c:v>
                </c:pt>
                <c:pt idx="102">
                  <c:v>76.25</c:v>
                </c:pt>
                <c:pt idx="103">
                  <c:v>70</c:v>
                </c:pt>
                <c:pt idx="104">
                  <c:v>40</c:v>
                </c:pt>
                <c:pt idx="105">
                  <c:v>66.888888888888886</c:v>
                </c:pt>
                <c:pt idx="106">
                  <c:v>78</c:v>
                </c:pt>
                <c:pt idx="107">
                  <c:v>89.5</c:v>
                </c:pt>
                <c:pt idx="108">
                  <c:v>56</c:v>
                </c:pt>
                <c:pt idx="109">
                  <c:v>79.75</c:v>
                </c:pt>
                <c:pt idx="110">
                  <c:v>63.777777777777779</c:v>
                </c:pt>
                <c:pt idx="111">
                  <c:v>81.5</c:v>
                </c:pt>
                <c:pt idx="112">
                  <c:v>74.5</c:v>
                </c:pt>
                <c:pt idx="113">
                  <c:v>85</c:v>
                </c:pt>
                <c:pt idx="114">
                  <c:v>87.166666666666671</c:v>
                </c:pt>
                <c:pt idx="115">
                  <c:v>56</c:v>
                </c:pt>
                <c:pt idx="116">
                  <c:v>63.777777777777779</c:v>
                </c:pt>
                <c:pt idx="117">
                  <c:v>55</c:v>
                </c:pt>
                <c:pt idx="118">
                  <c:v>90.083333333333329</c:v>
                </c:pt>
                <c:pt idx="119">
                  <c:v>90.083333333333329</c:v>
                </c:pt>
                <c:pt idx="120">
                  <c:v>66.888888888888886</c:v>
                </c:pt>
                <c:pt idx="121">
                  <c:v>87.75</c:v>
                </c:pt>
                <c:pt idx="122">
                  <c:v>79.75</c:v>
                </c:pt>
                <c:pt idx="123">
                  <c:v>72.75</c:v>
                </c:pt>
                <c:pt idx="124">
                  <c:v>60.666666666666664</c:v>
                </c:pt>
                <c:pt idx="125">
                  <c:v>60.666666666666664</c:v>
                </c:pt>
                <c:pt idx="126">
                  <c:v>46.25</c:v>
                </c:pt>
                <c:pt idx="127">
                  <c:v>44.5</c:v>
                </c:pt>
                <c:pt idx="128">
                  <c:v>78</c:v>
                </c:pt>
                <c:pt idx="129">
                  <c:v>72.75</c:v>
                </c:pt>
                <c:pt idx="130">
                  <c:v>71</c:v>
                </c:pt>
                <c:pt idx="131">
                  <c:v>60.666666666666664</c:v>
                </c:pt>
                <c:pt idx="132">
                  <c:v>60.666666666666664</c:v>
                </c:pt>
                <c:pt idx="133">
                  <c:v>60.666666666666664</c:v>
                </c:pt>
                <c:pt idx="134">
                  <c:v>86</c:v>
                </c:pt>
                <c:pt idx="135">
                  <c:v>76.25</c:v>
                </c:pt>
                <c:pt idx="136">
                  <c:v>76.25</c:v>
                </c:pt>
                <c:pt idx="137">
                  <c:v>86</c:v>
                </c:pt>
                <c:pt idx="138">
                  <c:v>74.5</c:v>
                </c:pt>
                <c:pt idx="139">
                  <c:v>42.75</c:v>
                </c:pt>
                <c:pt idx="140">
                  <c:v>71</c:v>
                </c:pt>
                <c:pt idx="141">
                  <c:v>86</c:v>
                </c:pt>
                <c:pt idx="142">
                  <c:v>76.25</c:v>
                </c:pt>
                <c:pt idx="143">
                  <c:v>39.230769230769234</c:v>
                </c:pt>
                <c:pt idx="144">
                  <c:v>89.5</c:v>
                </c:pt>
                <c:pt idx="145">
                  <c:v>71</c:v>
                </c:pt>
                <c:pt idx="146">
                  <c:v>72.75</c:v>
                </c:pt>
                <c:pt idx="147">
                  <c:v>66.888888888888886</c:v>
                </c:pt>
                <c:pt idx="148">
                  <c:v>83.25</c:v>
                </c:pt>
                <c:pt idx="149">
                  <c:v>89.5</c:v>
                </c:pt>
                <c:pt idx="150">
                  <c:v>78</c:v>
                </c:pt>
                <c:pt idx="151">
                  <c:v>86</c:v>
                </c:pt>
                <c:pt idx="152">
                  <c:v>60.666666666666664</c:v>
                </c:pt>
                <c:pt idx="153">
                  <c:v>51.5</c:v>
                </c:pt>
                <c:pt idx="154">
                  <c:v>63.777777777777779</c:v>
                </c:pt>
                <c:pt idx="155">
                  <c:v>55</c:v>
                </c:pt>
                <c:pt idx="156">
                  <c:v>60.666666666666664</c:v>
                </c:pt>
                <c:pt idx="157">
                  <c:v>89.5</c:v>
                </c:pt>
                <c:pt idx="158">
                  <c:v>66.888888888888886</c:v>
                </c:pt>
                <c:pt idx="159">
                  <c:v>60.666666666666664</c:v>
                </c:pt>
                <c:pt idx="160">
                  <c:v>65.333333333333329</c:v>
                </c:pt>
                <c:pt idx="161">
                  <c:v>83.25</c:v>
                </c:pt>
                <c:pt idx="162">
                  <c:v>68.444444444444443</c:v>
                </c:pt>
                <c:pt idx="163">
                  <c:v>76.25</c:v>
                </c:pt>
                <c:pt idx="164">
                  <c:v>63.777777777777779</c:v>
                </c:pt>
                <c:pt idx="165">
                  <c:v>66.888888888888886</c:v>
                </c:pt>
                <c:pt idx="166">
                  <c:v>71</c:v>
                </c:pt>
                <c:pt idx="167">
                  <c:v>87.166666666666671</c:v>
                </c:pt>
                <c:pt idx="168">
                  <c:v>55</c:v>
                </c:pt>
                <c:pt idx="169">
                  <c:v>59.111111111111114</c:v>
                </c:pt>
                <c:pt idx="170">
                  <c:v>89.5</c:v>
                </c:pt>
                <c:pt idx="171">
                  <c:v>53.25</c:v>
                </c:pt>
                <c:pt idx="172">
                  <c:v>86</c:v>
                </c:pt>
                <c:pt idx="173">
                  <c:v>59.111111111111114</c:v>
                </c:pt>
                <c:pt idx="174">
                  <c:v>68.444444444444443</c:v>
                </c:pt>
                <c:pt idx="175">
                  <c:v>78</c:v>
                </c:pt>
                <c:pt idx="176">
                  <c:v>83.25</c:v>
                </c:pt>
                <c:pt idx="177">
                  <c:v>87.75</c:v>
                </c:pt>
                <c:pt idx="178">
                  <c:v>44.5</c:v>
                </c:pt>
                <c:pt idx="179">
                  <c:v>79.75</c:v>
                </c:pt>
                <c:pt idx="180">
                  <c:v>86.583333333333329</c:v>
                </c:pt>
                <c:pt idx="181">
                  <c:v>79.75</c:v>
                </c:pt>
                <c:pt idx="182">
                  <c:v>68.444444444444443</c:v>
                </c:pt>
                <c:pt idx="183">
                  <c:v>57.555555555555557</c:v>
                </c:pt>
                <c:pt idx="184">
                  <c:v>66.888888888888886</c:v>
                </c:pt>
                <c:pt idx="185">
                  <c:v>79.75</c:v>
                </c:pt>
                <c:pt idx="186">
                  <c:v>71</c:v>
                </c:pt>
                <c:pt idx="187">
                  <c:v>83.25</c:v>
                </c:pt>
                <c:pt idx="188">
                  <c:v>87.166666666666671</c:v>
                </c:pt>
                <c:pt idx="189">
                  <c:v>72.75</c:v>
                </c:pt>
                <c:pt idx="190">
                  <c:v>76.25</c:v>
                </c:pt>
                <c:pt idx="191">
                  <c:v>86.583333333333329</c:v>
                </c:pt>
                <c:pt idx="192">
                  <c:v>91.833333333333329</c:v>
                </c:pt>
                <c:pt idx="193">
                  <c:v>81.5</c:v>
                </c:pt>
                <c:pt idx="194">
                  <c:v>83.25</c:v>
                </c:pt>
                <c:pt idx="195">
                  <c:v>63.777777777777779</c:v>
                </c:pt>
                <c:pt idx="196">
                  <c:v>85</c:v>
                </c:pt>
                <c:pt idx="197">
                  <c:v>76.25</c:v>
                </c:pt>
                <c:pt idx="198">
                  <c:v>83.25</c:v>
                </c:pt>
                <c:pt idx="199">
                  <c:v>81.5</c:v>
                </c:pt>
                <c:pt idx="200">
                  <c:v>71</c:v>
                </c:pt>
                <c:pt idx="201">
                  <c:v>72.75</c:v>
                </c:pt>
                <c:pt idx="202">
                  <c:v>87.75</c:v>
                </c:pt>
                <c:pt idx="203">
                  <c:v>66.888888888888886</c:v>
                </c:pt>
                <c:pt idx="204">
                  <c:v>70</c:v>
                </c:pt>
                <c:pt idx="205">
                  <c:v>57.555555555555557</c:v>
                </c:pt>
                <c:pt idx="206">
                  <c:v>44.5</c:v>
                </c:pt>
                <c:pt idx="207">
                  <c:v>57.555555555555557</c:v>
                </c:pt>
                <c:pt idx="208">
                  <c:v>72.75</c:v>
                </c:pt>
                <c:pt idx="209">
                  <c:v>74.5</c:v>
                </c:pt>
                <c:pt idx="210">
                  <c:v>92.416666666666671</c:v>
                </c:pt>
                <c:pt idx="211">
                  <c:v>71</c:v>
                </c:pt>
                <c:pt idx="212">
                  <c:v>88.916666666666671</c:v>
                </c:pt>
                <c:pt idx="213">
                  <c:v>60.666666666666664</c:v>
                </c:pt>
                <c:pt idx="214">
                  <c:v>88.916666666666671</c:v>
                </c:pt>
                <c:pt idx="215">
                  <c:v>76.25</c:v>
                </c:pt>
                <c:pt idx="216">
                  <c:v>59.111111111111114</c:v>
                </c:pt>
                <c:pt idx="217">
                  <c:v>86.583333333333329</c:v>
                </c:pt>
                <c:pt idx="218">
                  <c:v>63.777777777777779</c:v>
                </c:pt>
                <c:pt idx="219">
                  <c:v>86</c:v>
                </c:pt>
                <c:pt idx="220">
                  <c:v>71</c:v>
                </c:pt>
                <c:pt idx="221">
                  <c:v>78</c:v>
                </c:pt>
                <c:pt idx="222">
                  <c:v>70</c:v>
                </c:pt>
                <c:pt idx="223">
                  <c:v>71</c:v>
                </c:pt>
                <c:pt idx="224">
                  <c:v>89.5</c:v>
                </c:pt>
                <c:pt idx="225">
                  <c:v>88.333333333333329</c:v>
                </c:pt>
                <c:pt idx="226">
                  <c:v>53.25</c:v>
                </c:pt>
                <c:pt idx="227">
                  <c:v>88.333333333333329</c:v>
                </c:pt>
                <c:pt idx="228">
                  <c:v>71</c:v>
                </c:pt>
                <c:pt idx="229">
                  <c:v>90.083333333333329</c:v>
                </c:pt>
                <c:pt idx="230">
                  <c:v>42.75</c:v>
                </c:pt>
                <c:pt idx="231">
                  <c:v>87.166666666666671</c:v>
                </c:pt>
                <c:pt idx="232">
                  <c:v>60.666666666666664</c:v>
                </c:pt>
                <c:pt idx="233">
                  <c:v>81.5</c:v>
                </c:pt>
                <c:pt idx="234">
                  <c:v>48</c:v>
                </c:pt>
                <c:pt idx="235">
                  <c:v>63.777777777777779</c:v>
                </c:pt>
                <c:pt idx="236">
                  <c:v>88.916666666666671</c:v>
                </c:pt>
                <c:pt idx="237">
                  <c:v>44.5</c:v>
                </c:pt>
                <c:pt idx="238">
                  <c:v>51.5</c:v>
                </c:pt>
                <c:pt idx="239">
                  <c:v>79.75</c:v>
                </c:pt>
                <c:pt idx="240">
                  <c:v>83.25</c:v>
                </c:pt>
                <c:pt idx="241">
                  <c:v>76.25</c:v>
                </c:pt>
                <c:pt idx="242">
                  <c:v>62.222222222222221</c:v>
                </c:pt>
                <c:pt idx="243">
                  <c:v>63.777777777777779</c:v>
                </c:pt>
                <c:pt idx="244">
                  <c:v>68.444444444444443</c:v>
                </c:pt>
                <c:pt idx="245">
                  <c:v>42.75</c:v>
                </c:pt>
                <c:pt idx="246">
                  <c:v>66.888888888888886</c:v>
                </c:pt>
                <c:pt idx="247">
                  <c:v>38.46153846153846</c:v>
                </c:pt>
                <c:pt idx="248">
                  <c:v>72.75</c:v>
                </c:pt>
                <c:pt idx="249">
                  <c:v>68.444444444444443</c:v>
                </c:pt>
                <c:pt idx="250">
                  <c:v>68.444444444444443</c:v>
                </c:pt>
                <c:pt idx="251">
                  <c:v>44.5</c:v>
                </c:pt>
                <c:pt idx="252">
                  <c:v>78</c:v>
                </c:pt>
                <c:pt idx="253">
                  <c:v>72.75</c:v>
                </c:pt>
                <c:pt idx="254">
                  <c:v>53.25</c:v>
                </c:pt>
                <c:pt idx="255">
                  <c:v>55</c:v>
                </c:pt>
                <c:pt idx="256">
                  <c:v>83.25</c:v>
                </c:pt>
                <c:pt idx="257">
                  <c:v>72.75</c:v>
                </c:pt>
                <c:pt idx="258">
                  <c:v>48</c:v>
                </c:pt>
                <c:pt idx="259">
                  <c:v>68.444444444444443</c:v>
                </c:pt>
                <c:pt idx="260">
                  <c:v>72.75</c:v>
                </c:pt>
                <c:pt idx="261">
                  <c:v>79.75</c:v>
                </c:pt>
                <c:pt idx="262">
                  <c:v>78</c:v>
                </c:pt>
                <c:pt idx="263">
                  <c:v>83.25</c:v>
                </c:pt>
                <c:pt idx="264">
                  <c:v>90.083333333333329</c:v>
                </c:pt>
                <c:pt idx="265">
                  <c:v>76.25</c:v>
                </c:pt>
                <c:pt idx="266">
                  <c:v>41</c:v>
                </c:pt>
                <c:pt idx="267">
                  <c:v>87.166666666666671</c:v>
                </c:pt>
                <c:pt idx="268">
                  <c:v>39.230769230769234</c:v>
                </c:pt>
                <c:pt idx="269">
                  <c:v>66.888888888888886</c:v>
                </c:pt>
                <c:pt idx="270">
                  <c:v>87.75</c:v>
                </c:pt>
                <c:pt idx="271">
                  <c:v>39.230769230769234</c:v>
                </c:pt>
                <c:pt idx="272">
                  <c:v>59.111111111111114</c:v>
                </c:pt>
                <c:pt idx="273">
                  <c:v>66.888888888888886</c:v>
                </c:pt>
                <c:pt idx="274">
                  <c:v>56</c:v>
                </c:pt>
                <c:pt idx="275">
                  <c:v>72.75</c:v>
                </c:pt>
                <c:pt idx="276">
                  <c:v>49.75</c:v>
                </c:pt>
                <c:pt idx="277">
                  <c:v>62.222222222222221</c:v>
                </c:pt>
                <c:pt idx="278">
                  <c:v>79.75</c:v>
                </c:pt>
                <c:pt idx="279">
                  <c:v>42.75</c:v>
                </c:pt>
                <c:pt idx="280">
                  <c:v>85</c:v>
                </c:pt>
                <c:pt idx="281">
                  <c:v>88.333333333333329</c:v>
                </c:pt>
                <c:pt idx="282">
                  <c:v>85</c:v>
                </c:pt>
                <c:pt idx="283">
                  <c:v>65.333333333333329</c:v>
                </c:pt>
                <c:pt idx="284">
                  <c:v>87.75</c:v>
                </c:pt>
                <c:pt idx="285">
                  <c:v>83.25</c:v>
                </c:pt>
                <c:pt idx="286">
                  <c:v>72.75</c:v>
                </c:pt>
                <c:pt idx="287">
                  <c:v>86</c:v>
                </c:pt>
                <c:pt idx="288">
                  <c:v>48</c:v>
                </c:pt>
                <c:pt idx="289">
                  <c:v>88.916666666666671</c:v>
                </c:pt>
                <c:pt idx="290">
                  <c:v>48</c:v>
                </c:pt>
                <c:pt idx="291">
                  <c:v>74.5</c:v>
                </c:pt>
                <c:pt idx="292">
                  <c:v>83.25</c:v>
                </c:pt>
                <c:pt idx="293">
                  <c:v>60.666666666666664</c:v>
                </c:pt>
                <c:pt idx="294">
                  <c:v>71</c:v>
                </c:pt>
                <c:pt idx="295">
                  <c:v>55</c:v>
                </c:pt>
                <c:pt idx="296">
                  <c:v>65.333333333333329</c:v>
                </c:pt>
                <c:pt idx="297">
                  <c:v>79.75</c:v>
                </c:pt>
                <c:pt idx="298">
                  <c:v>70</c:v>
                </c:pt>
                <c:pt idx="299">
                  <c:v>72.75</c:v>
                </c:pt>
                <c:pt idx="300">
                  <c:v>68.444444444444443</c:v>
                </c:pt>
                <c:pt idx="301">
                  <c:v>72.75</c:v>
                </c:pt>
                <c:pt idx="302">
                  <c:v>76.25</c:v>
                </c:pt>
                <c:pt idx="303">
                  <c:v>72.75</c:v>
                </c:pt>
                <c:pt idx="304">
                  <c:v>76.25</c:v>
                </c:pt>
                <c:pt idx="305">
                  <c:v>59.111111111111114</c:v>
                </c:pt>
                <c:pt idx="306">
                  <c:v>55</c:v>
                </c:pt>
                <c:pt idx="307">
                  <c:v>87.75</c:v>
                </c:pt>
                <c:pt idx="308">
                  <c:v>87.166666666666671</c:v>
                </c:pt>
                <c:pt idx="309">
                  <c:v>57.555555555555557</c:v>
                </c:pt>
                <c:pt idx="310">
                  <c:v>93.583333333333329</c:v>
                </c:pt>
                <c:pt idx="311">
                  <c:v>79.75</c:v>
                </c:pt>
                <c:pt idx="312">
                  <c:v>72.75</c:v>
                </c:pt>
                <c:pt idx="313">
                  <c:v>49.75</c:v>
                </c:pt>
                <c:pt idx="314">
                  <c:v>71</c:v>
                </c:pt>
                <c:pt idx="315">
                  <c:v>92.416666666666671</c:v>
                </c:pt>
                <c:pt idx="316">
                  <c:v>83.25</c:v>
                </c:pt>
                <c:pt idx="317">
                  <c:v>49.75</c:v>
                </c:pt>
                <c:pt idx="318">
                  <c:v>86</c:v>
                </c:pt>
                <c:pt idx="319">
                  <c:v>70</c:v>
                </c:pt>
                <c:pt idx="320">
                  <c:v>83.25</c:v>
                </c:pt>
                <c:pt idx="321">
                  <c:v>87.75</c:v>
                </c:pt>
                <c:pt idx="322">
                  <c:v>65.333333333333329</c:v>
                </c:pt>
                <c:pt idx="323">
                  <c:v>65.333333333333329</c:v>
                </c:pt>
                <c:pt idx="324">
                  <c:v>65.333333333333329</c:v>
                </c:pt>
                <c:pt idx="325">
                  <c:v>78</c:v>
                </c:pt>
                <c:pt idx="326">
                  <c:v>59.111111111111114</c:v>
                </c:pt>
                <c:pt idx="327">
                  <c:v>76.25</c:v>
                </c:pt>
                <c:pt idx="328">
                  <c:v>78</c:v>
                </c:pt>
                <c:pt idx="329">
                  <c:v>78</c:v>
                </c:pt>
                <c:pt idx="330">
                  <c:v>56</c:v>
                </c:pt>
                <c:pt idx="331">
                  <c:v>62.222222222222221</c:v>
                </c:pt>
                <c:pt idx="332">
                  <c:v>74.5</c:v>
                </c:pt>
                <c:pt idx="333">
                  <c:v>44.5</c:v>
                </c:pt>
                <c:pt idx="334">
                  <c:v>88.333333333333329</c:v>
                </c:pt>
                <c:pt idx="335">
                  <c:v>48</c:v>
                </c:pt>
                <c:pt idx="336">
                  <c:v>65.333333333333329</c:v>
                </c:pt>
                <c:pt idx="337">
                  <c:v>40</c:v>
                </c:pt>
                <c:pt idx="338">
                  <c:v>68.444444444444443</c:v>
                </c:pt>
                <c:pt idx="339">
                  <c:v>74.5</c:v>
                </c:pt>
                <c:pt idx="340">
                  <c:v>72.75</c:v>
                </c:pt>
                <c:pt idx="341">
                  <c:v>88.333333333333329</c:v>
                </c:pt>
                <c:pt idx="342">
                  <c:v>53.25</c:v>
                </c:pt>
                <c:pt idx="343">
                  <c:v>70</c:v>
                </c:pt>
                <c:pt idx="344">
                  <c:v>88.333333333333329</c:v>
                </c:pt>
                <c:pt idx="345">
                  <c:v>68.444444444444443</c:v>
                </c:pt>
                <c:pt idx="346">
                  <c:v>72.75</c:v>
                </c:pt>
                <c:pt idx="347">
                  <c:v>49.75</c:v>
                </c:pt>
                <c:pt idx="348">
                  <c:v>70</c:v>
                </c:pt>
                <c:pt idx="349">
                  <c:v>66.888888888888886</c:v>
                </c:pt>
                <c:pt idx="350">
                  <c:v>86.583333333333329</c:v>
                </c:pt>
                <c:pt idx="351">
                  <c:v>71</c:v>
                </c:pt>
                <c:pt idx="352">
                  <c:v>91.25</c:v>
                </c:pt>
                <c:pt idx="353">
                  <c:v>55</c:v>
                </c:pt>
                <c:pt idx="354">
                  <c:v>57.555555555555557</c:v>
                </c:pt>
                <c:pt idx="355">
                  <c:v>93</c:v>
                </c:pt>
                <c:pt idx="356">
                  <c:v>87.166666666666671</c:v>
                </c:pt>
                <c:pt idx="357">
                  <c:v>46.25</c:v>
                </c:pt>
                <c:pt idx="358">
                  <c:v>87.166666666666671</c:v>
                </c:pt>
                <c:pt idx="359">
                  <c:v>70</c:v>
                </c:pt>
                <c:pt idx="360">
                  <c:v>85</c:v>
                </c:pt>
                <c:pt idx="361">
                  <c:v>65.333333333333329</c:v>
                </c:pt>
                <c:pt idx="362">
                  <c:v>46.25</c:v>
                </c:pt>
                <c:pt idx="363">
                  <c:v>63.777777777777779</c:v>
                </c:pt>
                <c:pt idx="364">
                  <c:v>83.25</c:v>
                </c:pt>
                <c:pt idx="365">
                  <c:v>72.75</c:v>
                </c:pt>
                <c:pt idx="366">
                  <c:v>78</c:v>
                </c:pt>
                <c:pt idx="367">
                  <c:v>91.833333333333329</c:v>
                </c:pt>
                <c:pt idx="368">
                  <c:v>63.777777777777779</c:v>
                </c:pt>
                <c:pt idx="369">
                  <c:v>89.5</c:v>
                </c:pt>
                <c:pt idx="370">
                  <c:v>68.444444444444443</c:v>
                </c:pt>
                <c:pt idx="371">
                  <c:v>91.833333333333329</c:v>
                </c:pt>
                <c:pt idx="372">
                  <c:v>87.75</c:v>
                </c:pt>
                <c:pt idx="373">
                  <c:v>62.222222222222221</c:v>
                </c:pt>
                <c:pt idx="374">
                  <c:v>56</c:v>
                </c:pt>
                <c:pt idx="375">
                  <c:v>65.333333333333329</c:v>
                </c:pt>
                <c:pt idx="376">
                  <c:v>72.75</c:v>
                </c:pt>
                <c:pt idx="377">
                  <c:v>70</c:v>
                </c:pt>
                <c:pt idx="378">
                  <c:v>81.5</c:v>
                </c:pt>
                <c:pt idx="379">
                  <c:v>83.25</c:v>
                </c:pt>
                <c:pt idx="380">
                  <c:v>57.555555555555557</c:v>
                </c:pt>
                <c:pt idx="381">
                  <c:v>85</c:v>
                </c:pt>
                <c:pt idx="382">
                  <c:v>78</c:v>
                </c:pt>
                <c:pt idx="383">
                  <c:v>49.75</c:v>
                </c:pt>
                <c:pt idx="384">
                  <c:v>53.25</c:v>
                </c:pt>
                <c:pt idx="385">
                  <c:v>65.333333333333329</c:v>
                </c:pt>
                <c:pt idx="386">
                  <c:v>71</c:v>
                </c:pt>
                <c:pt idx="387">
                  <c:v>78</c:v>
                </c:pt>
                <c:pt idx="388">
                  <c:v>63.777777777777779</c:v>
                </c:pt>
                <c:pt idx="389">
                  <c:v>83.25</c:v>
                </c:pt>
                <c:pt idx="390">
                  <c:v>56</c:v>
                </c:pt>
                <c:pt idx="391">
                  <c:v>86</c:v>
                </c:pt>
                <c:pt idx="392">
                  <c:v>74.5</c:v>
                </c:pt>
                <c:pt idx="393">
                  <c:v>60.666666666666664</c:v>
                </c:pt>
                <c:pt idx="394">
                  <c:v>70</c:v>
                </c:pt>
                <c:pt idx="395">
                  <c:v>51.5</c:v>
                </c:pt>
                <c:pt idx="396">
                  <c:v>88.916666666666671</c:v>
                </c:pt>
                <c:pt idx="397">
                  <c:v>70</c:v>
                </c:pt>
                <c:pt idx="398">
                  <c:v>76.25</c:v>
                </c:pt>
                <c:pt idx="399">
                  <c:v>88.333333333333329</c:v>
                </c:pt>
                <c:pt idx="400">
                  <c:v>86</c:v>
                </c:pt>
                <c:pt idx="401">
                  <c:v>57.555555555555557</c:v>
                </c:pt>
                <c:pt idx="402">
                  <c:v>56</c:v>
                </c:pt>
                <c:pt idx="403">
                  <c:v>76.25</c:v>
                </c:pt>
                <c:pt idx="404">
                  <c:v>68.444444444444443</c:v>
                </c:pt>
                <c:pt idx="405">
                  <c:v>78</c:v>
                </c:pt>
                <c:pt idx="406">
                  <c:v>78</c:v>
                </c:pt>
                <c:pt idx="407">
                  <c:v>89.5</c:v>
                </c:pt>
                <c:pt idx="408">
                  <c:v>88.916666666666671</c:v>
                </c:pt>
                <c:pt idx="409">
                  <c:v>85</c:v>
                </c:pt>
                <c:pt idx="410">
                  <c:v>74.5</c:v>
                </c:pt>
                <c:pt idx="411">
                  <c:v>63.777777777777779</c:v>
                </c:pt>
                <c:pt idx="412">
                  <c:v>87.166666666666671</c:v>
                </c:pt>
                <c:pt idx="413">
                  <c:v>56</c:v>
                </c:pt>
                <c:pt idx="414">
                  <c:v>68.444444444444443</c:v>
                </c:pt>
                <c:pt idx="415">
                  <c:v>51.5</c:v>
                </c:pt>
                <c:pt idx="416">
                  <c:v>59.111111111111114</c:v>
                </c:pt>
                <c:pt idx="417">
                  <c:v>78</c:v>
                </c:pt>
                <c:pt idx="418">
                  <c:v>59.111111111111114</c:v>
                </c:pt>
                <c:pt idx="419">
                  <c:v>70</c:v>
                </c:pt>
                <c:pt idx="420">
                  <c:v>35.384615384615387</c:v>
                </c:pt>
                <c:pt idx="421">
                  <c:v>57.555555555555557</c:v>
                </c:pt>
                <c:pt idx="422">
                  <c:v>57.555555555555557</c:v>
                </c:pt>
                <c:pt idx="423">
                  <c:v>76.25</c:v>
                </c:pt>
                <c:pt idx="424">
                  <c:v>87.75</c:v>
                </c:pt>
                <c:pt idx="425">
                  <c:v>70</c:v>
                </c:pt>
                <c:pt idx="426">
                  <c:v>68.444444444444443</c:v>
                </c:pt>
                <c:pt idx="427">
                  <c:v>85</c:v>
                </c:pt>
                <c:pt idx="428">
                  <c:v>62.222222222222221</c:v>
                </c:pt>
                <c:pt idx="429">
                  <c:v>86.583333333333329</c:v>
                </c:pt>
                <c:pt idx="430">
                  <c:v>56</c:v>
                </c:pt>
                <c:pt idx="431">
                  <c:v>88.916666666666671</c:v>
                </c:pt>
                <c:pt idx="432">
                  <c:v>74.5</c:v>
                </c:pt>
                <c:pt idx="433">
                  <c:v>70</c:v>
                </c:pt>
                <c:pt idx="434">
                  <c:v>63.777777777777779</c:v>
                </c:pt>
                <c:pt idx="435">
                  <c:v>65.333333333333329</c:v>
                </c:pt>
                <c:pt idx="436">
                  <c:v>49.75</c:v>
                </c:pt>
                <c:pt idx="437">
                  <c:v>76.25</c:v>
                </c:pt>
                <c:pt idx="438">
                  <c:v>66.888888888888886</c:v>
                </c:pt>
                <c:pt idx="439">
                  <c:v>83.25</c:v>
                </c:pt>
                <c:pt idx="440">
                  <c:v>79.75</c:v>
                </c:pt>
                <c:pt idx="441">
                  <c:v>70</c:v>
                </c:pt>
                <c:pt idx="442">
                  <c:v>65.333333333333329</c:v>
                </c:pt>
                <c:pt idx="443">
                  <c:v>65.333333333333329</c:v>
                </c:pt>
                <c:pt idx="444">
                  <c:v>55</c:v>
                </c:pt>
                <c:pt idx="445">
                  <c:v>65.333333333333329</c:v>
                </c:pt>
                <c:pt idx="446">
                  <c:v>60.666666666666664</c:v>
                </c:pt>
                <c:pt idx="447">
                  <c:v>86.583333333333329</c:v>
                </c:pt>
                <c:pt idx="448">
                  <c:v>30.76923076923077</c:v>
                </c:pt>
                <c:pt idx="449">
                  <c:v>39.230769230769234</c:v>
                </c:pt>
                <c:pt idx="450">
                  <c:v>63.777777777777779</c:v>
                </c:pt>
                <c:pt idx="451">
                  <c:v>55</c:v>
                </c:pt>
                <c:pt idx="452">
                  <c:v>66.888888888888886</c:v>
                </c:pt>
                <c:pt idx="453">
                  <c:v>85</c:v>
                </c:pt>
                <c:pt idx="454">
                  <c:v>86.583333333333329</c:v>
                </c:pt>
                <c:pt idx="455">
                  <c:v>59.111111111111114</c:v>
                </c:pt>
                <c:pt idx="456">
                  <c:v>60.666666666666664</c:v>
                </c:pt>
                <c:pt idx="457">
                  <c:v>71</c:v>
                </c:pt>
                <c:pt idx="458">
                  <c:v>51.5</c:v>
                </c:pt>
                <c:pt idx="459">
                  <c:v>66.888888888888886</c:v>
                </c:pt>
                <c:pt idx="460">
                  <c:v>49.75</c:v>
                </c:pt>
                <c:pt idx="461">
                  <c:v>60.666666666666664</c:v>
                </c:pt>
                <c:pt idx="462">
                  <c:v>65.333333333333329</c:v>
                </c:pt>
                <c:pt idx="463">
                  <c:v>71</c:v>
                </c:pt>
                <c:pt idx="464">
                  <c:v>66.888888888888886</c:v>
                </c:pt>
                <c:pt idx="465">
                  <c:v>81.5</c:v>
                </c:pt>
                <c:pt idx="466">
                  <c:v>78</c:v>
                </c:pt>
                <c:pt idx="467">
                  <c:v>62.222222222222221</c:v>
                </c:pt>
                <c:pt idx="468">
                  <c:v>62.222222222222221</c:v>
                </c:pt>
                <c:pt idx="469">
                  <c:v>71</c:v>
                </c:pt>
                <c:pt idx="470">
                  <c:v>78</c:v>
                </c:pt>
                <c:pt idx="471">
                  <c:v>59.111111111111114</c:v>
                </c:pt>
                <c:pt idx="472">
                  <c:v>36.92307692307692</c:v>
                </c:pt>
                <c:pt idx="473">
                  <c:v>70</c:v>
                </c:pt>
                <c:pt idx="474">
                  <c:v>38.46153846153846</c:v>
                </c:pt>
                <c:pt idx="475">
                  <c:v>71</c:v>
                </c:pt>
                <c:pt idx="476">
                  <c:v>71</c:v>
                </c:pt>
                <c:pt idx="477">
                  <c:v>74.5</c:v>
                </c:pt>
                <c:pt idx="478">
                  <c:v>48</c:v>
                </c:pt>
                <c:pt idx="479">
                  <c:v>65.333333333333329</c:v>
                </c:pt>
                <c:pt idx="480">
                  <c:v>59.111111111111114</c:v>
                </c:pt>
                <c:pt idx="481">
                  <c:v>79.75</c:v>
                </c:pt>
                <c:pt idx="482">
                  <c:v>74.5</c:v>
                </c:pt>
                <c:pt idx="483">
                  <c:v>90.083333333333329</c:v>
                </c:pt>
                <c:pt idx="484">
                  <c:v>86</c:v>
                </c:pt>
                <c:pt idx="485">
                  <c:v>63.777777777777779</c:v>
                </c:pt>
                <c:pt idx="486">
                  <c:v>70</c:v>
                </c:pt>
                <c:pt idx="487">
                  <c:v>86</c:v>
                </c:pt>
                <c:pt idx="488">
                  <c:v>65.333333333333329</c:v>
                </c:pt>
                <c:pt idx="489">
                  <c:v>87.75</c:v>
                </c:pt>
                <c:pt idx="490">
                  <c:v>72.75</c:v>
                </c:pt>
                <c:pt idx="491">
                  <c:v>56</c:v>
                </c:pt>
                <c:pt idx="492">
                  <c:v>86</c:v>
                </c:pt>
                <c:pt idx="493">
                  <c:v>72.75</c:v>
                </c:pt>
                <c:pt idx="494">
                  <c:v>78</c:v>
                </c:pt>
                <c:pt idx="495">
                  <c:v>37.692307692307693</c:v>
                </c:pt>
                <c:pt idx="496">
                  <c:v>40</c:v>
                </c:pt>
                <c:pt idx="497">
                  <c:v>68.444444444444443</c:v>
                </c:pt>
                <c:pt idx="498">
                  <c:v>71</c:v>
                </c:pt>
                <c:pt idx="499">
                  <c:v>74.5</c:v>
                </c:pt>
                <c:pt idx="500">
                  <c:v>60.666666666666664</c:v>
                </c:pt>
                <c:pt idx="501">
                  <c:v>63.777777777777779</c:v>
                </c:pt>
                <c:pt idx="502">
                  <c:v>71</c:v>
                </c:pt>
                <c:pt idx="503">
                  <c:v>76.25</c:v>
                </c:pt>
                <c:pt idx="504">
                  <c:v>88.333333333333329</c:v>
                </c:pt>
                <c:pt idx="505">
                  <c:v>83.25</c:v>
                </c:pt>
                <c:pt idx="506">
                  <c:v>93.583333333333329</c:v>
                </c:pt>
                <c:pt idx="507">
                  <c:v>56</c:v>
                </c:pt>
                <c:pt idx="508">
                  <c:v>71</c:v>
                </c:pt>
                <c:pt idx="509">
                  <c:v>87.166666666666671</c:v>
                </c:pt>
                <c:pt idx="510">
                  <c:v>66.888888888888886</c:v>
                </c:pt>
                <c:pt idx="511">
                  <c:v>76.25</c:v>
                </c:pt>
                <c:pt idx="512">
                  <c:v>57.555555555555557</c:v>
                </c:pt>
                <c:pt idx="513">
                  <c:v>62.222222222222221</c:v>
                </c:pt>
                <c:pt idx="514">
                  <c:v>79.75</c:v>
                </c:pt>
                <c:pt idx="515">
                  <c:v>78</c:v>
                </c:pt>
                <c:pt idx="516">
                  <c:v>57.555555555555557</c:v>
                </c:pt>
                <c:pt idx="517">
                  <c:v>48</c:v>
                </c:pt>
                <c:pt idx="518">
                  <c:v>70</c:v>
                </c:pt>
                <c:pt idx="519">
                  <c:v>62.222222222222221</c:v>
                </c:pt>
                <c:pt idx="520">
                  <c:v>92.416666666666671</c:v>
                </c:pt>
                <c:pt idx="521">
                  <c:v>62.222222222222221</c:v>
                </c:pt>
                <c:pt idx="522">
                  <c:v>57.555555555555557</c:v>
                </c:pt>
                <c:pt idx="523">
                  <c:v>65.333333333333329</c:v>
                </c:pt>
                <c:pt idx="524">
                  <c:v>60.666666666666664</c:v>
                </c:pt>
                <c:pt idx="525">
                  <c:v>87.166666666666671</c:v>
                </c:pt>
                <c:pt idx="526">
                  <c:v>79.75</c:v>
                </c:pt>
                <c:pt idx="527">
                  <c:v>86.583333333333329</c:v>
                </c:pt>
                <c:pt idx="528">
                  <c:v>44.5</c:v>
                </c:pt>
                <c:pt idx="529">
                  <c:v>86</c:v>
                </c:pt>
                <c:pt idx="530">
                  <c:v>68.444444444444443</c:v>
                </c:pt>
                <c:pt idx="531">
                  <c:v>66.888888888888886</c:v>
                </c:pt>
                <c:pt idx="532">
                  <c:v>70</c:v>
                </c:pt>
                <c:pt idx="533">
                  <c:v>56</c:v>
                </c:pt>
                <c:pt idx="534">
                  <c:v>71</c:v>
                </c:pt>
                <c:pt idx="535">
                  <c:v>76.25</c:v>
                </c:pt>
                <c:pt idx="536">
                  <c:v>86</c:v>
                </c:pt>
                <c:pt idx="537">
                  <c:v>87.166666666666671</c:v>
                </c:pt>
                <c:pt idx="538">
                  <c:v>91.833333333333329</c:v>
                </c:pt>
                <c:pt idx="539">
                  <c:v>59.111111111111114</c:v>
                </c:pt>
                <c:pt idx="540">
                  <c:v>60.666666666666664</c:v>
                </c:pt>
                <c:pt idx="541">
                  <c:v>81.5</c:v>
                </c:pt>
                <c:pt idx="542">
                  <c:v>93.583333333333329</c:v>
                </c:pt>
                <c:pt idx="543">
                  <c:v>76.25</c:v>
                </c:pt>
                <c:pt idx="544">
                  <c:v>79.75</c:v>
                </c:pt>
                <c:pt idx="545">
                  <c:v>87.166666666666671</c:v>
                </c:pt>
                <c:pt idx="546">
                  <c:v>42.75</c:v>
                </c:pt>
                <c:pt idx="547">
                  <c:v>76.25</c:v>
                </c:pt>
                <c:pt idx="548">
                  <c:v>71</c:v>
                </c:pt>
                <c:pt idx="549">
                  <c:v>70</c:v>
                </c:pt>
                <c:pt idx="550">
                  <c:v>87.75</c:v>
                </c:pt>
                <c:pt idx="551">
                  <c:v>89.5</c:v>
                </c:pt>
                <c:pt idx="552">
                  <c:v>88.916666666666671</c:v>
                </c:pt>
                <c:pt idx="553">
                  <c:v>79.75</c:v>
                </c:pt>
                <c:pt idx="554">
                  <c:v>79.75</c:v>
                </c:pt>
                <c:pt idx="555">
                  <c:v>81.5</c:v>
                </c:pt>
                <c:pt idx="556">
                  <c:v>56</c:v>
                </c:pt>
                <c:pt idx="557">
                  <c:v>74.5</c:v>
                </c:pt>
                <c:pt idx="558">
                  <c:v>76.25</c:v>
                </c:pt>
                <c:pt idx="559">
                  <c:v>90.666666666666671</c:v>
                </c:pt>
                <c:pt idx="560">
                  <c:v>70</c:v>
                </c:pt>
                <c:pt idx="561">
                  <c:v>81.5</c:v>
                </c:pt>
                <c:pt idx="562">
                  <c:v>79.75</c:v>
                </c:pt>
                <c:pt idx="563">
                  <c:v>59.111111111111114</c:v>
                </c:pt>
                <c:pt idx="564">
                  <c:v>65.333333333333329</c:v>
                </c:pt>
                <c:pt idx="565">
                  <c:v>59.111111111111114</c:v>
                </c:pt>
                <c:pt idx="566">
                  <c:v>70</c:v>
                </c:pt>
                <c:pt idx="567">
                  <c:v>86</c:v>
                </c:pt>
                <c:pt idx="568">
                  <c:v>79.75</c:v>
                </c:pt>
                <c:pt idx="569">
                  <c:v>70</c:v>
                </c:pt>
                <c:pt idx="570">
                  <c:v>74.5</c:v>
                </c:pt>
                <c:pt idx="571">
                  <c:v>83.25</c:v>
                </c:pt>
                <c:pt idx="572">
                  <c:v>68.444444444444443</c:v>
                </c:pt>
                <c:pt idx="573">
                  <c:v>63.777777777777779</c:v>
                </c:pt>
                <c:pt idx="574">
                  <c:v>68.444444444444443</c:v>
                </c:pt>
                <c:pt idx="575">
                  <c:v>49.75</c:v>
                </c:pt>
                <c:pt idx="576">
                  <c:v>83.25</c:v>
                </c:pt>
                <c:pt idx="577">
                  <c:v>74.5</c:v>
                </c:pt>
                <c:pt idx="578">
                  <c:v>57.555555555555557</c:v>
                </c:pt>
                <c:pt idx="579">
                  <c:v>68.444444444444443</c:v>
                </c:pt>
                <c:pt idx="580">
                  <c:v>79.75</c:v>
                </c:pt>
                <c:pt idx="581">
                  <c:v>48</c:v>
                </c:pt>
                <c:pt idx="582">
                  <c:v>65.333333333333329</c:v>
                </c:pt>
                <c:pt idx="583">
                  <c:v>72.75</c:v>
                </c:pt>
                <c:pt idx="584">
                  <c:v>60.666666666666664</c:v>
                </c:pt>
                <c:pt idx="585">
                  <c:v>66.888888888888886</c:v>
                </c:pt>
                <c:pt idx="586">
                  <c:v>66.888888888888886</c:v>
                </c:pt>
                <c:pt idx="587">
                  <c:v>79.75</c:v>
                </c:pt>
                <c:pt idx="588">
                  <c:v>55</c:v>
                </c:pt>
                <c:pt idx="589">
                  <c:v>86</c:v>
                </c:pt>
                <c:pt idx="590">
                  <c:v>66.888888888888886</c:v>
                </c:pt>
                <c:pt idx="591">
                  <c:v>70</c:v>
                </c:pt>
                <c:pt idx="592">
                  <c:v>66.888888888888886</c:v>
                </c:pt>
                <c:pt idx="593">
                  <c:v>65.333333333333329</c:v>
                </c:pt>
                <c:pt idx="594">
                  <c:v>68.444444444444443</c:v>
                </c:pt>
                <c:pt idx="595">
                  <c:v>46.25</c:v>
                </c:pt>
                <c:pt idx="596">
                  <c:v>72.75</c:v>
                </c:pt>
                <c:pt idx="597">
                  <c:v>83.25</c:v>
                </c:pt>
                <c:pt idx="598">
                  <c:v>86.583333333333329</c:v>
                </c:pt>
                <c:pt idx="599">
                  <c:v>87.166666666666671</c:v>
                </c:pt>
                <c:pt idx="600">
                  <c:v>76.25</c:v>
                </c:pt>
                <c:pt idx="601">
                  <c:v>78</c:v>
                </c:pt>
                <c:pt idx="602">
                  <c:v>86</c:v>
                </c:pt>
                <c:pt idx="603">
                  <c:v>91.25</c:v>
                </c:pt>
                <c:pt idx="604">
                  <c:v>32.307692307692307</c:v>
                </c:pt>
                <c:pt idx="605">
                  <c:v>65.333333333333329</c:v>
                </c:pt>
                <c:pt idx="606">
                  <c:v>53.25</c:v>
                </c:pt>
                <c:pt idx="607">
                  <c:v>71</c:v>
                </c:pt>
                <c:pt idx="608">
                  <c:v>72.75</c:v>
                </c:pt>
                <c:pt idx="609">
                  <c:v>81.5</c:v>
                </c:pt>
                <c:pt idx="610">
                  <c:v>66.888888888888886</c:v>
                </c:pt>
                <c:pt idx="611">
                  <c:v>83.25</c:v>
                </c:pt>
                <c:pt idx="612">
                  <c:v>68.444444444444443</c:v>
                </c:pt>
                <c:pt idx="613">
                  <c:v>74.5</c:v>
                </c:pt>
                <c:pt idx="614">
                  <c:v>89.5</c:v>
                </c:pt>
                <c:pt idx="615">
                  <c:v>60.666666666666664</c:v>
                </c:pt>
                <c:pt idx="616">
                  <c:v>76.25</c:v>
                </c:pt>
                <c:pt idx="617">
                  <c:v>86.583333333333329</c:v>
                </c:pt>
                <c:pt idx="618">
                  <c:v>83.25</c:v>
                </c:pt>
                <c:pt idx="619">
                  <c:v>78</c:v>
                </c:pt>
                <c:pt idx="620">
                  <c:v>71</c:v>
                </c:pt>
                <c:pt idx="621">
                  <c:v>66.888888888888886</c:v>
                </c:pt>
                <c:pt idx="622">
                  <c:v>86</c:v>
                </c:pt>
                <c:pt idx="623">
                  <c:v>85</c:v>
                </c:pt>
                <c:pt idx="624">
                  <c:v>68.444444444444443</c:v>
                </c:pt>
                <c:pt idx="625">
                  <c:v>78</c:v>
                </c:pt>
                <c:pt idx="626">
                  <c:v>55</c:v>
                </c:pt>
                <c:pt idx="627">
                  <c:v>74.5</c:v>
                </c:pt>
                <c:pt idx="628">
                  <c:v>30</c:v>
                </c:pt>
                <c:pt idx="629">
                  <c:v>76.25</c:v>
                </c:pt>
                <c:pt idx="630">
                  <c:v>86.583333333333329</c:v>
                </c:pt>
                <c:pt idx="631">
                  <c:v>59.111111111111114</c:v>
                </c:pt>
                <c:pt idx="632">
                  <c:v>74.5</c:v>
                </c:pt>
                <c:pt idx="633">
                  <c:v>57.555555555555557</c:v>
                </c:pt>
                <c:pt idx="634">
                  <c:v>55</c:v>
                </c:pt>
                <c:pt idx="635">
                  <c:v>81.5</c:v>
                </c:pt>
                <c:pt idx="636">
                  <c:v>42.75</c:v>
                </c:pt>
                <c:pt idx="637">
                  <c:v>71</c:v>
                </c:pt>
                <c:pt idx="638">
                  <c:v>66.888888888888886</c:v>
                </c:pt>
                <c:pt idx="639">
                  <c:v>86</c:v>
                </c:pt>
                <c:pt idx="640">
                  <c:v>59.111111111111114</c:v>
                </c:pt>
                <c:pt idx="641">
                  <c:v>78</c:v>
                </c:pt>
                <c:pt idx="642">
                  <c:v>70</c:v>
                </c:pt>
                <c:pt idx="643">
                  <c:v>86</c:v>
                </c:pt>
                <c:pt idx="644">
                  <c:v>71</c:v>
                </c:pt>
                <c:pt idx="645">
                  <c:v>68.444444444444443</c:v>
                </c:pt>
                <c:pt idx="646">
                  <c:v>56</c:v>
                </c:pt>
                <c:pt idx="647">
                  <c:v>78</c:v>
                </c:pt>
                <c:pt idx="648">
                  <c:v>91.833333333333329</c:v>
                </c:pt>
                <c:pt idx="649">
                  <c:v>63.777777777777779</c:v>
                </c:pt>
                <c:pt idx="650">
                  <c:v>92.416666666666671</c:v>
                </c:pt>
                <c:pt idx="651">
                  <c:v>71</c:v>
                </c:pt>
                <c:pt idx="652">
                  <c:v>87.166666666666671</c:v>
                </c:pt>
                <c:pt idx="653">
                  <c:v>53.25</c:v>
                </c:pt>
                <c:pt idx="654">
                  <c:v>68.444444444444443</c:v>
                </c:pt>
                <c:pt idx="655">
                  <c:v>89.5</c:v>
                </c:pt>
                <c:pt idx="656">
                  <c:v>53.25</c:v>
                </c:pt>
                <c:pt idx="657">
                  <c:v>71</c:v>
                </c:pt>
                <c:pt idx="658">
                  <c:v>87.75</c:v>
                </c:pt>
                <c:pt idx="659">
                  <c:v>79.75</c:v>
                </c:pt>
                <c:pt idx="660">
                  <c:v>72.75</c:v>
                </c:pt>
                <c:pt idx="661">
                  <c:v>70</c:v>
                </c:pt>
                <c:pt idx="662">
                  <c:v>48</c:v>
                </c:pt>
                <c:pt idx="663">
                  <c:v>60.666666666666664</c:v>
                </c:pt>
                <c:pt idx="664">
                  <c:v>53.25</c:v>
                </c:pt>
                <c:pt idx="665">
                  <c:v>72.75</c:v>
                </c:pt>
                <c:pt idx="666">
                  <c:v>91.833333333333329</c:v>
                </c:pt>
                <c:pt idx="667">
                  <c:v>55</c:v>
                </c:pt>
                <c:pt idx="668">
                  <c:v>78</c:v>
                </c:pt>
                <c:pt idx="669">
                  <c:v>87.166666666666671</c:v>
                </c:pt>
                <c:pt idx="670">
                  <c:v>86</c:v>
                </c:pt>
                <c:pt idx="671">
                  <c:v>66.888888888888886</c:v>
                </c:pt>
                <c:pt idx="672">
                  <c:v>55</c:v>
                </c:pt>
                <c:pt idx="673">
                  <c:v>79.75</c:v>
                </c:pt>
                <c:pt idx="674">
                  <c:v>49.75</c:v>
                </c:pt>
                <c:pt idx="675">
                  <c:v>90.083333333333329</c:v>
                </c:pt>
                <c:pt idx="676">
                  <c:v>81.5</c:v>
                </c:pt>
                <c:pt idx="677">
                  <c:v>86</c:v>
                </c:pt>
                <c:pt idx="678">
                  <c:v>53.25</c:v>
                </c:pt>
                <c:pt idx="679">
                  <c:v>66.888888888888886</c:v>
                </c:pt>
                <c:pt idx="680">
                  <c:v>70</c:v>
                </c:pt>
                <c:pt idx="681">
                  <c:v>70</c:v>
                </c:pt>
                <c:pt idx="682">
                  <c:v>70</c:v>
                </c:pt>
                <c:pt idx="683">
                  <c:v>76.25</c:v>
                </c:pt>
                <c:pt idx="684">
                  <c:v>87.75</c:v>
                </c:pt>
                <c:pt idx="685">
                  <c:v>49.75</c:v>
                </c:pt>
                <c:pt idx="686">
                  <c:v>65.333333333333329</c:v>
                </c:pt>
                <c:pt idx="687">
                  <c:v>88.333333333333329</c:v>
                </c:pt>
                <c:pt idx="688">
                  <c:v>66.888888888888886</c:v>
                </c:pt>
                <c:pt idx="689">
                  <c:v>70</c:v>
                </c:pt>
                <c:pt idx="690">
                  <c:v>70</c:v>
                </c:pt>
                <c:pt idx="691">
                  <c:v>70</c:v>
                </c:pt>
                <c:pt idx="692">
                  <c:v>59.111111111111114</c:v>
                </c:pt>
                <c:pt idx="693">
                  <c:v>79.75</c:v>
                </c:pt>
                <c:pt idx="694">
                  <c:v>86</c:v>
                </c:pt>
                <c:pt idx="695">
                  <c:v>89.5</c:v>
                </c:pt>
                <c:pt idx="696">
                  <c:v>79.75</c:v>
                </c:pt>
                <c:pt idx="697">
                  <c:v>70</c:v>
                </c:pt>
                <c:pt idx="698">
                  <c:v>63.777777777777779</c:v>
                </c:pt>
                <c:pt idx="699">
                  <c:v>85</c:v>
                </c:pt>
                <c:pt idx="700">
                  <c:v>89.5</c:v>
                </c:pt>
                <c:pt idx="701">
                  <c:v>91.25</c:v>
                </c:pt>
                <c:pt idx="702">
                  <c:v>74.5</c:v>
                </c:pt>
                <c:pt idx="703">
                  <c:v>87.75</c:v>
                </c:pt>
                <c:pt idx="704">
                  <c:v>59.111111111111114</c:v>
                </c:pt>
                <c:pt idx="705">
                  <c:v>55</c:v>
                </c:pt>
                <c:pt idx="706">
                  <c:v>81.5</c:v>
                </c:pt>
                <c:pt idx="707">
                  <c:v>65.333333333333329</c:v>
                </c:pt>
                <c:pt idx="708">
                  <c:v>70</c:v>
                </c:pt>
                <c:pt idx="709">
                  <c:v>42.75</c:v>
                </c:pt>
                <c:pt idx="710">
                  <c:v>78</c:v>
                </c:pt>
                <c:pt idx="711">
                  <c:v>83.25</c:v>
                </c:pt>
                <c:pt idx="712">
                  <c:v>63.777777777777779</c:v>
                </c:pt>
                <c:pt idx="713">
                  <c:v>65.333333333333329</c:v>
                </c:pt>
                <c:pt idx="714">
                  <c:v>59.111111111111114</c:v>
                </c:pt>
                <c:pt idx="715">
                  <c:v>83.25</c:v>
                </c:pt>
                <c:pt idx="716">
                  <c:v>51.5</c:v>
                </c:pt>
                <c:pt idx="717">
                  <c:v>63.777777777777779</c:v>
                </c:pt>
                <c:pt idx="718">
                  <c:v>60.666666666666664</c:v>
                </c:pt>
                <c:pt idx="719">
                  <c:v>66.888888888888886</c:v>
                </c:pt>
                <c:pt idx="720">
                  <c:v>63.777777777777779</c:v>
                </c:pt>
                <c:pt idx="721">
                  <c:v>60.666666666666664</c:v>
                </c:pt>
                <c:pt idx="722">
                  <c:v>48</c:v>
                </c:pt>
                <c:pt idx="723">
                  <c:v>76.25</c:v>
                </c:pt>
                <c:pt idx="724">
                  <c:v>72.75</c:v>
                </c:pt>
                <c:pt idx="725">
                  <c:v>65.333333333333329</c:v>
                </c:pt>
                <c:pt idx="726">
                  <c:v>81.5</c:v>
                </c:pt>
                <c:pt idx="727">
                  <c:v>96.5</c:v>
                </c:pt>
                <c:pt idx="728">
                  <c:v>74.5</c:v>
                </c:pt>
                <c:pt idx="729">
                  <c:v>79.75</c:v>
                </c:pt>
                <c:pt idx="730">
                  <c:v>72.75</c:v>
                </c:pt>
                <c:pt idx="731">
                  <c:v>57.555555555555557</c:v>
                </c:pt>
                <c:pt idx="732">
                  <c:v>87.166666666666671</c:v>
                </c:pt>
                <c:pt idx="733">
                  <c:v>71</c:v>
                </c:pt>
                <c:pt idx="734">
                  <c:v>57.555555555555557</c:v>
                </c:pt>
                <c:pt idx="735">
                  <c:v>72.75</c:v>
                </c:pt>
                <c:pt idx="736">
                  <c:v>86.583333333333329</c:v>
                </c:pt>
                <c:pt idx="737">
                  <c:v>70</c:v>
                </c:pt>
                <c:pt idx="738">
                  <c:v>68.444444444444443</c:v>
                </c:pt>
                <c:pt idx="739">
                  <c:v>55</c:v>
                </c:pt>
                <c:pt idx="740">
                  <c:v>88.333333333333329</c:v>
                </c:pt>
                <c:pt idx="741">
                  <c:v>66.888888888888886</c:v>
                </c:pt>
                <c:pt idx="742">
                  <c:v>66.888888888888886</c:v>
                </c:pt>
                <c:pt idx="743">
                  <c:v>66.888888888888886</c:v>
                </c:pt>
                <c:pt idx="744">
                  <c:v>70</c:v>
                </c:pt>
                <c:pt idx="745">
                  <c:v>56</c:v>
                </c:pt>
                <c:pt idx="746">
                  <c:v>79.75</c:v>
                </c:pt>
                <c:pt idx="747">
                  <c:v>57.555555555555557</c:v>
                </c:pt>
                <c:pt idx="748">
                  <c:v>60.666666666666664</c:v>
                </c:pt>
                <c:pt idx="749">
                  <c:v>68.444444444444443</c:v>
                </c:pt>
                <c:pt idx="750">
                  <c:v>71</c:v>
                </c:pt>
                <c:pt idx="751">
                  <c:v>62.222222222222221</c:v>
                </c:pt>
                <c:pt idx="752">
                  <c:v>86.583333333333329</c:v>
                </c:pt>
                <c:pt idx="753">
                  <c:v>88.916666666666671</c:v>
                </c:pt>
                <c:pt idx="754">
                  <c:v>49.75</c:v>
                </c:pt>
                <c:pt idx="755">
                  <c:v>87.75</c:v>
                </c:pt>
                <c:pt idx="756">
                  <c:v>65.333333333333329</c:v>
                </c:pt>
                <c:pt idx="757">
                  <c:v>78</c:v>
                </c:pt>
                <c:pt idx="758">
                  <c:v>74.5</c:v>
                </c:pt>
                <c:pt idx="759">
                  <c:v>87.75</c:v>
                </c:pt>
                <c:pt idx="760">
                  <c:v>68.444444444444443</c:v>
                </c:pt>
                <c:pt idx="761">
                  <c:v>89.5</c:v>
                </c:pt>
                <c:pt idx="762">
                  <c:v>74.5</c:v>
                </c:pt>
                <c:pt idx="763">
                  <c:v>78</c:v>
                </c:pt>
                <c:pt idx="764">
                  <c:v>89.5</c:v>
                </c:pt>
                <c:pt idx="765">
                  <c:v>66.888888888888886</c:v>
                </c:pt>
                <c:pt idx="766">
                  <c:v>81.5</c:v>
                </c:pt>
                <c:pt idx="767">
                  <c:v>86.583333333333329</c:v>
                </c:pt>
                <c:pt idx="768">
                  <c:v>41</c:v>
                </c:pt>
                <c:pt idx="769">
                  <c:v>83.25</c:v>
                </c:pt>
                <c:pt idx="770">
                  <c:v>85</c:v>
                </c:pt>
                <c:pt idx="771">
                  <c:v>66.888888888888886</c:v>
                </c:pt>
                <c:pt idx="772">
                  <c:v>81.5</c:v>
                </c:pt>
                <c:pt idx="773">
                  <c:v>81.5</c:v>
                </c:pt>
                <c:pt idx="774">
                  <c:v>63.777777777777779</c:v>
                </c:pt>
                <c:pt idx="775">
                  <c:v>86.583333333333329</c:v>
                </c:pt>
                <c:pt idx="776">
                  <c:v>78</c:v>
                </c:pt>
                <c:pt idx="777">
                  <c:v>63.777777777777779</c:v>
                </c:pt>
                <c:pt idx="778">
                  <c:v>53.25</c:v>
                </c:pt>
                <c:pt idx="779">
                  <c:v>76.25</c:v>
                </c:pt>
                <c:pt idx="780">
                  <c:v>56</c:v>
                </c:pt>
                <c:pt idx="781">
                  <c:v>68.444444444444443</c:v>
                </c:pt>
                <c:pt idx="782">
                  <c:v>63.777777777777779</c:v>
                </c:pt>
                <c:pt idx="783">
                  <c:v>38.46153846153846</c:v>
                </c:pt>
                <c:pt idx="784">
                  <c:v>59.111111111111114</c:v>
                </c:pt>
                <c:pt idx="785">
                  <c:v>89.5</c:v>
                </c:pt>
                <c:pt idx="786">
                  <c:v>70</c:v>
                </c:pt>
                <c:pt idx="787">
                  <c:v>60.666666666666664</c:v>
                </c:pt>
                <c:pt idx="788">
                  <c:v>85</c:v>
                </c:pt>
                <c:pt idx="789">
                  <c:v>81.5</c:v>
                </c:pt>
                <c:pt idx="790">
                  <c:v>87.75</c:v>
                </c:pt>
                <c:pt idx="791">
                  <c:v>51.5</c:v>
                </c:pt>
                <c:pt idx="792">
                  <c:v>44.5</c:v>
                </c:pt>
                <c:pt idx="793">
                  <c:v>68.444444444444443</c:v>
                </c:pt>
                <c:pt idx="794">
                  <c:v>87.166666666666671</c:v>
                </c:pt>
                <c:pt idx="795">
                  <c:v>55</c:v>
                </c:pt>
                <c:pt idx="796">
                  <c:v>38.46153846153846</c:v>
                </c:pt>
                <c:pt idx="797">
                  <c:v>62.222222222222221</c:v>
                </c:pt>
                <c:pt idx="798">
                  <c:v>66.888888888888886</c:v>
                </c:pt>
                <c:pt idx="799">
                  <c:v>78</c:v>
                </c:pt>
                <c:pt idx="800">
                  <c:v>65.333333333333329</c:v>
                </c:pt>
                <c:pt idx="801">
                  <c:v>36.153846153846153</c:v>
                </c:pt>
                <c:pt idx="802">
                  <c:v>79.75</c:v>
                </c:pt>
                <c:pt idx="803">
                  <c:v>59.111111111111114</c:v>
                </c:pt>
                <c:pt idx="804">
                  <c:v>72.75</c:v>
                </c:pt>
                <c:pt idx="805">
                  <c:v>76.25</c:v>
                </c:pt>
                <c:pt idx="806">
                  <c:v>59.111111111111114</c:v>
                </c:pt>
                <c:pt idx="807">
                  <c:v>56</c:v>
                </c:pt>
                <c:pt idx="808">
                  <c:v>62.222222222222221</c:v>
                </c:pt>
                <c:pt idx="809">
                  <c:v>65.333333333333329</c:v>
                </c:pt>
                <c:pt idx="810">
                  <c:v>85</c:v>
                </c:pt>
                <c:pt idx="811">
                  <c:v>90.083333333333329</c:v>
                </c:pt>
                <c:pt idx="812">
                  <c:v>53.25</c:v>
                </c:pt>
                <c:pt idx="813">
                  <c:v>78</c:v>
                </c:pt>
                <c:pt idx="814">
                  <c:v>66.888888888888886</c:v>
                </c:pt>
                <c:pt idx="815">
                  <c:v>66.888888888888886</c:v>
                </c:pt>
                <c:pt idx="816">
                  <c:v>48</c:v>
                </c:pt>
                <c:pt idx="817">
                  <c:v>53.25</c:v>
                </c:pt>
                <c:pt idx="818">
                  <c:v>60.666666666666664</c:v>
                </c:pt>
                <c:pt idx="819">
                  <c:v>90.666666666666671</c:v>
                </c:pt>
                <c:pt idx="820">
                  <c:v>79.75</c:v>
                </c:pt>
                <c:pt idx="821">
                  <c:v>48</c:v>
                </c:pt>
                <c:pt idx="822">
                  <c:v>60.666666666666664</c:v>
                </c:pt>
                <c:pt idx="823">
                  <c:v>63.777777777777779</c:v>
                </c:pt>
                <c:pt idx="824">
                  <c:v>91.833333333333329</c:v>
                </c:pt>
                <c:pt idx="825">
                  <c:v>78</c:v>
                </c:pt>
                <c:pt idx="826">
                  <c:v>83.25</c:v>
                </c:pt>
                <c:pt idx="827">
                  <c:v>72.75</c:v>
                </c:pt>
                <c:pt idx="828">
                  <c:v>86</c:v>
                </c:pt>
                <c:pt idx="829">
                  <c:v>63.777777777777779</c:v>
                </c:pt>
                <c:pt idx="830">
                  <c:v>57.555555555555557</c:v>
                </c:pt>
                <c:pt idx="831">
                  <c:v>56</c:v>
                </c:pt>
                <c:pt idx="832">
                  <c:v>68.444444444444443</c:v>
                </c:pt>
                <c:pt idx="833">
                  <c:v>66.888888888888886</c:v>
                </c:pt>
                <c:pt idx="834">
                  <c:v>88.333333333333329</c:v>
                </c:pt>
                <c:pt idx="835">
                  <c:v>68.444444444444443</c:v>
                </c:pt>
                <c:pt idx="836">
                  <c:v>83.25</c:v>
                </c:pt>
                <c:pt idx="837">
                  <c:v>81.5</c:v>
                </c:pt>
                <c:pt idx="838">
                  <c:v>55</c:v>
                </c:pt>
                <c:pt idx="839">
                  <c:v>74.5</c:v>
                </c:pt>
                <c:pt idx="840">
                  <c:v>87.166666666666671</c:v>
                </c:pt>
                <c:pt idx="841">
                  <c:v>66.888888888888886</c:v>
                </c:pt>
                <c:pt idx="842">
                  <c:v>86.583333333333329</c:v>
                </c:pt>
                <c:pt idx="843">
                  <c:v>66.888888888888886</c:v>
                </c:pt>
                <c:pt idx="844">
                  <c:v>57.555555555555557</c:v>
                </c:pt>
                <c:pt idx="845">
                  <c:v>62.222222222222221</c:v>
                </c:pt>
                <c:pt idx="846">
                  <c:v>86</c:v>
                </c:pt>
                <c:pt idx="847">
                  <c:v>66.888888888888886</c:v>
                </c:pt>
                <c:pt idx="848">
                  <c:v>90.666666666666671</c:v>
                </c:pt>
                <c:pt idx="849">
                  <c:v>68.444444444444443</c:v>
                </c:pt>
                <c:pt idx="850">
                  <c:v>68.444444444444443</c:v>
                </c:pt>
                <c:pt idx="851">
                  <c:v>88.333333333333329</c:v>
                </c:pt>
                <c:pt idx="852">
                  <c:v>87.75</c:v>
                </c:pt>
                <c:pt idx="853">
                  <c:v>79.75</c:v>
                </c:pt>
                <c:pt idx="854">
                  <c:v>95.333333333333329</c:v>
                </c:pt>
                <c:pt idx="855">
                  <c:v>86.583333333333329</c:v>
                </c:pt>
                <c:pt idx="856">
                  <c:v>63.777777777777779</c:v>
                </c:pt>
                <c:pt idx="857">
                  <c:v>74.5</c:v>
                </c:pt>
                <c:pt idx="858">
                  <c:v>83.25</c:v>
                </c:pt>
                <c:pt idx="859">
                  <c:v>85</c:v>
                </c:pt>
                <c:pt idx="860">
                  <c:v>39.230769230769234</c:v>
                </c:pt>
                <c:pt idx="861">
                  <c:v>71</c:v>
                </c:pt>
                <c:pt idx="862">
                  <c:v>86</c:v>
                </c:pt>
                <c:pt idx="863">
                  <c:v>63.777777777777779</c:v>
                </c:pt>
                <c:pt idx="864">
                  <c:v>76.25</c:v>
                </c:pt>
                <c:pt idx="865">
                  <c:v>51.5</c:v>
                </c:pt>
                <c:pt idx="866">
                  <c:v>74.5</c:v>
                </c:pt>
                <c:pt idx="867">
                  <c:v>49.75</c:v>
                </c:pt>
                <c:pt idx="868">
                  <c:v>60.666666666666664</c:v>
                </c:pt>
                <c:pt idx="869">
                  <c:v>62.222222222222221</c:v>
                </c:pt>
                <c:pt idx="870">
                  <c:v>72.75</c:v>
                </c:pt>
                <c:pt idx="871">
                  <c:v>57.555555555555557</c:v>
                </c:pt>
                <c:pt idx="872">
                  <c:v>65.333333333333329</c:v>
                </c:pt>
                <c:pt idx="873">
                  <c:v>72.75</c:v>
                </c:pt>
                <c:pt idx="874">
                  <c:v>81.5</c:v>
                </c:pt>
                <c:pt idx="875">
                  <c:v>72.75</c:v>
                </c:pt>
                <c:pt idx="876">
                  <c:v>70</c:v>
                </c:pt>
                <c:pt idx="877">
                  <c:v>72.75</c:v>
                </c:pt>
                <c:pt idx="878">
                  <c:v>79.75</c:v>
                </c:pt>
                <c:pt idx="879">
                  <c:v>51.5</c:v>
                </c:pt>
                <c:pt idx="880">
                  <c:v>86</c:v>
                </c:pt>
                <c:pt idx="881">
                  <c:v>85</c:v>
                </c:pt>
                <c:pt idx="882">
                  <c:v>59.111111111111114</c:v>
                </c:pt>
                <c:pt idx="883">
                  <c:v>86</c:v>
                </c:pt>
                <c:pt idx="884">
                  <c:v>71</c:v>
                </c:pt>
                <c:pt idx="885">
                  <c:v>71</c:v>
                </c:pt>
                <c:pt idx="886">
                  <c:v>55</c:v>
                </c:pt>
                <c:pt idx="887">
                  <c:v>83.25</c:v>
                </c:pt>
                <c:pt idx="888">
                  <c:v>62.222222222222221</c:v>
                </c:pt>
                <c:pt idx="889">
                  <c:v>83.25</c:v>
                </c:pt>
                <c:pt idx="890">
                  <c:v>62.222222222222221</c:v>
                </c:pt>
                <c:pt idx="891">
                  <c:v>89.5</c:v>
                </c:pt>
                <c:pt idx="892">
                  <c:v>95.333333333333329</c:v>
                </c:pt>
                <c:pt idx="893">
                  <c:v>72.75</c:v>
                </c:pt>
                <c:pt idx="894">
                  <c:v>86.583333333333329</c:v>
                </c:pt>
                <c:pt idx="895">
                  <c:v>46.25</c:v>
                </c:pt>
                <c:pt idx="896">
                  <c:v>86</c:v>
                </c:pt>
                <c:pt idx="897">
                  <c:v>86</c:v>
                </c:pt>
                <c:pt idx="898">
                  <c:v>86.583333333333329</c:v>
                </c:pt>
                <c:pt idx="899">
                  <c:v>70</c:v>
                </c:pt>
                <c:pt idx="900">
                  <c:v>65.333333333333329</c:v>
                </c:pt>
                <c:pt idx="901">
                  <c:v>76.25</c:v>
                </c:pt>
                <c:pt idx="902">
                  <c:v>81.5</c:v>
                </c:pt>
                <c:pt idx="903">
                  <c:v>51.5</c:v>
                </c:pt>
                <c:pt idx="904">
                  <c:v>79.75</c:v>
                </c:pt>
                <c:pt idx="905">
                  <c:v>78</c:v>
                </c:pt>
                <c:pt idx="906">
                  <c:v>44.5</c:v>
                </c:pt>
                <c:pt idx="907">
                  <c:v>70</c:v>
                </c:pt>
                <c:pt idx="908">
                  <c:v>86.583333333333329</c:v>
                </c:pt>
                <c:pt idx="909">
                  <c:v>71</c:v>
                </c:pt>
                <c:pt idx="910">
                  <c:v>55</c:v>
                </c:pt>
                <c:pt idx="911">
                  <c:v>57.555555555555557</c:v>
                </c:pt>
                <c:pt idx="912">
                  <c:v>76.25</c:v>
                </c:pt>
                <c:pt idx="913">
                  <c:v>72.75</c:v>
                </c:pt>
                <c:pt idx="914">
                  <c:v>87.75</c:v>
                </c:pt>
                <c:pt idx="915">
                  <c:v>65.333333333333329</c:v>
                </c:pt>
                <c:pt idx="916">
                  <c:v>39.230769230769234</c:v>
                </c:pt>
                <c:pt idx="917">
                  <c:v>86</c:v>
                </c:pt>
                <c:pt idx="918">
                  <c:v>78</c:v>
                </c:pt>
                <c:pt idx="919">
                  <c:v>57.555555555555557</c:v>
                </c:pt>
                <c:pt idx="920">
                  <c:v>78</c:v>
                </c:pt>
                <c:pt idx="921">
                  <c:v>85</c:v>
                </c:pt>
                <c:pt idx="922">
                  <c:v>60.666666666666664</c:v>
                </c:pt>
                <c:pt idx="923">
                  <c:v>60.666666666666664</c:v>
                </c:pt>
                <c:pt idx="924">
                  <c:v>49.75</c:v>
                </c:pt>
                <c:pt idx="925">
                  <c:v>76.25</c:v>
                </c:pt>
                <c:pt idx="926">
                  <c:v>65.333333333333329</c:v>
                </c:pt>
                <c:pt idx="927">
                  <c:v>60.666666666666664</c:v>
                </c:pt>
                <c:pt idx="928">
                  <c:v>49.75</c:v>
                </c:pt>
                <c:pt idx="929">
                  <c:v>65.333333333333329</c:v>
                </c:pt>
                <c:pt idx="930">
                  <c:v>70</c:v>
                </c:pt>
                <c:pt idx="931">
                  <c:v>78</c:v>
                </c:pt>
                <c:pt idx="932">
                  <c:v>56</c:v>
                </c:pt>
                <c:pt idx="933">
                  <c:v>83.25</c:v>
                </c:pt>
                <c:pt idx="934">
                  <c:v>70</c:v>
                </c:pt>
                <c:pt idx="935">
                  <c:v>71</c:v>
                </c:pt>
                <c:pt idx="936">
                  <c:v>60.666666666666664</c:v>
                </c:pt>
                <c:pt idx="937">
                  <c:v>71</c:v>
                </c:pt>
                <c:pt idx="938">
                  <c:v>88.333333333333329</c:v>
                </c:pt>
                <c:pt idx="939">
                  <c:v>91.833333333333329</c:v>
                </c:pt>
                <c:pt idx="940">
                  <c:v>86</c:v>
                </c:pt>
                <c:pt idx="941">
                  <c:v>79.75</c:v>
                </c:pt>
                <c:pt idx="942">
                  <c:v>78</c:v>
                </c:pt>
                <c:pt idx="943">
                  <c:v>81.5</c:v>
                </c:pt>
                <c:pt idx="944">
                  <c:v>48</c:v>
                </c:pt>
                <c:pt idx="945">
                  <c:v>62.222222222222221</c:v>
                </c:pt>
                <c:pt idx="946">
                  <c:v>51.5</c:v>
                </c:pt>
                <c:pt idx="947">
                  <c:v>83.25</c:v>
                </c:pt>
                <c:pt idx="948">
                  <c:v>74.5</c:v>
                </c:pt>
                <c:pt idx="949">
                  <c:v>68.444444444444443</c:v>
                </c:pt>
                <c:pt idx="950">
                  <c:v>60.666666666666664</c:v>
                </c:pt>
                <c:pt idx="951">
                  <c:v>88.333333333333329</c:v>
                </c:pt>
                <c:pt idx="952">
                  <c:v>74.5</c:v>
                </c:pt>
                <c:pt idx="953">
                  <c:v>72.75</c:v>
                </c:pt>
                <c:pt idx="954">
                  <c:v>78</c:v>
                </c:pt>
                <c:pt idx="955">
                  <c:v>55</c:v>
                </c:pt>
                <c:pt idx="956">
                  <c:v>63.777777777777779</c:v>
                </c:pt>
                <c:pt idx="957">
                  <c:v>39.230769230769234</c:v>
                </c:pt>
                <c:pt idx="958">
                  <c:v>72.75</c:v>
                </c:pt>
                <c:pt idx="959">
                  <c:v>70</c:v>
                </c:pt>
                <c:pt idx="960">
                  <c:v>83.25</c:v>
                </c:pt>
                <c:pt idx="961">
                  <c:v>81.5</c:v>
                </c:pt>
                <c:pt idx="962">
                  <c:v>42.75</c:v>
                </c:pt>
                <c:pt idx="963">
                  <c:v>59.111111111111114</c:v>
                </c:pt>
                <c:pt idx="964">
                  <c:v>63.777777777777779</c:v>
                </c:pt>
                <c:pt idx="965">
                  <c:v>79.75</c:v>
                </c:pt>
                <c:pt idx="966">
                  <c:v>56</c:v>
                </c:pt>
                <c:pt idx="967">
                  <c:v>72.75</c:v>
                </c:pt>
                <c:pt idx="968">
                  <c:v>57.555555555555557</c:v>
                </c:pt>
                <c:pt idx="969">
                  <c:v>85</c:v>
                </c:pt>
                <c:pt idx="970">
                  <c:v>53.25</c:v>
                </c:pt>
                <c:pt idx="971">
                  <c:v>76.25</c:v>
                </c:pt>
                <c:pt idx="972">
                  <c:v>76.25</c:v>
                </c:pt>
                <c:pt idx="973">
                  <c:v>86</c:v>
                </c:pt>
                <c:pt idx="974">
                  <c:v>56</c:v>
                </c:pt>
                <c:pt idx="975">
                  <c:v>62.222222222222221</c:v>
                </c:pt>
                <c:pt idx="976">
                  <c:v>86.583333333333329</c:v>
                </c:pt>
                <c:pt idx="977">
                  <c:v>81.5</c:v>
                </c:pt>
                <c:pt idx="978">
                  <c:v>53.25</c:v>
                </c:pt>
                <c:pt idx="979">
                  <c:v>86</c:v>
                </c:pt>
                <c:pt idx="980">
                  <c:v>42.75</c:v>
                </c:pt>
                <c:pt idx="981">
                  <c:v>72.75</c:v>
                </c:pt>
                <c:pt idx="982">
                  <c:v>59.111111111111114</c:v>
                </c:pt>
                <c:pt idx="983">
                  <c:v>59.111111111111114</c:v>
                </c:pt>
                <c:pt idx="984">
                  <c:v>66.888888888888886</c:v>
                </c:pt>
                <c:pt idx="985">
                  <c:v>62.222222222222221</c:v>
                </c:pt>
                <c:pt idx="986">
                  <c:v>76.25</c:v>
                </c:pt>
                <c:pt idx="987">
                  <c:v>72.75</c:v>
                </c:pt>
                <c:pt idx="988">
                  <c:v>79.75</c:v>
                </c:pt>
                <c:pt idx="989">
                  <c:v>66.888888888888886</c:v>
                </c:pt>
                <c:pt idx="990">
                  <c:v>59.111111111111114</c:v>
                </c:pt>
                <c:pt idx="991">
                  <c:v>40</c:v>
                </c:pt>
                <c:pt idx="992">
                  <c:v>90.083333333333329</c:v>
                </c:pt>
                <c:pt idx="993">
                  <c:v>56</c:v>
                </c:pt>
                <c:pt idx="994">
                  <c:v>55</c:v>
                </c:pt>
                <c:pt idx="995">
                  <c:v>76.25</c:v>
                </c:pt>
                <c:pt idx="996">
                  <c:v>76.25</c:v>
                </c:pt>
                <c:pt idx="997">
                  <c:v>60.666666666666664</c:v>
                </c:pt>
                <c:pt idx="998">
                  <c:v>70</c:v>
                </c:pt>
                <c:pt idx="999">
                  <c:v>71</c:v>
                </c:pt>
                <c:pt idx="1000">
                  <c:v>38.46153846153846</c:v>
                </c:pt>
                <c:pt idx="1001">
                  <c:v>66.888888888888886</c:v>
                </c:pt>
                <c:pt idx="1002">
                  <c:v>48</c:v>
                </c:pt>
                <c:pt idx="1003">
                  <c:v>78</c:v>
                </c:pt>
                <c:pt idx="1004">
                  <c:v>79.75</c:v>
                </c:pt>
                <c:pt idx="1005">
                  <c:v>70</c:v>
                </c:pt>
                <c:pt idx="1006">
                  <c:v>65.333333333333329</c:v>
                </c:pt>
                <c:pt idx="1007">
                  <c:v>87.75</c:v>
                </c:pt>
                <c:pt idx="1008">
                  <c:v>78</c:v>
                </c:pt>
                <c:pt idx="1009">
                  <c:v>86.583333333333329</c:v>
                </c:pt>
                <c:pt idx="1010">
                  <c:v>66.888888888888886</c:v>
                </c:pt>
                <c:pt idx="1011">
                  <c:v>51.5</c:v>
                </c:pt>
                <c:pt idx="1012">
                  <c:v>78</c:v>
                </c:pt>
                <c:pt idx="1013">
                  <c:v>51.5</c:v>
                </c:pt>
                <c:pt idx="1014">
                  <c:v>87.166666666666671</c:v>
                </c:pt>
                <c:pt idx="1015">
                  <c:v>76.25</c:v>
                </c:pt>
                <c:pt idx="1016">
                  <c:v>78</c:v>
                </c:pt>
                <c:pt idx="1017">
                  <c:v>57.555555555555557</c:v>
                </c:pt>
                <c:pt idx="1018">
                  <c:v>59.111111111111114</c:v>
                </c:pt>
                <c:pt idx="1019">
                  <c:v>78</c:v>
                </c:pt>
                <c:pt idx="1020">
                  <c:v>88.333333333333329</c:v>
                </c:pt>
                <c:pt idx="1021">
                  <c:v>74.5</c:v>
                </c:pt>
                <c:pt idx="1022">
                  <c:v>86.583333333333329</c:v>
                </c:pt>
                <c:pt idx="1023">
                  <c:v>57.555555555555557</c:v>
                </c:pt>
                <c:pt idx="1024">
                  <c:v>88.333333333333329</c:v>
                </c:pt>
                <c:pt idx="1025">
                  <c:v>62.222222222222221</c:v>
                </c:pt>
                <c:pt idx="1026">
                  <c:v>65.333333333333329</c:v>
                </c:pt>
                <c:pt idx="1027">
                  <c:v>53.25</c:v>
                </c:pt>
                <c:pt idx="1028">
                  <c:v>76.25</c:v>
                </c:pt>
                <c:pt idx="1029">
                  <c:v>59.111111111111114</c:v>
                </c:pt>
                <c:pt idx="1030">
                  <c:v>49.75</c:v>
                </c:pt>
                <c:pt idx="1031">
                  <c:v>88.333333333333329</c:v>
                </c:pt>
                <c:pt idx="1032">
                  <c:v>78</c:v>
                </c:pt>
                <c:pt idx="1033">
                  <c:v>68.444444444444443</c:v>
                </c:pt>
                <c:pt idx="1034">
                  <c:v>71</c:v>
                </c:pt>
                <c:pt idx="1035">
                  <c:v>62.222222222222221</c:v>
                </c:pt>
                <c:pt idx="1036">
                  <c:v>53.25</c:v>
                </c:pt>
                <c:pt idx="1037">
                  <c:v>53.25</c:v>
                </c:pt>
                <c:pt idx="1038">
                  <c:v>81.5</c:v>
                </c:pt>
                <c:pt idx="1039">
                  <c:v>88.916666666666671</c:v>
                </c:pt>
                <c:pt idx="1040">
                  <c:v>71</c:v>
                </c:pt>
                <c:pt idx="1041">
                  <c:v>86.583333333333329</c:v>
                </c:pt>
                <c:pt idx="1042">
                  <c:v>62.222222222222221</c:v>
                </c:pt>
                <c:pt idx="1043">
                  <c:v>90.083333333333329</c:v>
                </c:pt>
                <c:pt idx="1044">
                  <c:v>86</c:v>
                </c:pt>
                <c:pt idx="1045">
                  <c:v>65.333333333333329</c:v>
                </c:pt>
                <c:pt idx="1046">
                  <c:v>70</c:v>
                </c:pt>
                <c:pt idx="1047">
                  <c:v>87.75</c:v>
                </c:pt>
                <c:pt idx="1048">
                  <c:v>65.333333333333329</c:v>
                </c:pt>
                <c:pt idx="1049">
                  <c:v>81.5</c:v>
                </c:pt>
                <c:pt idx="1050">
                  <c:v>68.444444444444443</c:v>
                </c:pt>
                <c:pt idx="1051">
                  <c:v>63.777777777777779</c:v>
                </c:pt>
                <c:pt idx="1052">
                  <c:v>66.888888888888886</c:v>
                </c:pt>
                <c:pt idx="1053">
                  <c:v>97.083333333333329</c:v>
                </c:pt>
                <c:pt idx="1054">
                  <c:v>63.777777777777779</c:v>
                </c:pt>
                <c:pt idx="1055">
                  <c:v>44.5</c:v>
                </c:pt>
                <c:pt idx="1056">
                  <c:v>86.583333333333329</c:v>
                </c:pt>
                <c:pt idx="1057">
                  <c:v>68.444444444444443</c:v>
                </c:pt>
                <c:pt idx="1058">
                  <c:v>48</c:v>
                </c:pt>
                <c:pt idx="1059">
                  <c:v>65.333333333333329</c:v>
                </c:pt>
                <c:pt idx="1060">
                  <c:v>35.384615384615387</c:v>
                </c:pt>
                <c:pt idx="1061">
                  <c:v>65.333333333333329</c:v>
                </c:pt>
                <c:pt idx="1062">
                  <c:v>88.916666666666671</c:v>
                </c:pt>
                <c:pt idx="1063">
                  <c:v>68.444444444444443</c:v>
                </c:pt>
                <c:pt idx="1064">
                  <c:v>53.25</c:v>
                </c:pt>
                <c:pt idx="1065">
                  <c:v>89.5</c:v>
                </c:pt>
                <c:pt idx="1066">
                  <c:v>70</c:v>
                </c:pt>
                <c:pt idx="1067">
                  <c:v>56</c:v>
                </c:pt>
                <c:pt idx="1068">
                  <c:v>83.25</c:v>
                </c:pt>
                <c:pt idx="1069">
                  <c:v>53.25</c:v>
                </c:pt>
                <c:pt idx="1070">
                  <c:v>60.666666666666664</c:v>
                </c:pt>
                <c:pt idx="1071">
                  <c:v>87.75</c:v>
                </c:pt>
                <c:pt idx="1072">
                  <c:v>51.5</c:v>
                </c:pt>
                <c:pt idx="1073">
                  <c:v>56</c:v>
                </c:pt>
                <c:pt idx="1074">
                  <c:v>44.5</c:v>
                </c:pt>
                <c:pt idx="1075">
                  <c:v>62.222222222222221</c:v>
                </c:pt>
                <c:pt idx="1076">
                  <c:v>88.916666666666671</c:v>
                </c:pt>
                <c:pt idx="1077">
                  <c:v>62.222222222222221</c:v>
                </c:pt>
                <c:pt idx="1078">
                  <c:v>62.222222222222221</c:v>
                </c:pt>
                <c:pt idx="1079">
                  <c:v>66.888888888888886</c:v>
                </c:pt>
                <c:pt idx="1080">
                  <c:v>57.555555555555557</c:v>
                </c:pt>
                <c:pt idx="1081">
                  <c:v>65.333333333333329</c:v>
                </c:pt>
                <c:pt idx="1082">
                  <c:v>78</c:v>
                </c:pt>
                <c:pt idx="1083">
                  <c:v>66.888888888888886</c:v>
                </c:pt>
                <c:pt idx="1084">
                  <c:v>44.5</c:v>
                </c:pt>
                <c:pt idx="1085">
                  <c:v>87.166666666666671</c:v>
                </c:pt>
                <c:pt idx="1086">
                  <c:v>72.75</c:v>
                </c:pt>
                <c:pt idx="1087">
                  <c:v>86</c:v>
                </c:pt>
                <c:pt idx="1088">
                  <c:v>57.555555555555557</c:v>
                </c:pt>
                <c:pt idx="1089">
                  <c:v>63.777777777777779</c:v>
                </c:pt>
                <c:pt idx="1090">
                  <c:v>83.25</c:v>
                </c:pt>
                <c:pt idx="1091">
                  <c:v>68.444444444444443</c:v>
                </c:pt>
                <c:pt idx="1092">
                  <c:v>62.222222222222221</c:v>
                </c:pt>
                <c:pt idx="1093">
                  <c:v>86</c:v>
                </c:pt>
                <c:pt idx="1094">
                  <c:v>76.25</c:v>
                </c:pt>
                <c:pt idx="1095">
                  <c:v>40</c:v>
                </c:pt>
                <c:pt idx="1096">
                  <c:v>65.333333333333329</c:v>
                </c:pt>
                <c:pt idx="1097">
                  <c:v>71</c:v>
                </c:pt>
                <c:pt idx="1098">
                  <c:v>87.75</c:v>
                </c:pt>
                <c:pt idx="1099">
                  <c:v>68.444444444444443</c:v>
                </c:pt>
                <c:pt idx="1100">
                  <c:v>70</c:v>
                </c:pt>
                <c:pt idx="1101">
                  <c:v>79.75</c:v>
                </c:pt>
                <c:pt idx="1102">
                  <c:v>51.5</c:v>
                </c:pt>
                <c:pt idx="1103">
                  <c:v>65.333333333333329</c:v>
                </c:pt>
                <c:pt idx="1104">
                  <c:v>78</c:v>
                </c:pt>
                <c:pt idx="1105">
                  <c:v>49.75</c:v>
                </c:pt>
                <c:pt idx="1106">
                  <c:v>90.083333333333329</c:v>
                </c:pt>
                <c:pt idx="1107">
                  <c:v>86</c:v>
                </c:pt>
                <c:pt idx="1108">
                  <c:v>79.75</c:v>
                </c:pt>
                <c:pt idx="1109">
                  <c:v>76.25</c:v>
                </c:pt>
                <c:pt idx="1110">
                  <c:v>83.25</c:v>
                </c:pt>
                <c:pt idx="1111">
                  <c:v>78</c:v>
                </c:pt>
                <c:pt idx="1112">
                  <c:v>76.25</c:v>
                </c:pt>
                <c:pt idx="1113">
                  <c:v>86.583333333333329</c:v>
                </c:pt>
                <c:pt idx="1114">
                  <c:v>66.888888888888886</c:v>
                </c:pt>
                <c:pt idx="1115">
                  <c:v>90.083333333333329</c:v>
                </c:pt>
                <c:pt idx="1116">
                  <c:v>55</c:v>
                </c:pt>
                <c:pt idx="1117">
                  <c:v>62.222222222222221</c:v>
                </c:pt>
                <c:pt idx="1118">
                  <c:v>72.75</c:v>
                </c:pt>
                <c:pt idx="1119">
                  <c:v>65.333333333333329</c:v>
                </c:pt>
                <c:pt idx="1120">
                  <c:v>65.333333333333329</c:v>
                </c:pt>
                <c:pt idx="1121">
                  <c:v>68.444444444444443</c:v>
                </c:pt>
                <c:pt idx="1122">
                  <c:v>71</c:v>
                </c:pt>
                <c:pt idx="1123">
                  <c:v>88.333333333333329</c:v>
                </c:pt>
                <c:pt idx="1124">
                  <c:v>66.888888888888886</c:v>
                </c:pt>
                <c:pt idx="1125">
                  <c:v>74.5</c:v>
                </c:pt>
                <c:pt idx="1126">
                  <c:v>60.666666666666664</c:v>
                </c:pt>
                <c:pt idx="1127">
                  <c:v>57.555555555555557</c:v>
                </c:pt>
                <c:pt idx="1128">
                  <c:v>68.444444444444443</c:v>
                </c:pt>
                <c:pt idx="1129">
                  <c:v>70</c:v>
                </c:pt>
                <c:pt idx="1130">
                  <c:v>51.5</c:v>
                </c:pt>
                <c:pt idx="1131">
                  <c:v>88.916666666666671</c:v>
                </c:pt>
                <c:pt idx="1132">
                  <c:v>72.75</c:v>
                </c:pt>
                <c:pt idx="1133">
                  <c:v>76.25</c:v>
                </c:pt>
                <c:pt idx="1134">
                  <c:v>88.333333333333329</c:v>
                </c:pt>
                <c:pt idx="1135">
                  <c:v>70</c:v>
                </c:pt>
                <c:pt idx="1136">
                  <c:v>63.777777777777779</c:v>
                </c:pt>
                <c:pt idx="1137">
                  <c:v>74.5</c:v>
                </c:pt>
                <c:pt idx="1138">
                  <c:v>70</c:v>
                </c:pt>
                <c:pt idx="1139">
                  <c:v>55</c:v>
                </c:pt>
                <c:pt idx="1140">
                  <c:v>51.5</c:v>
                </c:pt>
                <c:pt idx="1141">
                  <c:v>68.444444444444443</c:v>
                </c:pt>
                <c:pt idx="1142">
                  <c:v>63.777777777777779</c:v>
                </c:pt>
                <c:pt idx="1143">
                  <c:v>88.333333333333329</c:v>
                </c:pt>
                <c:pt idx="1144">
                  <c:v>81.5</c:v>
                </c:pt>
                <c:pt idx="1145">
                  <c:v>74.5</c:v>
                </c:pt>
                <c:pt idx="1146">
                  <c:v>55</c:v>
                </c:pt>
                <c:pt idx="1147">
                  <c:v>79.75</c:v>
                </c:pt>
                <c:pt idx="1148">
                  <c:v>66.888888888888886</c:v>
                </c:pt>
                <c:pt idx="1149">
                  <c:v>81.5</c:v>
                </c:pt>
                <c:pt idx="1150">
                  <c:v>90.083333333333329</c:v>
                </c:pt>
                <c:pt idx="1151">
                  <c:v>85</c:v>
                </c:pt>
                <c:pt idx="1152">
                  <c:v>88.333333333333329</c:v>
                </c:pt>
                <c:pt idx="1153">
                  <c:v>57.555555555555557</c:v>
                </c:pt>
                <c:pt idx="1154">
                  <c:v>74.5</c:v>
                </c:pt>
                <c:pt idx="1155">
                  <c:v>62.222222222222221</c:v>
                </c:pt>
                <c:pt idx="1156">
                  <c:v>72.75</c:v>
                </c:pt>
                <c:pt idx="1157">
                  <c:v>81.5</c:v>
                </c:pt>
                <c:pt idx="1158">
                  <c:v>66.888888888888886</c:v>
                </c:pt>
                <c:pt idx="1159">
                  <c:v>55</c:v>
                </c:pt>
                <c:pt idx="1160">
                  <c:v>65.333333333333329</c:v>
                </c:pt>
                <c:pt idx="1161">
                  <c:v>74.5</c:v>
                </c:pt>
                <c:pt idx="1162">
                  <c:v>72.75</c:v>
                </c:pt>
                <c:pt idx="1163">
                  <c:v>76.25</c:v>
                </c:pt>
                <c:pt idx="1164">
                  <c:v>56</c:v>
                </c:pt>
                <c:pt idx="1165">
                  <c:v>63.777777777777779</c:v>
                </c:pt>
                <c:pt idx="1166">
                  <c:v>74.5</c:v>
                </c:pt>
                <c:pt idx="1167">
                  <c:v>37.692307692307693</c:v>
                </c:pt>
                <c:pt idx="1168">
                  <c:v>63.777777777777779</c:v>
                </c:pt>
                <c:pt idx="1169">
                  <c:v>48</c:v>
                </c:pt>
                <c:pt idx="1170">
                  <c:v>70</c:v>
                </c:pt>
                <c:pt idx="1171">
                  <c:v>92.416666666666671</c:v>
                </c:pt>
                <c:pt idx="1172">
                  <c:v>76.25</c:v>
                </c:pt>
                <c:pt idx="1173">
                  <c:v>74.5</c:v>
                </c:pt>
                <c:pt idx="1174">
                  <c:v>62.222222222222221</c:v>
                </c:pt>
                <c:pt idx="1175">
                  <c:v>78</c:v>
                </c:pt>
                <c:pt idx="1176">
                  <c:v>70</c:v>
                </c:pt>
                <c:pt idx="1177">
                  <c:v>65.333333333333329</c:v>
                </c:pt>
                <c:pt idx="1178">
                  <c:v>53.25</c:v>
                </c:pt>
                <c:pt idx="1179">
                  <c:v>65.333333333333329</c:v>
                </c:pt>
                <c:pt idx="1180">
                  <c:v>86</c:v>
                </c:pt>
                <c:pt idx="1181">
                  <c:v>57.555555555555557</c:v>
                </c:pt>
                <c:pt idx="1182">
                  <c:v>59.111111111111114</c:v>
                </c:pt>
                <c:pt idx="1183">
                  <c:v>62.222222222222221</c:v>
                </c:pt>
                <c:pt idx="1184">
                  <c:v>76.25</c:v>
                </c:pt>
                <c:pt idx="1185">
                  <c:v>63.777777777777779</c:v>
                </c:pt>
                <c:pt idx="1186">
                  <c:v>53.25</c:v>
                </c:pt>
                <c:pt idx="1187">
                  <c:v>63.777777777777779</c:v>
                </c:pt>
                <c:pt idx="1188">
                  <c:v>60.666666666666664</c:v>
                </c:pt>
                <c:pt idx="1189">
                  <c:v>62.222222222222221</c:v>
                </c:pt>
                <c:pt idx="1190">
                  <c:v>83.25</c:v>
                </c:pt>
                <c:pt idx="1191">
                  <c:v>71</c:v>
                </c:pt>
                <c:pt idx="1192">
                  <c:v>57.555555555555557</c:v>
                </c:pt>
                <c:pt idx="1193">
                  <c:v>83.25</c:v>
                </c:pt>
                <c:pt idx="1194">
                  <c:v>53.25</c:v>
                </c:pt>
                <c:pt idx="1195">
                  <c:v>87.166666666666671</c:v>
                </c:pt>
                <c:pt idx="1196">
                  <c:v>78</c:v>
                </c:pt>
                <c:pt idx="1197">
                  <c:v>83.25</c:v>
                </c:pt>
                <c:pt idx="1198">
                  <c:v>92.416666666666671</c:v>
                </c:pt>
                <c:pt idx="1199">
                  <c:v>83.25</c:v>
                </c:pt>
                <c:pt idx="1200">
                  <c:v>87.166666666666671</c:v>
                </c:pt>
                <c:pt idx="1201">
                  <c:v>62.222222222222221</c:v>
                </c:pt>
                <c:pt idx="1202">
                  <c:v>71</c:v>
                </c:pt>
                <c:pt idx="1203">
                  <c:v>56</c:v>
                </c:pt>
                <c:pt idx="1204">
                  <c:v>83.25</c:v>
                </c:pt>
                <c:pt idx="1205">
                  <c:v>57.555555555555557</c:v>
                </c:pt>
                <c:pt idx="1206">
                  <c:v>78</c:v>
                </c:pt>
                <c:pt idx="1207">
                  <c:v>78</c:v>
                </c:pt>
                <c:pt idx="1208">
                  <c:v>59.111111111111114</c:v>
                </c:pt>
                <c:pt idx="1209">
                  <c:v>56</c:v>
                </c:pt>
                <c:pt idx="1210">
                  <c:v>46.25</c:v>
                </c:pt>
                <c:pt idx="1211">
                  <c:v>72.75</c:v>
                </c:pt>
                <c:pt idx="1212">
                  <c:v>87.75</c:v>
                </c:pt>
                <c:pt idx="1213">
                  <c:v>53.25</c:v>
                </c:pt>
                <c:pt idx="1214">
                  <c:v>83.25</c:v>
                </c:pt>
                <c:pt idx="1215">
                  <c:v>85</c:v>
                </c:pt>
                <c:pt idx="1216">
                  <c:v>49.75</c:v>
                </c:pt>
                <c:pt idx="1217">
                  <c:v>55</c:v>
                </c:pt>
                <c:pt idx="1218">
                  <c:v>70</c:v>
                </c:pt>
                <c:pt idx="1219">
                  <c:v>57.555555555555557</c:v>
                </c:pt>
                <c:pt idx="1220">
                  <c:v>91.833333333333329</c:v>
                </c:pt>
                <c:pt idx="1221">
                  <c:v>60.666666666666664</c:v>
                </c:pt>
                <c:pt idx="1222">
                  <c:v>85</c:v>
                </c:pt>
                <c:pt idx="1223">
                  <c:v>62.222222222222221</c:v>
                </c:pt>
                <c:pt idx="1224">
                  <c:v>89.5</c:v>
                </c:pt>
                <c:pt idx="1225">
                  <c:v>93</c:v>
                </c:pt>
                <c:pt idx="1226">
                  <c:v>83.25</c:v>
                </c:pt>
                <c:pt idx="1227">
                  <c:v>59.111111111111114</c:v>
                </c:pt>
                <c:pt idx="1228">
                  <c:v>60.666666666666664</c:v>
                </c:pt>
                <c:pt idx="1229">
                  <c:v>86.583333333333329</c:v>
                </c:pt>
                <c:pt idx="1230">
                  <c:v>59.111111111111114</c:v>
                </c:pt>
                <c:pt idx="1231">
                  <c:v>63.777777777777779</c:v>
                </c:pt>
                <c:pt idx="1232">
                  <c:v>55</c:v>
                </c:pt>
                <c:pt idx="1233">
                  <c:v>46.25</c:v>
                </c:pt>
                <c:pt idx="1234">
                  <c:v>81.5</c:v>
                </c:pt>
                <c:pt idx="1235">
                  <c:v>74.5</c:v>
                </c:pt>
                <c:pt idx="1236">
                  <c:v>68.444444444444443</c:v>
                </c:pt>
                <c:pt idx="1237">
                  <c:v>55</c:v>
                </c:pt>
                <c:pt idx="1238">
                  <c:v>89.5</c:v>
                </c:pt>
                <c:pt idx="1239">
                  <c:v>37.692307692307693</c:v>
                </c:pt>
                <c:pt idx="1240">
                  <c:v>78</c:v>
                </c:pt>
                <c:pt idx="1241">
                  <c:v>63.777777777777779</c:v>
                </c:pt>
                <c:pt idx="1242">
                  <c:v>85</c:v>
                </c:pt>
                <c:pt idx="1243">
                  <c:v>91.833333333333329</c:v>
                </c:pt>
                <c:pt idx="1244">
                  <c:v>87.75</c:v>
                </c:pt>
                <c:pt idx="1245">
                  <c:v>86</c:v>
                </c:pt>
                <c:pt idx="1246">
                  <c:v>70</c:v>
                </c:pt>
                <c:pt idx="1247">
                  <c:v>56</c:v>
                </c:pt>
                <c:pt idx="1248">
                  <c:v>88.916666666666671</c:v>
                </c:pt>
                <c:pt idx="1249">
                  <c:v>62.222222222222221</c:v>
                </c:pt>
                <c:pt idx="1250">
                  <c:v>51.5</c:v>
                </c:pt>
                <c:pt idx="1251">
                  <c:v>72.75</c:v>
                </c:pt>
                <c:pt idx="1252">
                  <c:v>60.666666666666664</c:v>
                </c:pt>
                <c:pt idx="1253">
                  <c:v>74.5</c:v>
                </c:pt>
                <c:pt idx="1254">
                  <c:v>62.222222222222221</c:v>
                </c:pt>
                <c:pt idx="1255">
                  <c:v>88.333333333333329</c:v>
                </c:pt>
                <c:pt idx="1256">
                  <c:v>94.166666666666671</c:v>
                </c:pt>
                <c:pt idx="1257">
                  <c:v>63.777777777777779</c:v>
                </c:pt>
                <c:pt idx="1258">
                  <c:v>97.083333333333329</c:v>
                </c:pt>
                <c:pt idx="1259">
                  <c:v>72.75</c:v>
                </c:pt>
                <c:pt idx="1260">
                  <c:v>68.444444444444443</c:v>
                </c:pt>
                <c:pt idx="1261">
                  <c:v>78</c:v>
                </c:pt>
                <c:pt idx="1262">
                  <c:v>56</c:v>
                </c:pt>
                <c:pt idx="1263">
                  <c:v>78</c:v>
                </c:pt>
                <c:pt idx="1264">
                  <c:v>66.888888888888886</c:v>
                </c:pt>
                <c:pt idx="1265">
                  <c:v>88.333333333333329</c:v>
                </c:pt>
                <c:pt idx="1266">
                  <c:v>70</c:v>
                </c:pt>
                <c:pt idx="1267">
                  <c:v>55</c:v>
                </c:pt>
                <c:pt idx="1268">
                  <c:v>79.75</c:v>
                </c:pt>
                <c:pt idx="1269">
                  <c:v>68.444444444444443</c:v>
                </c:pt>
                <c:pt idx="1270">
                  <c:v>86</c:v>
                </c:pt>
                <c:pt idx="1271">
                  <c:v>76.25</c:v>
                </c:pt>
                <c:pt idx="1272">
                  <c:v>55</c:v>
                </c:pt>
                <c:pt idx="1273">
                  <c:v>62.222222222222221</c:v>
                </c:pt>
                <c:pt idx="1274">
                  <c:v>72.75</c:v>
                </c:pt>
                <c:pt idx="1275">
                  <c:v>79.75</c:v>
                </c:pt>
                <c:pt idx="1276">
                  <c:v>49.75</c:v>
                </c:pt>
                <c:pt idx="1277">
                  <c:v>70</c:v>
                </c:pt>
                <c:pt idx="1278">
                  <c:v>71</c:v>
                </c:pt>
                <c:pt idx="1279">
                  <c:v>55</c:v>
                </c:pt>
                <c:pt idx="1280">
                  <c:v>68.444444444444443</c:v>
                </c:pt>
                <c:pt idx="1281">
                  <c:v>81.5</c:v>
                </c:pt>
                <c:pt idx="1282">
                  <c:v>71</c:v>
                </c:pt>
                <c:pt idx="1283">
                  <c:v>53.25</c:v>
                </c:pt>
                <c:pt idx="1284">
                  <c:v>60.666666666666664</c:v>
                </c:pt>
                <c:pt idx="1285">
                  <c:v>60.666666666666664</c:v>
                </c:pt>
                <c:pt idx="1286">
                  <c:v>76.25</c:v>
                </c:pt>
                <c:pt idx="1287">
                  <c:v>62.222222222222221</c:v>
                </c:pt>
                <c:pt idx="1288">
                  <c:v>76.25</c:v>
                </c:pt>
                <c:pt idx="1289">
                  <c:v>76.25</c:v>
                </c:pt>
                <c:pt idx="1290">
                  <c:v>83.25</c:v>
                </c:pt>
                <c:pt idx="1291">
                  <c:v>88.916666666666671</c:v>
                </c:pt>
                <c:pt idx="1292">
                  <c:v>66.888888888888886</c:v>
                </c:pt>
                <c:pt idx="1293">
                  <c:v>60.666666666666664</c:v>
                </c:pt>
                <c:pt idx="1294">
                  <c:v>56</c:v>
                </c:pt>
                <c:pt idx="1295">
                  <c:v>68.444444444444443</c:v>
                </c:pt>
                <c:pt idx="1296">
                  <c:v>78</c:v>
                </c:pt>
                <c:pt idx="1297">
                  <c:v>63.777777777777779</c:v>
                </c:pt>
                <c:pt idx="1298">
                  <c:v>62.222222222222221</c:v>
                </c:pt>
                <c:pt idx="1299">
                  <c:v>57.555555555555557</c:v>
                </c:pt>
                <c:pt idx="1300">
                  <c:v>62.222222222222221</c:v>
                </c:pt>
                <c:pt idx="1301">
                  <c:v>68.444444444444443</c:v>
                </c:pt>
                <c:pt idx="1302">
                  <c:v>85</c:v>
                </c:pt>
                <c:pt idx="1303">
                  <c:v>65.333333333333329</c:v>
                </c:pt>
                <c:pt idx="1304">
                  <c:v>66.888888888888886</c:v>
                </c:pt>
                <c:pt idx="1305">
                  <c:v>63.777777777777779</c:v>
                </c:pt>
                <c:pt idx="1306">
                  <c:v>83.25</c:v>
                </c:pt>
                <c:pt idx="1307">
                  <c:v>65.333333333333329</c:v>
                </c:pt>
                <c:pt idx="1308">
                  <c:v>60.666666666666664</c:v>
                </c:pt>
                <c:pt idx="1309">
                  <c:v>66.888888888888886</c:v>
                </c:pt>
                <c:pt idx="1310">
                  <c:v>79.75</c:v>
                </c:pt>
                <c:pt idx="1311">
                  <c:v>48</c:v>
                </c:pt>
                <c:pt idx="1312">
                  <c:v>79.75</c:v>
                </c:pt>
                <c:pt idx="1313">
                  <c:v>74.5</c:v>
                </c:pt>
                <c:pt idx="1314">
                  <c:v>59.111111111111114</c:v>
                </c:pt>
                <c:pt idx="1315">
                  <c:v>78</c:v>
                </c:pt>
                <c:pt idx="1316">
                  <c:v>74.5</c:v>
                </c:pt>
                <c:pt idx="1317">
                  <c:v>53.25</c:v>
                </c:pt>
                <c:pt idx="1318">
                  <c:v>56</c:v>
                </c:pt>
                <c:pt idx="1319">
                  <c:v>88.916666666666671</c:v>
                </c:pt>
                <c:pt idx="1320">
                  <c:v>53.25</c:v>
                </c:pt>
                <c:pt idx="1321">
                  <c:v>38.46153846153846</c:v>
                </c:pt>
                <c:pt idx="1322">
                  <c:v>56</c:v>
                </c:pt>
                <c:pt idx="1323">
                  <c:v>63.777777777777779</c:v>
                </c:pt>
                <c:pt idx="1324">
                  <c:v>81.5</c:v>
                </c:pt>
                <c:pt idx="1325">
                  <c:v>76.25</c:v>
                </c:pt>
                <c:pt idx="1326">
                  <c:v>57.555555555555557</c:v>
                </c:pt>
                <c:pt idx="1327">
                  <c:v>53.25</c:v>
                </c:pt>
                <c:pt idx="1328">
                  <c:v>83.25</c:v>
                </c:pt>
                <c:pt idx="1329">
                  <c:v>66.888888888888886</c:v>
                </c:pt>
                <c:pt idx="1330">
                  <c:v>70</c:v>
                </c:pt>
                <c:pt idx="1331">
                  <c:v>91.833333333333329</c:v>
                </c:pt>
                <c:pt idx="1332">
                  <c:v>85</c:v>
                </c:pt>
                <c:pt idx="1333">
                  <c:v>76.25</c:v>
                </c:pt>
                <c:pt idx="1334">
                  <c:v>60.666666666666664</c:v>
                </c:pt>
                <c:pt idx="1335">
                  <c:v>70</c:v>
                </c:pt>
                <c:pt idx="1336">
                  <c:v>87.75</c:v>
                </c:pt>
                <c:pt idx="1337">
                  <c:v>91.25</c:v>
                </c:pt>
                <c:pt idx="1338">
                  <c:v>65.333333333333329</c:v>
                </c:pt>
                <c:pt idx="1339">
                  <c:v>70</c:v>
                </c:pt>
                <c:pt idx="1340">
                  <c:v>53.25</c:v>
                </c:pt>
                <c:pt idx="1341">
                  <c:v>55</c:v>
                </c:pt>
                <c:pt idx="1342">
                  <c:v>63.777777777777779</c:v>
                </c:pt>
                <c:pt idx="1343">
                  <c:v>90.083333333333329</c:v>
                </c:pt>
                <c:pt idx="1344">
                  <c:v>60.666666666666664</c:v>
                </c:pt>
                <c:pt idx="1345">
                  <c:v>78</c:v>
                </c:pt>
                <c:pt idx="1346">
                  <c:v>86.583333333333329</c:v>
                </c:pt>
                <c:pt idx="1347">
                  <c:v>60.666666666666664</c:v>
                </c:pt>
                <c:pt idx="1348">
                  <c:v>78</c:v>
                </c:pt>
                <c:pt idx="1349">
                  <c:v>76.25</c:v>
                </c:pt>
                <c:pt idx="1350">
                  <c:v>49.75</c:v>
                </c:pt>
                <c:pt idx="1351">
                  <c:v>78</c:v>
                </c:pt>
                <c:pt idx="1352">
                  <c:v>86.583333333333329</c:v>
                </c:pt>
                <c:pt idx="1353">
                  <c:v>79.75</c:v>
                </c:pt>
                <c:pt idx="1354">
                  <c:v>72.75</c:v>
                </c:pt>
                <c:pt idx="1355">
                  <c:v>60.666666666666664</c:v>
                </c:pt>
                <c:pt idx="1356">
                  <c:v>56</c:v>
                </c:pt>
                <c:pt idx="1357">
                  <c:v>41</c:v>
                </c:pt>
                <c:pt idx="1358">
                  <c:v>53.25</c:v>
                </c:pt>
                <c:pt idx="1359">
                  <c:v>83.25</c:v>
                </c:pt>
                <c:pt idx="1360">
                  <c:v>86</c:v>
                </c:pt>
                <c:pt idx="1361">
                  <c:v>70</c:v>
                </c:pt>
                <c:pt idx="1362">
                  <c:v>72.75</c:v>
                </c:pt>
                <c:pt idx="1363">
                  <c:v>65.333333333333329</c:v>
                </c:pt>
                <c:pt idx="1364">
                  <c:v>76.25</c:v>
                </c:pt>
                <c:pt idx="1365">
                  <c:v>66.888888888888886</c:v>
                </c:pt>
                <c:pt idx="1366">
                  <c:v>53.25</c:v>
                </c:pt>
                <c:pt idx="1367">
                  <c:v>72.75</c:v>
                </c:pt>
                <c:pt idx="1368">
                  <c:v>83.25</c:v>
                </c:pt>
                <c:pt idx="1369">
                  <c:v>59.111111111111114</c:v>
                </c:pt>
                <c:pt idx="1370">
                  <c:v>87.166666666666671</c:v>
                </c:pt>
                <c:pt idx="1371">
                  <c:v>57.555555555555557</c:v>
                </c:pt>
                <c:pt idx="1372">
                  <c:v>42.75</c:v>
                </c:pt>
                <c:pt idx="1373">
                  <c:v>83.25</c:v>
                </c:pt>
                <c:pt idx="1374">
                  <c:v>59.111111111111114</c:v>
                </c:pt>
                <c:pt idx="1375">
                  <c:v>49.75</c:v>
                </c:pt>
                <c:pt idx="1376">
                  <c:v>85</c:v>
                </c:pt>
                <c:pt idx="1377">
                  <c:v>70</c:v>
                </c:pt>
                <c:pt idx="1378">
                  <c:v>51.5</c:v>
                </c:pt>
                <c:pt idx="1379">
                  <c:v>51.5</c:v>
                </c:pt>
                <c:pt idx="1380">
                  <c:v>62.222222222222221</c:v>
                </c:pt>
                <c:pt idx="1381">
                  <c:v>86</c:v>
                </c:pt>
                <c:pt idx="1382">
                  <c:v>53.25</c:v>
                </c:pt>
                <c:pt idx="1383">
                  <c:v>68.444444444444443</c:v>
                </c:pt>
                <c:pt idx="1384">
                  <c:v>87.75</c:v>
                </c:pt>
                <c:pt idx="1385">
                  <c:v>70</c:v>
                </c:pt>
                <c:pt idx="1386">
                  <c:v>66.888888888888886</c:v>
                </c:pt>
                <c:pt idx="1387">
                  <c:v>57.555555555555557</c:v>
                </c:pt>
                <c:pt idx="1388">
                  <c:v>81.5</c:v>
                </c:pt>
                <c:pt idx="1389">
                  <c:v>70</c:v>
                </c:pt>
                <c:pt idx="1390">
                  <c:v>66.888888888888886</c:v>
                </c:pt>
                <c:pt idx="1391">
                  <c:v>85</c:v>
                </c:pt>
                <c:pt idx="1392">
                  <c:v>85</c:v>
                </c:pt>
                <c:pt idx="1393">
                  <c:v>86.583333333333329</c:v>
                </c:pt>
                <c:pt idx="1394">
                  <c:v>55</c:v>
                </c:pt>
                <c:pt idx="1395">
                  <c:v>72.75</c:v>
                </c:pt>
                <c:pt idx="1396">
                  <c:v>46.25</c:v>
                </c:pt>
                <c:pt idx="1397">
                  <c:v>78</c:v>
                </c:pt>
                <c:pt idx="1398">
                  <c:v>59.111111111111114</c:v>
                </c:pt>
                <c:pt idx="1399">
                  <c:v>63.777777777777779</c:v>
                </c:pt>
                <c:pt idx="1400">
                  <c:v>83.25</c:v>
                </c:pt>
                <c:pt idx="1401">
                  <c:v>63.777777777777779</c:v>
                </c:pt>
                <c:pt idx="1402">
                  <c:v>81.5</c:v>
                </c:pt>
                <c:pt idx="1403">
                  <c:v>76.25</c:v>
                </c:pt>
                <c:pt idx="1404">
                  <c:v>85</c:v>
                </c:pt>
                <c:pt idx="1405">
                  <c:v>86.583333333333329</c:v>
                </c:pt>
                <c:pt idx="1406">
                  <c:v>63.777777777777779</c:v>
                </c:pt>
                <c:pt idx="1407">
                  <c:v>60.666666666666664</c:v>
                </c:pt>
                <c:pt idx="1408">
                  <c:v>66.888888888888886</c:v>
                </c:pt>
                <c:pt idx="1409">
                  <c:v>87.75</c:v>
                </c:pt>
                <c:pt idx="1410">
                  <c:v>87.75</c:v>
                </c:pt>
                <c:pt idx="1411">
                  <c:v>72.75</c:v>
                </c:pt>
                <c:pt idx="1412">
                  <c:v>70</c:v>
                </c:pt>
                <c:pt idx="1413">
                  <c:v>70</c:v>
                </c:pt>
                <c:pt idx="1414">
                  <c:v>62.222222222222221</c:v>
                </c:pt>
                <c:pt idx="1415">
                  <c:v>88.333333333333329</c:v>
                </c:pt>
                <c:pt idx="1416">
                  <c:v>76.25</c:v>
                </c:pt>
                <c:pt idx="1417">
                  <c:v>74.5</c:v>
                </c:pt>
                <c:pt idx="1418">
                  <c:v>68.444444444444443</c:v>
                </c:pt>
                <c:pt idx="1419">
                  <c:v>63.777777777777779</c:v>
                </c:pt>
                <c:pt idx="1420">
                  <c:v>46.25</c:v>
                </c:pt>
                <c:pt idx="1421">
                  <c:v>53.25</c:v>
                </c:pt>
                <c:pt idx="1422">
                  <c:v>78</c:v>
                </c:pt>
                <c:pt idx="1423">
                  <c:v>63.777777777777779</c:v>
                </c:pt>
                <c:pt idx="1424">
                  <c:v>78</c:v>
                </c:pt>
                <c:pt idx="1425">
                  <c:v>74.5</c:v>
                </c:pt>
                <c:pt idx="1426">
                  <c:v>79.75</c:v>
                </c:pt>
                <c:pt idx="1427">
                  <c:v>86</c:v>
                </c:pt>
                <c:pt idx="1428">
                  <c:v>70</c:v>
                </c:pt>
                <c:pt idx="1429">
                  <c:v>76.25</c:v>
                </c:pt>
                <c:pt idx="1430">
                  <c:v>88.333333333333329</c:v>
                </c:pt>
                <c:pt idx="1431">
                  <c:v>59.111111111111114</c:v>
                </c:pt>
                <c:pt idx="1432">
                  <c:v>68.444444444444443</c:v>
                </c:pt>
                <c:pt idx="1433">
                  <c:v>63.777777777777779</c:v>
                </c:pt>
                <c:pt idx="1434">
                  <c:v>89.5</c:v>
                </c:pt>
                <c:pt idx="1435">
                  <c:v>81.5</c:v>
                </c:pt>
                <c:pt idx="1436">
                  <c:v>85</c:v>
                </c:pt>
                <c:pt idx="1437">
                  <c:v>65.333333333333329</c:v>
                </c:pt>
                <c:pt idx="1438">
                  <c:v>65.333333333333329</c:v>
                </c:pt>
                <c:pt idx="1439">
                  <c:v>72.75</c:v>
                </c:pt>
                <c:pt idx="1440">
                  <c:v>86</c:v>
                </c:pt>
                <c:pt idx="1441">
                  <c:v>74.5</c:v>
                </c:pt>
                <c:pt idx="1442">
                  <c:v>92.416666666666671</c:v>
                </c:pt>
                <c:pt idx="1443">
                  <c:v>81.5</c:v>
                </c:pt>
                <c:pt idx="1444">
                  <c:v>57.555555555555557</c:v>
                </c:pt>
                <c:pt idx="1445">
                  <c:v>68.444444444444443</c:v>
                </c:pt>
                <c:pt idx="1446">
                  <c:v>71</c:v>
                </c:pt>
                <c:pt idx="1447">
                  <c:v>74.5</c:v>
                </c:pt>
                <c:pt idx="1448">
                  <c:v>37.692307692307693</c:v>
                </c:pt>
                <c:pt idx="1449">
                  <c:v>81.5</c:v>
                </c:pt>
                <c:pt idx="1450">
                  <c:v>83.25</c:v>
                </c:pt>
                <c:pt idx="1451">
                  <c:v>86.583333333333329</c:v>
                </c:pt>
                <c:pt idx="1452">
                  <c:v>72.75</c:v>
                </c:pt>
                <c:pt idx="1453">
                  <c:v>55</c:v>
                </c:pt>
                <c:pt idx="1454">
                  <c:v>59.111111111111114</c:v>
                </c:pt>
                <c:pt idx="1455">
                  <c:v>65.333333333333329</c:v>
                </c:pt>
                <c:pt idx="1456">
                  <c:v>89.5</c:v>
                </c:pt>
                <c:pt idx="1457">
                  <c:v>78</c:v>
                </c:pt>
                <c:pt idx="1458">
                  <c:v>79.75</c:v>
                </c:pt>
                <c:pt idx="1459">
                  <c:v>60.666666666666664</c:v>
                </c:pt>
                <c:pt idx="1460">
                  <c:v>56</c:v>
                </c:pt>
                <c:pt idx="1461">
                  <c:v>55</c:v>
                </c:pt>
                <c:pt idx="1462">
                  <c:v>41</c:v>
                </c:pt>
                <c:pt idx="1463">
                  <c:v>81.5</c:v>
                </c:pt>
                <c:pt idx="1464">
                  <c:v>81.5</c:v>
                </c:pt>
                <c:pt idx="1465">
                  <c:v>72.75</c:v>
                </c:pt>
                <c:pt idx="1466">
                  <c:v>85</c:v>
                </c:pt>
                <c:pt idx="1467">
                  <c:v>78</c:v>
                </c:pt>
                <c:pt idx="1468">
                  <c:v>60.666666666666664</c:v>
                </c:pt>
                <c:pt idx="1469">
                  <c:v>78</c:v>
                </c:pt>
                <c:pt idx="1470">
                  <c:v>66.888888888888886</c:v>
                </c:pt>
                <c:pt idx="1471">
                  <c:v>57.555555555555557</c:v>
                </c:pt>
                <c:pt idx="1472">
                  <c:v>51.5</c:v>
                </c:pt>
                <c:pt idx="1473">
                  <c:v>76.25</c:v>
                </c:pt>
                <c:pt idx="1474">
                  <c:v>53.25</c:v>
                </c:pt>
                <c:pt idx="1475">
                  <c:v>81.5</c:v>
                </c:pt>
                <c:pt idx="1476">
                  <c:v>91.25</c:v>
                </c:pt>
                <c:pt idx="1477">
                  <c:v>87.166666666666671</c:v>
                </c:pt>
                <c:pt idx="1478">
                  <c:v>76.25</c:v>
                </c:pt>
                <c:pt idx="1479">
                  <c:v>66.888888888888886</c:v>
                </c:pt>
                <c:pt idx="1480">
                  <c:v>90.666666666666671</c:v>
                </c:pt>
                <c:pt idx="1481">
                  <c:v>53.25</c:v>
                </c:pt>
                <c:pt idx="1482">
                  <c:v>51.5</c:v>
                </c:pt>
                <c:pt idx="1483">
                  <c:v>59.111111111111114</c:v>
                </c:pt>
                <c:pt idx="1484">
                  <c:v>81.5</c:v>
                </c:pt>
                <c:pt idx="1485">
                  <c:v>85</c:v>
                </c:pt>
                <c:pt idx="1486">
                  <c:v>81.5</c:v>
                </c:pt>
                <c:pt idx="1487">
                  <c:v>71</c:v>
                </c:pt>
                <c:pt idx="1488">
                  <c:v>53.25</c:v>
                </c:pt>
                <c:pt idx="1489">
                  <c:v>71</c:v>
                </c:pt>
                <c:pt idx="1490">
                  <c:v>86</c:v>
                </c:pt>
                <c:pt idx="1491">
                  <c:v>89.5</c:v>
                </c:pt>
                <c:pt idx="1492">
                  <c:v>74.5</c:v>
                </c:pt>
                <c:pt idx="1493">
                  <c:v>65.333333333333329</c:v>
                </c:pt>
                <c:pt idx="1494">
                  <c:v>65.333333333333329</c:v>
                </c:pt>
                <c:pt idx="1495">
                  <c:v>65.333333333333329</c:v>
                </c:pt>
                <c:pt idx="1496">
                  <c:v>72.75</c:v>
                </c:pt>
                <c:pt idx="1497">
                  <c:v>68.444444444444443</c:v>
                </c:pt>
                <c:pt idx="1498">
                  <c:v>70</c:v>
                </c:pt>
                <c:pt idx="1499">
                  <c:v>48</c:v>
                </c:pt>
                <c:pt idx="1500">
                  <c:v>60.666666666666664</c:v>
                </c:pt>
                <c:pt idx="1501">
                  <c:v>63.777777777777779</c:v>
                </c:pt>
                <c:pt idx="1502">
                  <c:v>71</c:v>
                </c:pt>
                <c:pt idx="1503">
                  <c:v>60.666666666666664</c:v>
                </c:pt>
                <c:pt idx="1504">
                  <c:v>57.555555555555557</c:v>
                </c:pt>
                <c:pt idx="1505">
                  <c:v>85</c:v>
                </c:pt>
                <c:pt idx="1506">
                  <c:v>72.75</c:v>
                </c:pt>
                <c:pt idx="1507">
                  <c:v>53.25</c:v>
                </c:pt>
                <c:pt idx="1508">
                  <c:v>53.25</c:v>
                </c:pt>
                <c:pt idx="1509">
                  <c:v>62.222222222222221</c:v>
                </c:pt>
                <c:pt idx="1510">
                  <c:v>57.555555555555557</c:v>
                </c:pt>
                <c:pt idx="1511">
                  <c:v>62.222222222222221</c:v>
                </c:pt>
                <c:pt idx="1512">
                  <c:v>88.916666666666671</c:v>
                </c:pt>
                <c:pt idx="1513">
                  <c:v>39.230769230769234</c:v>
                </c:pt>
                <c:pt idx="1514">
                  <c:v>81.5</c:v>
                </c:pt>
                <c:pt idx="1515">
                  <c:v>93.583333333333329</c:v>
                </c:pt>
                <c:pt idx="1516">
                  <c:v>86.583333333333329</c:v>
                </c:pt>
                <c:pt idx="1517">
                  <c:v>71</c:v>
                </c:pt>
                <c:pt idx="1518">
                  <c:v>79.75</c:v>
                </c:pt>
                <c:pt idx="1519">
                  <c:v>66.888888888888886</c:v>
                </c:pt>
                <c:pt idx="1520">
                  <c:v>62.222222222222221</c:v>
                </c:pt>
                <c:pt idx="1521">
                  <c:v>62.222222222222221</c:v>
                </c:pt>
                <c:pt idx="1522">
                  <c:v>65.333333333333329</c:v>
                </c:pt>
                <c:pt idx="1523">
                  <c:v>48</c:v>
                </c:pt>
                <c:pt idx="1524">
                  <c:v>71</c:v>
                </c:pt>
                <c:pt idx="1525">
                  <c:v>65.333333333333329</c:v>
                </c:pt>
                <c:pt idx="1526">
                  <c:v>78</c:v>
                </c:pt>
                <c:pt idx="1527">
                  <c:v>78</c:v>
                </c:pt>
                <c:pt idx="1528">
                  <c:v>81.5</c:v>
                </c:pt>
                <c:pt idx="1529">
                  <c:v>48</c:v>
                </c:pt>
                <c:pt idx="1530">
                  <c:v>62.222222222222221</c:v>
                </c:pt>
                <c:pt idx="1531">
                  <c:v>92.416666666666671</c:v>
                </c:pt>
                <c:pt idx="1532">
                  <c:v>42.75</c:v>
                </c:pt>
                <c:pt idx="1533">
                  <c:v>72.75</c:v>
                </c:pt>
                <c:pt idx="1534">
                  <c:v>78</c:v>
                </c:pt>
                <c:pt idx="1535">
                  <c:v>74.5</c:v>
                </c:pt>
                <c:pt idx="1536">
                  <c:v>86</c:v>
                </c:pt>
                <c:pt idx="1537">
                  <c:v>85</c:v>
                </c:pt>
                <c:pt idx="1538">
                  <c:v>76.25</c:v>
                </c:pt>
                <c:pt idx="1539">
                  <c:v>86.583333333333329</c:v>
                </c:pt>
                <c:pt idx="1540">
                  <c:v>62.222222222222221</c:v>
                </c:pt>
                <c:pt idx="1541">
                  <c:v>68.444444444444443</c:v>
                </c:pt>
                <c:pt idx="1542">
                  <c:v>70</c:v>
                </c:pt>
                <c:pt idx="1543">
                  <c:v>90.083333333333329</c:v>
                </c:pt>
                <c:pt idx="1544">
                  <c:v>65.333333333333329</c:v>
                </c:pt>
                <c:pt idx="1545">
                  <c:v>72.75</c:v>
                </c:pt>
                <c:pt idx="1546">
                  <c:v>86</c:v>
                </c:pt>
                <c:pt idx="1547">
                  <c:v>62.222222222222221</c:v>
                </c:pt>
                <c:pt idx="1548">
                  <c:v>88.333333333333329</c:v>
                </c:pt>
                <c:pt idx="1549">
                  <c:v>91.833333333333329</c:v>
                </c:pt>
                <c:pt idx="1550">
                  <c:v>72.75</c:v>
                </c:pt>
                <c:pt idx="1551">
                  <c:v>56</c:v>
                </c:pt>
                <c:pt idx="1552">
                  <c:v>78</c:v>
                </c:pt>
                <c:pt idx="1553">
                  <c:v>59.111111111111114</c:v>
                </c:pt>
                <c:pt idx="1554">
                  <c:v>86</c:v>
                </c:pt>
                <c:pt idx="1555">
                  <c:v>90.666666666666671</c:v>
                </c:pt>
                <c:pt idx="1556">
                  <c:v>81.5</c:v>
                </c:pt>
                <c:pt idx="1557">
                  <c:v>78</c:v>
                </c:pt>
                <c:pt idx="1558">
                  <c:v>65.333333333333329</c:v>
                </c:pt>
                <c:pt idx="1559">
                  <c:v>81.5</c:v>
                </c:pt>
                <c:pt idx="1560">
                  <c:v>93.583333333333329</c:v>
                </c:pt>
                <c:pt idx="1561">
                  <c:v>60.666666666666664</c:v>
                </c:pt>
                <c:pt idx="1562">
                  <c:v>62.222222222222221</c:v>
                </c:pt>
                <c:pt idx="1563">
                  <c:v>68.444444444444443</c:v>
                </c:pt>
                <c:pt idx="1564">
                  <c:v>66.888888888888886</c:v>
                </c:pt>
                <c:pt idx="1565">
                  <c:v>89.5</c:v>
                </c:pt>
                <c:pt idx="1566">
                  <c:v>81.5</c:v>
                </c:pt>
                <c:pt idx="1567">
                  <c:v>78</c:v>
                </c:pt>
                <c:pt idx="1568">
                  <c:v>71</c:v>
                </c:pt>
                <c:pt idx="1569">
                  <c:v>72.75</c:v>
                </c:pt>
                <c:pt idx="1570">
                  <c:v>92.416666666666671</c:v>
                </c:pt>
                <c:pt idx="1571">
                  <c:v>66.888888888888886</c:v>
                </c:pt>
                <c:pt idx="1572">
                  <c:v>87.166666666666671</c:v>
                </c:pt>
                <c:pt idx="1573">
                  <c:v>53.25</c:v>
                </c:pt>
                <c:pt idx="1574">
                  <c:v>81.5</c:v>
                </c:pt>
                <c:pt idx="1575">
                  <c:v>66.888888888888886</c:v>
                </c:pt>
                <c:pt idx="1576">
                  <c:v>60.666666666666664</c:v>
                </c:pt>
                <c:pt idx="1577">
                  <c:v>56</c:v>
                </c:pt>
                <c:pt idx="1578">
                  <c:v>72.75</c:v>
                </c:pt>
                <c:pt idx="1579">
                  <c:v>90.666666666666671</c:v>
                </c:pt>
                <c:pt idx="1580">
                  <c:v>72.75</c:v>
                </c:pt>
                <c:pt idx="1581">
                  <c:v>85</c:v>
                </c:pt>
                <c:pt idx="1582">
                  <c:v>87.75</c:v>
                </c:pt>
                <c:pt idx="1583">
                  <c:v>83.25</c:v>
                </c:pt>
                <c:pt idx="1584">
                  <c:v>59.111111111111114</c:v>
                </c:pt>
                <c:pt idx="1585">
                  <c:v>66.888888888888886</c:v>
                </c:pt>
                <c:pt idx="1586">
                  <c:v>79.75</c:v>
                </c:pt>
                <c:pt idx="1587">
                  <c:v>89.5</c:v>
                </c:pt>
                <c:pt idx="1588">
                  <c:v>41</c:v>
                </c:pt>
                <c:pt idx="1589">
                  <c:v>60.666666666666664</c:v>
                </c:pt>
                <c:pt idx="1590">
                  <c:v>56</c:v>
                </c:pt>
                <c:pt idx="1591">
                  <c:v>76.25</c:v>
                </c:pt>
                <c:pt idx="1592">
                  <c:v>60.666666666666664</c:v>
                </c:pt>
                <c:pt idx="1593">
                  <c:v>65.333333333333329</c:v>
                </c:pt>
                <c:pt idx="1594">
                  <c:v>83.25</c:v>
                </c:pt>
                <c:pt idx="1595">
                  <c:v>92.416666666666671</c:v>
                </c:pt>
                <c:pt idx="1596">
                  <c:v>62.222222222222221</c:v>
                </c:pt>
                <c:pt idx="1597">
                  <c:v>51.5</c:v>
                </c:pt>
                <c:pt idx="1598">
                  <c:v>83.25</c:v>
                </c:pt>
                <c:pt idx="1599">
                  <c:v>68.444444444444443</c:v>
                </c:pt>
                <c:pt idx="1600">
                  <c:v>68.444444444444443</c:v>
                </c:pt>
                <c:pt idx="1601">
                  <c:v>56</c:v>
                </c:pt>
                <c:pt idx="1602">
                  <c:v>87.166666666666671</c:v>
                </c:pt>
                <c:pt idx="1603">
                  <c:v>78</c:v>
                </c:pt>
                <c:pt idx="1604">
                  <c:v>79.75</c:v>
                </c:pt>
                <c:pt idx="1605">
                  <c:v>76.25</c:v>
                </c:pt>
                <c:pt idx="1606">
                  <c:v>88.916666666666671</c:v>
                </c:pt>
                <c:pt idx="1607">
                  <c:v>76.25</c:v>
                </c:pt>
                <c:pt idx="1608">
                  <c:v>62.222222222222221</c:v>
                </c:pt>
                <c:pt idx="1609">
                  <c:v>71</c:v>
                </c:pt>
                <c:pt idx="1610">
                  <c:v>86</c:v>
                </c:pt>
                <c:pt idx="1611">
                  <c:v>51.5</c:v>
                </c:pt>
                <c:pt idx="1612">
                  <c:v>81.5</c:v>
                </c:pt>
                <c:pt idx="1613">
                  <c:v>71</c:v>
                </c:pt>
                <c:pt idx="1614">
                  <c:v>66.888888888888886</c:v>
                </c:pt>
                <c:pt idx="1615">
                  <c:v>66.888888888888886</c:v>
                </c:pt>
                <c:pt idx="1616">
                  <c:v>72.75</c:v>
                </c:pt>
                <c:pt idx="1617">
                  <c:v>81.5</c:v>
                </c:pt>
                <c:pt idx="1618">
                  <c:v>46.25</c:v>
                </c:pt>
                <c:pt idx="1619">
                  <c:v>86</c:v>
                </c:pt>
                <c:pt idx="1620">
                  <c:v>56</c:v>
                </c:pt>
                <c:pt idx="1621">
                  <c:v>60.666666666666664</c:v>
                </c:pt>
                <c:pt idx="1622">
                  <c:v>53.25</c:v>
                </c:pt>
                <c:pt idx="1623">
                  <c:v>62.222222222222221</c:v>
                </c:pt>
                <c:pt idx="1624">
                  <c:v>66.888888888888886</c:v>
                </c:pt>
                <c:pt idx="1625">
                  <c:v>76.25</c:v>
                </c:pt>
                <c:pt idx="1626">
                  <c:v>55</c:v>
                </c:pt>
                <c:pt idx="1627">
                  <c:v>81.5</c:v>
                </c:pt>
                <c:pt idx="1628">
                  <c:v>79.75</c:v>
                </c:pt>
                <c:pt idx="1629">
                  <c:v>42.75</c:v>
                </c:pt>
                <c:pt idx="1630">
                  <c:v>87.166666666666671</c:v>
                </c:pt>
                <c:pt idx="1631">
                  <c:v>65.333333333333329</c:v>
                </c:pt>
                <c:pt idx="1632">
                  <c:v>87.75</c:v>
                </c:pt>
                <c:pt idx="1633">
                  <c:v>90.666666666666671</c:v>
                </c:pt>
                <c:pt idx="1634">
                  <c:v>74.5</c:v>
                </c:pt>
                <c:pt idx="1635">
                  <c:v>86.583333333333329</c:v>
                </c:pt>
                <c:pt idx="1636">
                  <c:v>62.222222222222221</c:v>
                </c:pt>
                <c:pt idx="1637">
                  <c:v>70</c:v>
                </c:pt>
                <c:pt idx="1638">
                  <c:v>90.666666666666671</c:v>
                </c:pt>
                <c:pt idx="1639">
                  <c:v>70</c:v>
                </c:pt>
                <c:pt idx="1640">
                  <c:v>60.666666666666664</c:v>
                </c:pt>
                <c:pt idx="1641">
                  <c:v>49.75</c:v>
                </c:pt>
                <c:pt idx="1642">
                  <c:v>86</c:v>
                </c:pt>
                <c:pt idx="1643">
                  <c:v>56</c:v>
                </c:pt>
                <c:pt idx="1644">
                  <c:v>71</c:v>
                </c:pt>
                <c:pt idx="1645">
                  <c:v>66.888888888888886</c:v>
                </c:pt>
                <c:pt idx="1646">
                  <c:v>63.777777777777779</c:v>
                </c:pt>
                <c:pt idx="1647">
                  <c:v>49.75</c:v>
                </c:pt>
                <c:pt idx="1648">
                  <c:v>56</c:v>
                </c:pt>
                <c:pt idx="1649">
                  <c:v>86.583333333333329</c:v>
                </c:pt>
                <c:pt idx="1650">
                  <c:v>74.5</c:v>
                </c:pt>
                <c:pt idx="1651">
                  <c:v>62.222222222222221</c:v>
                </c:pt>
                <c:pt idx="1652">
                  <c:v>71</c:v>
                </c:pt>
                <c:pt idx="1653">
                  <c:v>79.75</c:v>
                </c:pt>
                <c:pt idx="1654">
                  <c:v>91.25</c:v>
                </c:pt>
                <c:pt idx="1655">
                  <c:v>62.222222222222221</c:v>
                </c:pt>
                <c:pt idx="1656">
                  <c:v>70</c:v>
                </c:pt>
                <c:pt idx="1657">
                  <c:v>68.444444444444443</c:v>
                </c:pt>
                <c:pt idx="1658">
                  <c:v>74.5</c:v>
                </c:pt>
                <c:pt idx="1659">
                  <c:v>42.75</c:v>
                </c:pt>
                <c:pt idx="1660">
                  <c:v>71</c:v>
                </c:pt>
                <c:pt idx="1661">
                  <c:v>74.5</c:v>
                </c:pt>
                <c:pt idx="1662">
                  <c:v>71</c:v>
                </c:pt>
                <c:pt idx="1663">
                  <c:v>55</c:v>
                </c:pt>
                <c:pt idx="1664">
                  <c:v>83.25</c:v>
                </c:pt>
                <c:pt idx="1665">
                  <c:v>60.666666666666664</c:v>
                </c:pt>
                <c:pt idx="1666">
                  <c:v>70</c:v>
                </c:pt>
                <c:pt idx="1667">
                  <c:v>71</c:v>
                </c:pt>
                <c:pt idx="1668">
                  <c:v>83.25</c:v>
                </c:pt>
                <c:pt idx="1669">
                  <c:v>85</c:v>
                </c:pt>
                <c:pt idx="1670">
                  <c:v>79.75</c:v>
                </c:pt>
                <c:pt idx="1671">
                  <c:v>71</c:v>
                </c:pt>
                <c:pt idx="1672">
                  <c:v>78</c:v>
                </c:pt>
                <c:pt idx="1673">
                  <c:v>74.5</c:v>
                </c:pt>
                <c:pt idx="1674">
                  <c:v>81.5</c:v>
                </c:pt>
                <c:pt idx="1675">
                  <c:v>63.777777777777779</c:v>
                </c:pt>
                <c:pt idx="1676">
                  <c:v>56</c:v>
                </c:pt>
                <c:pt idx="1677">
                  <c:v>87.75</c:v>
                </c:pt>
                <c:pt idx="1678">
                  <c:v>63.777777777777779</c:v>
                </c:pt>
                <c:pt idx="1679">
                  <c:v>62.222222222222221</c:v>
                </c:pt>
                <c:pt idx="1680">
                  <c:v>36.92307692307692</c:v>
                </c:pt>
                <c:pt idx="1681">
                  <c:v>79.75</c:v>
                </c:pt>
                <c:pt idx="1682">
                  <c:v>85</c:v>
                </c:pt>
                <c:pt idx="1683">
                  <c:v>87.75</c:v>
                </c:pt>
                <c:pt idx="1684">
                  <c:v>63.777777777777779</c:v>
                </c:pt>
                <c:pt idx="1685">
                  <c:v>68.444444444444443</c:v>
                </c:pt>
                <c:pt idx="1686">
                  <c:v>90.666666666666671</c:v>
                </c:pt>
                <c:pt idx="1687">
                  <c:v>65.333333333333329</c:v>
                </c:pt>
                <c:pt idx="1688">
                  <c:v>36.92307692307692</c:v>
                </c:pt>
                <c:pt idx="1689">
                  <c:v>74.5</c:v>
                </c:pt>
                <c:pt idx="1690">
                  <c:v>91.833333333333329</c:v>
                </c:pt>
                <c:pt idx="1691">
                  <c:v>72.75</c:v>
                </c:pt>
                <c:pt idx="1692">
                  <c:v>71</c:v>
                </c:pt>
                <c:pt idx="1693">
                  <c:v>37.692307692307693</c:v>
                </c:pt>
                <c:pt idx="1694">
                  <c:v>88.916666666666671</c:v>
                </c:pt>
                <c:pt idx="1695">
                  <c:v>68.444444444444443</c:v>
                </c:pt>
                <c:pt idx="1696">
                  <c:v>78</c:v>
                </c:pt>
                <c:pt idx="1697">
                  <c:v>57.555555555555557</c:v>
                </c:pt>
                <c:pt idx="1698">
                  <c:v>57.555555555555557</c:v>
                </c:pt>
                <c:pt idx="1699">
                  <c:v>53.25</c:v>
                </c:pt>
                <c:pt idx="1700">
                  <c:v>87.166666666666671</c:v>
                </c:pt>
                <c:pt idx="1701">
                  <c:v>70</c:v>
                </c:pt>
                <c:pt idx="1702">
                  <c:v>59.111111111111114</c:v>
                </c:pt>
                <c:pt idx="1703">
                  <c:v>57.555555555555557</c:v>
                </c:pt>
                <c:pt idx="1704">
                  <c:v>60.666666666666664</c:v>
                </c:pt>
                <c:pt idx="1705">
                  <c:v>66.888888888888886</c:v>
                </c:pt>
                <c:pt idx="1706">
                  <c:v>71</c:v>
                </c:pt>
                <c:pt idx="1707">
                  <c:v>68.444444444444443</c:v>
                </c:pt>
                <c:pt idx="1708">
                  <c:v>87.166666666666671</c:v>
                </c:pt>
                <c:pt idx="1709">
                  <c:v>71</c:v>
                </c:pt>
                <c:pt idx="1710">
                  <c:v>88.333333333333329</c:v>
                </c:pt>
                <c:pt idx="1711">
                  <c:v>65.333333333333329</c:v>
                </c:pt>
                <c:pt idx="1712">
                  <c:v>90.666666666666671</c:v>
                </c:pt>
                <c:pt idx="1713">
                  <c:v>51.5</c:v>
                </c:pt>
                <c:pt idx="1714">
                  <c:v>63.777777777777779</c:v>
                </c:pt>
                <c:pt idx="1715">
                  <c:v>86</c:v>
                </c:pt>
                <c:pt idx="1716">
                  <c:v>86.583333333333329</c:v>
                </c:pt>
                <c:pt idx="1717">
                  <c:v>63.777777777777779</c:v>
                </c:pt>
                <c:pt idx="1718">
                  <c:v>74.5</c:v>
                </c:pt>
                <c:pt idx="1719">
                  <c:v>57.555555555555557</c:v>
                </c:pt>
                <c:pt idx="1720">
                  <c:v>86</c:v>
                </c:pt>
                <c:pt idx="1721">
                  <c:v>55</c:v>
                </c:pt>
                <c:pt idx="1722">
                  <c:v>53.25</c:v>
                </c:pt>
                <c:pt idx="1723">
                  <c:v>70</c:v>
                </c:pt>
                <c:pt idx="1724">
                  <c:v>49.75</c:v>
                </c:pt>
                <c:pt idx="1725">
                  <c:v>60.666666666666664</c:v>
                </c:pt>
                <c:pt idx="1726">
                  <c:v>81.5</c:v>
                </c:pt>
                <c:pt idx="1727">
                  <c:v>76.25</c:v>
                </c:pt>
                <c:pt idx="1728">
                  <c:v>72.75</c:v>
                </c:pt>
                <c:pt idx="1729">
                  <c:v>78</c:v>
                </c:pt>
                <c:pt idx="1730">
                  <c:v>74.5</c:v>
                </c:pt>
                <c:pt idx="1731">
                  <c:v>71</c:v>
                </c:pt>
                <c:pt idx="1732">
                  <c:v>66.888888888888886</c:v>
                </c:pt>
                <c:pt idx="1733">
                  <c:v>60.666666666666664</c:v>
                </c:pt>
                <c:pt idx="1734">
                  <c:v>65.333333333333329</c:v>
                </c:pt>
                <c:pt idx="1735">
                  <c:v>39.230769230769234</c:v>
                </c:pt>
                <c:pt idx="1736">
                  <c:v>81.5</c:v>
                </c:pt>
                <c:pt idx="1737">
                  <c:v>71</c:v>
                </c:pt>
                <c:pt idx="1738">
                  <c:v>60.666666666666664</c:v>
                </c:pt>
                <c:pt idx="1739">
                  <c:v>70</c:v>
                </c:pt>
                <c:pt idx="1740">
                  <c:v>65.333333333333329</c:v>
                </c:pt>
                <c:pt idx="1741">
                  <c:v>53.25</c:v>
                </c:pt>
                <c:pt idx="1742">
                  <c:v>83.25</c:v>
                </c:pt>
                <c:pt idx="1743">
                  <c:v>81.5</c:v>
                </c:pt>
                <c:pt idx="1744">
                  <c:v>66.888888888888886</c:v>
                </c:pt>
                <c:pt idx="1745">
                  <c:v>60.666666666666664</c:v>
                </c:pt>
                <c:pt idx="1746">
                  <c:v>76.25</c:v>
                </c:pt>
                <c:pt idx="1747">
                  <c:v>66.888888888888886</c:v>
                </c:pt>
                <c:pt idx="1748">
                  <c:v>91.25</c:v>
                </c:pt>
                <c:pt idx="1749">
                  <c:v>91.833333333333329</c:v>
                </c:pt>
                <c:pt idx="1750">
                  <c:v>68.444444444444443</c:v>
                </c:pt>
                <c:pt idx="1751">
                  <c:v>55</c:v>
                </c:pt>
                <c:pt idx="1752">
                  <c:v>78</c:v>
                </c:pt>
                <c:pt idx="1753">
                  <c:v>46.25</c:v>
                </c:pt>
                <c:pt idx="1754">
                  <c:v>68.444444444444443</c:v>
                </c:pt>
                <c:pt idx="1755">
                  <c:v>68.444444444444443</c:v>
                </c:pt>
                <c:pt idx="1756">
                  <c:v>70</c:v>
                </c:pt>
                <c:pt idx="1757">
                  <c:v>72.75</c:v>
                </c:pt>
                <c:pt idx="1758">
                  <c:v>49.75</c:v>
                </c:pt>
                <c:pt idx="1759">
                  <c:v>63.777777777777779</c:v>
                </c:pt>
                <c:pt idx="1760">
                  <c:v>59.111111111111114</c:v>
                </c:pt>
                <c:pt idx="1761">
                  <c:v>63.777777777777779</c:v>
                </c:pt>
                <c:pt idx="1762">
                  <c:v>62.222222222222221</c:v>
                </c:pt>
                <c:pt idx="1763">
                  <c:v>59.111111111111114</c:v>
                </c:pt>
                <c:pt idx="1764">
                  <c:v>78</c:v>
                </c:pt>
                <c:pt idx="1765">
                  <c:v>63.777777777777779</c:v>
                </c:pt>
                <c:pt idx="1766">
                  <c:v>90.083333333333329</c:v>
                </c:pt>
                <c:pt idx="1767">
                  <c:v>91.25</c:v>
                </c:pt>
                <c:pt idx="1768">
                  <c:v>92.416666666666671</c:v>
                </c:pt>
                <c:pt idx="1769">
                  <c:v>87.75</c:v>
                </c:pt>
                <c:pt idx="1770">
                  <c:v>51.5</c:v>
                </c:pt>
                <c:pt idx="1771">
                  <c:v>65.333333333333329</c:v>
                </c:pt>
                <c:pt idx="1772">
                  <c:v>53.25</c:v>
                </c:pt>
                <c:pt idx="1773">
                  <c:v>53.25</c:v>
                </c:pt>
                <c:pt idx="1774">
                  <c:v>87.75</c:v>
                </c:pt>
                <c:pt idx="1775">
                  <c:v>74.5</c:v>
                </c:pt>
                <c:pt idx="1776">
                  <c:v>74.5</c:v>
                </c:pt>
                <c:pt idx="1777">
                  <c:v>70</c:v>
                </c:pt>
                <c:pt idx="1778">
                  <c:v>78</c:v>
                </c:pt>
                <c:pt idx="1779">
                  <c:v>71</c:v>
                </c:pt>
                <c:pt idx="1780">
                  <c:v>71</c:v>
                </c:pt>
                <c:pt idx="1781">
                  <c:v>70</c:v>
                </c:pt>
                <c:pt idx="1782">
                  <c:v>85</c:v>
                </c:pt>
                <c:pt idx="1783">
                  <c:v>56</c:v>
                </c:pt>
                <c:pt idx="1784">
                  <c:v>89.5</c:v>
                </c:pt>
                <c:pt idx="1785">
                  <c:v>74.5</c:v>
                </c:pt>
                <c:pt idx="1786">
                  <c:v>66.888888888888886</c:v>
                </c:pt>
                <c:pt idx="1787">
                  <c:v>51.5</c:v>
                </c:pt>
                <c:pt idx="1788">
                  <c:v>71</c:v>
                </c:pt>
                <c:pt idx="1789">
                  <c:v>87.166666666666671</c:v>
                </c:pt>
                <c:pt idx="1790">
                  <c:v>74.5</c:v>
                </c:pt>
                <c:pt idx="1791">
                  <c:v>87.166666666666671</c:v>
                </c:pt>
                <c:pt idx="1792">
                  <c:v>71</c:v>
                </c:pt>
                <c:pt idx="1793">
                  <c:v>65.333333333333329</c:v>
                </c:pt>
                <c:pt idx="1794">
                  <c:v>79.75</c:v>
                </c:pt>
                <c:pt idx="1795">
                  <c:v>60.666666666666664</c:v>
                </c:pt>
                <c:pt idx="1796">
                  <c:v>76.25</c:v>
                </c:pt>
                <c:pt idx="1797">
                  <c:v>59.111111111111114</c:v>
                </c:pt>
                <c:pt idx="1798">
                  <c:v>92.416666666666671</c:v>
                </c:pt>
                <c:pt idx="1799">
                  <c:v>91.25</c:v>
                </c:pt>
                <c:pt idx="1800">
                  <c:v>76.25</c:v>
                </c:pt>
                <c:pt idx="1801">
                  <c:v>53.25</c:v>
                </c:pt>
                <c:pt idx="1802">
                  <c:v>87.75</c:v>
                </c:pt>
                <c:pt idx="1803">
                  <c:v>65.333333333333329</c:v>
                </c:pt>
                <c:pt idx="1804">
                  <c:v>56</c:v>
                </c:pt>
                <c:pt idx="1805">
                  <c:v>46.25</c:v>
                </c:pt>
                <c:pt idx="1806">
                  <c:v>81.5</c:v>
                </c:pt>
                <c:pt idx="1807">
                  <c:v>60.666666666666664</c:v>
                </c:pt>
                <c:pt idx="1808">
                  <c:v>72.75</c:v>
                </c:pt>
                <c:pt idx="1809">
                  <c:v>91.833333333333329</c:v>
                </c:pt>
                <c:pt idx="1810">
                  <c:v>65.333333333333329</c:v>
                </c:pt>
                <c:pt idx="1811">
                  <c:v>86</c:v>
                </c:pt>
                <c:pt idx="1812">
                  <c:v>55</c:v>
                </c:pt>
                <c:pt idx="1813">
                  <c:v>78</c:v>
                </c:pt>
                <c:pt idx="1814">
                  <c:v>88.333333333333329</c:v>
                </c:pt>
                <c:pt idx="1815">
                  <c:v>60.666666666666664</c:v>
                </c:pt>
                <c:pt idx="1816">
                  <c:v>83.25</c:v>
                </c:pt>
                <c:pt idx="1817">
                  <c:v>74.5</c:v>
                </c:pt>
                <c:pt idx="1818">
                  <c:v>42.75</c:v>
                </c:pt>
                <c:pt idx="1819">
                  <c:v>91.833333333333329</c:v>
                </c:pt>
                <c:pt idx="1820">
                  <c:v>86</c:v>
                </c:pt>
                <c:pt idx="1821">
                  <c:v>71</c:v>
                </c:pt>
                <c:pt idx="1822">
                  <c:v>63.777777777777779</c:v>
                </c:pt>
                <c:pt idx="1823">
                  <c:v>63.777777777777779</c:v>
                </c:pt>
                <c:pt idx="1824">
                  <c:v>87.75</c:v>
                </c:pt>
                <c:pt idx="1825">
                  <c:v>90.666666666666671</c:v>
                </c:pt>
                <c:pt idx="1826">
                  <c:v>74.5</c:v>
                </c:pt>
                <c:pt idx="1827">
                  <c:v>70</c:v>
                </c:pt>
                <c:pt idx="1828">
                  <c:v>68.444444444444443</c:v>
                </c:pt>
                <c:pt idx="1829">
                  <c:v>49.75</c:v>
                </c:pt>
                <c:pt idx="1830">
                  <c:v>72.75</c:v>
                </c:pt>
                <c:pt idx="1831">
                  <c:v>62.222222222222221</c:v>
                </c:pt>
                <c:pt idx="1832">
                  <c:v>72.75</c:v>
                </c:pt>
                <c:pt idx="1833">
                  <c:v>60.666666666666664</c:v>
                </c:pt>
                <c:pt idx="1834">
                  <c:v>86</c:v>
                </c:pt>
                <c:pt idx="1835">
                  <c:v>78</c:v>
                </c:pt>
                <c:pt idx="1836">
                  <c:v>63.777777777777779</c:v>
                </c:pt>
                <c:pt idx="1837">
                  <c:v>74.5</c:v>
                </c:pt>
                <c:pt idx="1838">
                  <c:v>70</c:v>
                </c:pt>
                <c:pt idx="1839">
                  <c:v>49.75</c:v>
                </c:pt>
                <c:pt idx="1840">
                  <c:v>57.555555555555557</c:v>
                </c:pt>
                <c:pt idx="1841">
                  <c:v>68.444444444444443</c:v>
                </c:pt>
                <c:pt idx="1842">
                  <c:v>55</c:v>
                </c:pt>
                <c:pt idx="1843">
                  <c:v>91.833333333333329</c:v>
                </c:pt>
                <c:pt idx="1844">
                  <c:v>60.666666666666664</c:v>
                </c:pt>
                <c:pt idx="1845">
                  <c:v>85</c:v>
                </c:pt>
                <c:pt idx="1846">
                  <c:v>39.230769230769234</c:v>
                </c:pt>
                <c:pt idx="1847">
                  <c:v>74.5</c:v>
                </c:pt>
                <c:pt idx="1848">
                  <c:v>85</c:v>
                </c:pt>
                <c:pt idx="1849">
                  <c:v>55</c:v>
                </c:pt>
                <c:pt idx="1850">
                  <c:v>86</c:v>
                </c:pt>
                <c:pt idx="1851">
                  <c:v>57.555555555555557</c:v>
                </c:pt>
                <c:pt idx="1852">
                  <c:v>70</c:v>
                </c:pt>
                <c:pt idx="1853">
                  <c:v>74.5</c:v>
                </c:pt>
                <c:pt idx="1854">
                  <c:v>68.444444444444443</c:v>
                </c:pt>
                <c:pt idx="1855">
                  <c:v>88.333333333333329</c:v>
                </c:pt>
                <c:pt idx="1856">
                  <c:v>36.153846153846153</c:v>
                </c:pt>
                <c:pt idx="1857">
                  <c:v>46.25</c:v>
                </c:pt>
                <c:pt idx="1858">
                  <c:v>76.25</c:v>
                </c:pt>
                <c:pt idx="1859">
                  <c:v>68.444444444444443</c:v>
                </c:pt>
                <c:pt idx="1860">
                  <c:v>59.111111111111114</c:v>
                </c:pt>
                <c:pt idx="1861">
                  <c:v>56</c:v>
                </c:pt>
                <c:pt idx="1862">
                  <c:v>55</c:v>
                </c:pt>
                <c:pt idx="1863">
                  <c:v>51.5</c:v>
                </c:pt>
                <c:pt idx="1864">
                  <c:v>74.5</c:v>
                </c:pt>
                <c:pt idx="1865">
                  <c:v>88.333333333333329</c:v>
                </c:pt>
                <c:pt idx="1866">
                  <c:v>68.444444444444443</c:v>
                </c:pt>
                <c:pt idx="1867">
                  <c:v>86.583333333333329</c:v>
                </c:pt>
                <c:pt idx="1868">
                  <c:v>60.666666666666664</c:v>
                </c:pt>
                <c:pt idx="1869">
                  <c:v>79.75</c:v>
                </c:pt>
                <c:pt idx="1870">
                  <c:v>81.5</c:v>
                </c:pt>
                <c:pt idx="1871">
                  <c:v>87.166666666666671</c:v>
                </c:pt>
                <c:pt idx="1872">
                  <c:v>66.888888888888886</c:v>
                </c:pt>
                <c:pt idx="1873">
                  <c:v>62.222222222222221</c:v>
                </c:pt>
                <c:pt idx="1874">
                  <c:v>76.25</c:v>
                </c:pt>
                <c:pt idx="1875">
                  <c:v>71</c:v>
                </c:pt>
                <c:pt idx="1876">
                  <c:v>85</c:v>
                </c:pt>
                <c:pt idx="1877">
                  <c:v>68.444444444444443</c:v>
                </c:pt>
                <c:pt idx="1878">
                  <c:v>44.5</c:v>
                </c:pt>
                <c:pt idx="1879">
                  <c:v>66.888888888888886</c:v>
                </c:pt>
                <c:pt idx="1880">
                  <c:v>62.222222222222221</c:v>
                </c:pt>
                <c:pt idx="1881">
                  <c:v>74.5</c:v>
                </c:pt>
                <c:pt idx="1882">
                  <c:v>56</c:v>
                </c:pt>
                <c:pt idx="1883">
                  <c:v>55</c:v>
                </c:pt>
                <c:pt idx="1884">
                  <c:v>87.75</c:v>
                </c:pt>
                <c:pt idx="1885">
                  <c:v>87.75</c:v>
                </c:pt>
                <c:pt idx="1886">
                  <c:v>87.75</c:v>
                </c:pt>
                <c:pt idx="1887">
                  <c:v>68.444444444444443</c:v>
                </c:pt>
                <c:pt idx="1888">
                  <c:v>53.25</c:v>
                </c:pt>
                <c:pt idx="1889">
                  <c:v>87.166666666666671</c:v>
                </c:pt>
                <c:pt idx="1890">
                  <c:v>78</c:v>
                </c:pt>
                <c:pt idx="1891">
                  <c:v>85</c:v>
                </c:pt>
                <c:pt idx="1892">
                  <c:v>66.888888888888886</c:v>
                </c:pt>
                <c:pt idx="1893">
                  <c:v>87.75</c:v>
                </c:pt>
                <c:pt idx="1894">
                  <c:v>55</c:v>
                </c:pt>
                <c:pt idx="1895">
                  <c:v>81.5</c:v>
                </c:pt>
                <c:pt idx="1896">
                  <c:v>53.25</c:v>
                </c:pt>
                <c:pt idx="1897">
                  <c:v>70</c:v>
                </c:pt>
                <c:pt idx="1898">
                  <c:v>70</c:v>
                </c:pt>
                <c:pt idx="1899">
                  <c:v>55</c:v>
                </c:pt>
                <c:pt idx="1900">
                  <c:v>63.777777777777779</c:v>
                </c:pt>
                <c:pt idx="1901">
                  <c:v>62.222222222222221</c:v>
                </c:pt>
                <c:pt idx="1902">
                  <c:v>74.5</c:v>
                </c:pt>
                <c:pt idx="1903">
                  <c:v>72.75</c:v>
                </c:pt>
                <c:pt idx="1904">
                  <c:v>62.222222222222221</c:v>
                </c:pt>
                <c:pt idx="1905">
                  <c:v>71</c:v>
                </c:pt>
                <c:pt idx="1906">
                  <c:v>95.333333333333329</c:v>
                </c:pt>
                <c:pt idx="1907">
                  <c:v>68.444444444444443</c:v>
                </c:pt>
                <c:pt idx="1908">
                  <c:v>85</c:v>
                </c:pt>
                <c:pt idx="1909">
                  <c:v>72.75</c:v>
                </c:pt>
                <c:pt idx="1910">
                  <c:v>89.5</c:v>
                </c:pt>
                <c:pt idx="1911">
                  <c:v>79.75</c:v>
                </c:pt>
                <c:pt idx="1912">
                  <c:v>88.916666666666671</c:v>
                </c:pt>
                <c:pt idx="1913">
                  <c:v>49.75</c:v>
                </c:pt>
                <c:pt idx="1914">
                  <c:v>46.25</c:v>
                </c:pt>
                <c:pt idx="1915">
                  <c:v>72.75</c:v>
                </c:pt>
                <c:pt idx="1916">
                  <c:v>86.583333333333329</c:v>
                </c:pt>
                <c:pt idx="1917">
                  <c:v>55</c:v>
                </c:pt>
                <c:pt idx="1918">
                  <c:v>66.888888888888886</c:v>
                </c:pt>
                <c:pt idx="1919">
                  <c:v>79.75</c:v>
                </c:pt>
                <c:pt idx="1920">
                  <c:v>72.75</c:v>
                </c:pt>
                <c:pt idx="1921">
                  <c:v>65.333333333333329</c:v>
                </c:pt>
                <c:pt idx="1922">
                  <c:v>87.166666666666671</c:v>
                </c:pt>
                <c:pt idx="1923">
                  <c:v>87.166666666666671</c:v>
                </c:pt>
                <c:pt idx="1924">
                  <c:v>89.5</c:v>
                </c:pt>
                <c:pt idx="1925">
                  <c:v>60.666666666666664</c:v>
                </c:pt>
                <c:pt idx="1926">
                  <c:v>44.5</c:v>
                </c:pt>
                <c:pt idx="1927">
                  <c:v>72.75</c:v>
                </c:pt>
                <c:pt idx="1928">
                  <c:v>57.555555555555557</c:v>
                </c:pt>
                <c:pt idx="1929">
                  <c:v>66.888888888888886</c:v>
                </c:pt>
                <c:pt idx="1930">
                  <c:v>70</c:v>
                </c:pt>
                <c:pt idx="1931">
                  <c:v>46.25</c:v>
                </c:pt>
                <c:pt idx="1932">
                  <c:v>85</c:v>
                </c:pt>
                <c:pt idx="1933">
                  <c:v>68.444444444444443</c:v>
                </c:pt>
                <c:pt idx="1934">
                  <c:v>59.111111111111114</c:v>
                </c:pt>
                <c:pt idx="1935">
                  <c:v>60.666666666666664</c:v>
                </c:pt>
                <c:pt idx="1936">
                  <c:v>51.5</c:v>
                </c:pt>
                <c:pt idx="1937">
                  <c:v>83.25</c:v>
                </c:pt>
                <c:pt idx="1938">
                  <c:v>71</c:v>
                </c:pt>
                <c:pt idx="1939">
                  <c:v>46.25</c:v>
                </c:pt>
                <c:pt idx="1940">
                  <c:v>72.75</c:v>
                </c:pt>
                <c:pt idx="1941">
                  <c:v>56</c:v>
                </c:pt>
                <c:pt idx="1942">
                  <c:v>71</c:v>
                </c:pt>
                <c:pt idx="1943">
                  <c:v>78</c:v>
                </c:pt>
                <c:pt idx="1944">
                  <c:v>71</c:v>
                </c:pt>
                <c:pt idx="1945">
                  <c:v>81.5</c:v>
                </c:pt>
                <c:pt idx="1946">
                  <c:v>65.333333333333329</c:v>
                </c:pt>
                <c:pt idx="1947">
                  <c:v>62.222222222222221</c:v>
                </c:pt>
                <c:pt idx="1948">
                  <c:v>63.777777777777779</c:v>
                </c:pt>
                <c:pt idx="1949">
                  <c:v>71</c:v>
                </c:pt>
                <c:pt idx="1950">
                  <c:v>74.5</c:v>
                </c:pt>
                <c:pt idx="1951">
                  <c:v>65.333333333333329</c:v>
                </c:pt>
                <c:pt idx="1952">
                  <c:v>71</c:v>
                </c:pt>
                <c:pt idx="1953">
                  <c:v>56</c:v>
                </c:pt>
                <c:pt idx="1954">
                  <c:v>78</c:v>
                </c:pt>
                <c:pt idx="1955">
                  <c:v>68.444444444444443</c:v>
                </c:pt>
                <c:pt idx="1956">
                  <c:v>63.777777777777779</c:v>
                </c:pt>
                <c:pt idx="1957">
                  <c:v>88.916666666666671</c:v>
                </c:pt>
                <c:pt idx="1958">
                  <c:v>72.75</c:v>
                </c:pt>
                <c:pt idx="1959">
                  <c:v>68.444444444444443</c:v>
                </c:pt>
                <c:pt idx="1960">
                  <c:v>76.25</c:v>
                </c:pt>
                <c:pt idx="1961">
                  <c:v>56</c:v>
                </c:pt>
                <c:pt idx="1962">
                  <c:v>70</c:v>
                </c:pt>
                <c:pt idx="1963">
                  <c:v>56</c:v>
                </c:pt>
                <c:pt idx="1964">
                  <c:v>71</c:v>
                </c:pt>
                <c:pt idx="1965">
                  <c:v>83.25</c:v>
                </c:pt>
                <c:pt idx="1966">
                  <c:v>48</c:v>
                </c:pt>
                <c:pt idx="1967">
                  <c:v>66.888888888888886</c:v>
                </c:pt>
                <c:pt idx="1968">
                  <c:v>70</c:v>
                </c:pt>
                <c:pt idx="1969">
                  <c:v>86</c:v>
                </c:pt>
                <c:pt idx="1970">
                  <c:v>55</c:v>
                </c:pt>
                <c:pt idx="1971">
                  <c:v>57.555555555555557</c:v>
                </c:pt>
                <c:pt idx="1972">
                  <c:v>71</c:v>
                </c:pt>
                <c:pt idx="1973">
                  <c:v>68.444444444444443</c:v>
                </c:pt>
                <c:pt idx="1974">
                  <c:v>40</c:v>
                </c:pt>
                <c:pt idx="1975">
                  <c:v>62.222222222222221</c:v>
                </c:pt>
                <c:pt idx="1976">
                  <c:v>78</c:v>
                </c:pt>
                <c:pt idx="1977">
                  <c:v>79.75</c:v>
                </c:pt>
                <c:pt idx="1978">
                  <c:v>55</c:v>
                </c:pt>
                <c:pt idx="1979">
                  <c:v>72.75</c:v>
                </c:pt>
                <c:pt idx="1980">
                  <c:v>70</c:v>
                </c:pt>
                <c:pt idx="1981">
                  <c:v>87.166666666666671</c:v>
                </c:pt>
                <c:pt idx="1982">
                  <c:v>74.5</c:v>
                </c:pt>
                <c:pt idx="1983">
                  <c:v>65.333333333333329</c:v>
                </c:pt>
                <c:pt idx="1984">
                  <c:v>51.5</c:v>
                </c:pt>
                <c:pt idx="1985">
                  <c:v>74.5</c:v>
                </c:pt>
                <c:pt idx="1986">
                  <c:v>81.5</c:v>
                </c:pt>
                <c:pt idx="1987">
                  <c:v>92.416666666666671</c:v>
                </c:pt>
                <c:pt idx="1988">
                  <c:v>76.25</c:v>
                </c:pt>
                <c:pt idx="1989">
                  <c:v>55</c:v>
                </c:pt>
                <c:pt idx="1990">
                  <c:v>81.5</c:v>
                </c:pt>
                <c:pt idx="1991">
                  <c:v>68.444444444444443</c:v>
                </c:pt>
                <c:pt idx="1992">
                  <c:v>72.75</c:v>
                </c:pt>
                <c:pt idx="1993">
                  <c:v>85</c:v>
                </c:pt>
                <c:pt idx="1994">
                  <c:v>72.75</c:v>
                </c:pt>
                <c:pt idx="1995">
                  <c:v>68.444444444444443</c:v>
                </c:pt>
                <c:pt idx="1996">
                  <c:v>65.333333333333329</c:v>
                </c:pt>
                <c:pt idx="1997">
                  <c:v>71</c:v>
                </c:pt>
                <c:pt idx="1998">
                  <c:v>60.666666666666664</c:v>
                </c:pt>
                <c:pt idx="1999">
                  <c:v>70</c:v>
                </c:pt>
                <c:pt idx="2000">
                  <c:v>62.222222222222221</c:v>
                </c:pt>
                <c:pt idx="2001">
                  <c:v>60.666666666666664</c:v>
                </c:pt>
                <c:pt idx="2002">
                  <c:v>71</c:v>
                </c:pt>
                <c:pt idx="2003">
                  <c:v>48</c:v>
                </c:pt>
                <c:pt idx="2004">
                  <c:v>44.5</c:v>
                </c:pt>
                <c:pt idx="2005">
                  <c:v>71</c:v>
                </c:pt>
                <c:pt idx="2006">
                  <c:v>91.833333333333329</c:v>
                </c:pt>
                <c:pt idx="2007">
                  <c:v>62.222222222222221</c:v>
                </c:pt>
                <c:pt idx="2008">
                  <c:v>76.25</c:v>
                </c:pt>
                <c:pt idx="2009">
                  <c:v>62.222222222222221</c:v>
                </c:pt>
                <c:pt idx="2010">
                  <c:v>72.75</c:v>
                </c:pt>
                <c:pt idx="2011">
                  <c:v>41</c:v>
                </c:pt>
                <c:pt idx="2012">
                  <c:v>81.5</c:v>
                </c:pt>
                <c:pt idx="2013">
                  <c:v>85</c:v>
                </c:pt>
                <c:pt idx="2014">
                  <c:v>72.75</c:v>
                </c:pt>
                <c:pt idx="2015">
                  <c:v>83.25</c:v>
                </c:pt>
                <c:pt idx="2016">
                  <c:v>66.888888888888886</c:v>
                </c:pt>
                <c:pt idx="2017">
                  <c:v>51.5</c:v>
                </c:pt>
                <c:pt idx="2018">
                  <c:v>87.75</c:v>
                </c:pt>
                <c:pt idx="2019">
                  <c:v>68.444444444444443</c:v>
                </c:pt>
                <c:pt idx="2020">
                  <c:v>55</c:v>
                </c:pt>
                <c:pt idx="2021">
                  <c:v>76.25</c:v>
                </c:pt>
                <c:pt idx="2022">
                  <c:v>91.833333333333329</c:v>
                </c:pt>
                <c:pt idx="2023">
                  <c:v>79.75</c:v>
                </c:pt>
                <c:pt idx="2024">
                  <c:v>85</c:v>
                </c:pt>
                <c:pt idx="2025">
                  <c:v>70</c:v>
                </c:pt>
                <c:pt idx="2026">
                  <c:v>90.666666666666671</c:v>
                </c:pt>
                <c:pt idx="2027">
                  <c:v>87.166666666666671</c:v>
                </c:pt>
                <c:pt idx="2028">
                  <c:v>56</c:v>
                </c:pt>
                <c:pt idx="2029">
                  <c:v>81.5</c:v>
                </c:pt>
                <c:pt idx="2030">
                  <c:v>66.888888888888886</c:v>
                </c:pt>
                <c:pt idx="2031">
                  <c:v>68.444444444444443</c:v>
                </c:pt>
                <c:pt idx="2032">
                  <c:v>46.25</c:v>
                </c:pt>
                <c:pt idx="2033">
                  <c:v>70</c:v>
                </c:pt>
                <c:pt idx="2034">
                  <c:v>85</c:v>
                </c:pt>
                <c:pt idx="2035">
                  <c:v>74.5</c:v>
                </c:pt>
                <c:pt idx="2036">
                  <c:v>56</c:v>
                </c:pt>
                <c:pt idx="2037">
                  <c:v>62.222222222222221</c:v>
                </c:pt>
                <c:pt idx="2038">
                  <c:v>71</c:v>
                </c:pt>
                <c:pt idx="2039">
                  <c:v>86.583333333333329</c:v>
                </c:pt>
                <c:pt idx="2040">
                  <c:v>72.75</c:v>
                </c:pt>
                <c:pt idx="2041">
                  <c:v>71</c:v>
                </c:pt>
                <c:pt idx="2042">
                  <c:v>55</c:v>
                </c:pt>
                <c:pt idx="2043">
                  <c:v>76.25</c:v>
                </c:pt>
                <c:pt idx="2044">
                  <c:v>51.5</c:v>
                </c:pt>
                <c:pt idx="2045">
                  <c:v>78</c:v>
                </c:pt>
                <c:pt idx="2046">
                  <c:v>87.166666666666671</c:v>
                </c:pt>
                <c:pt idx="2047">
                  <c:v>57.555555555555557</c:v>
                </c:pt>
                <c:pt idx="2048">
                  <c:v>41</c:v>
                </c:pt>
                <c:pt idx="2049">
                  <c:v>81.5</c:v>
                </c:pt>
                <c:pt idx="2050">
                  <c:v>74.5</c:v>
                </c:pt>
                <c:pt idx="2051">
                  <c:v>51.5</c:v>
                </c:pt>
                <c:pt idx="2052">
                  <c:v>63.777777777777779</c:v>
                </c:pt>
                <c:pt idx="2053">
                  <c:v>51.5</c:v>
                </c:pt>
                <c:pt idx="2054">
                  <c:v>72.75</c:v>
                </c:pt>
                <c:pt idx="2055">
                  <c:v>51.5</c:v>
                </c:pt>
                <c:pt idx="2056">
                  <c:v>76.25</c:v>
                </c:pt>
                <c:pt idx="2057">
                  <c:v>60.666666666666664</c:v>
                </c:pt>
                <c:pt idx="2058">
                  <c:v>86.583333333333329</c:v>
                </c:pt>
                <c:pt idx="2059">
                  <c:v>87.75</c:v>
                </c:pt>
                <c:pt idx="2060">
                  <c:v>60.666666666666664</c:v>
                </c:pt>
                <c:pt idx="2061">
                  <c:v>81.5</c:v>
                </c:pt>
                <c:pt idx="2062">
                  <c:v>81.5</c:v>
                </c:pt>
                <c:pt idx="2063">
                  <c:v>85</c:v>
                </c:pt>
                <c:pt idx="2064">
                  <c:v>65.333333333333329</c:v>
                </c:pt>
                <c:pt idx="2065">
                  <c:v>86</c:v>
                </c:pt>
                <c:pt idx="2066">
                  <c:v>36.153846153846153</c:v>
                </c:pt>
                <c:pt idx="2067">
                  <c:v>87.166666666666671</c:v>
                </c:pt>
                <c:pt idx="2068">
                  <c:v>57.555555555555557</c:v>
                </c:pt>
                <c:pt idx="2069">
                  <c:v>46.25</c:v>
                </c:pt>
                <c:pt idx="2070">
                  <c:v>57.555555555555557</c:v>
                </c:pt>
                <c:pt idx="2071">
                  <c:v>60.666666666666664</c:v>
                </c:pt>
                <c:pt idx="2072">
                  <c:v>78</c:v>
                </c:pt>
                <c:pt idx="2073">
                  <c:v>42.75</c:v>
                </c:pt>
                <c:pt idx="2074">
                  <c:v>70</c:v>
                </c:pt>
                <c:pt idx="2075">
                  <c:v>71</c:v>
                </c:pt>
                <c:pt idx="2076">
                  <c:v>88.333333333333329</c:v>
                </c:pt>
                <c:pt idx="2077">
                  <c:v>59.111111111111114</c:v>
                </c:pt>
                <c:pt idx="2078">
                  <c:v>65.333333333333329</c:v>
                </c:pt>
                <c:pt idx="2079">
                  <c:v>89.5</c:v>
                </c:pt>
                <c:pt idx="2080">
                  <c:v>81.5</c:v>
                </c:pt>
                <c:pt idx="2081">
                  <c:v>41</c:v>
                </c:pt>
                <c:pt idx="2082">
                  <c:v>65.333333333333329</c:v>
                </c:pt>
                <c:pt idx="2083">
                  <c:v>71</c:v>
                </c:pt>
                <c:pt idx="2084">
                  <c:v>66.888888888888886</c:v>
                </c:pt>
                <c:pt idx="2085">
                  <c:v>78</c:v>
                </c:pt>
                <c:pt idx="2086">
                  <c:v>87.166666666666671</c:v>
                </c:pt>
                <c:pt idx="2087">
                  <c:v>78</c:v>
                </c:pt>
                <c:pt idx="2088">
                  <c:v>83.25</c:v>
                </c:pt>
                <c:pt idx="2089">
                  <c:v>78</c:v>
                </c:pt>
                <c:pt idx="2090">
                  <c:v>89.5</c:v>
                </c:pt>
                <c:pt idx="2091">
                  <c:v>59.111111111111114</c:v>
                </c:pt>
                <c:pt idx="2092">
                  <c:v>85</c:v>
                </c:pt>
                <c:pt idx="2093">
                  <c:v>88.333333333333329</c:v>
                </c:pt>
                <c:pt idx="2094">
                  <c:v>66.888888888888886</c:v>
                </c:pt>
                <c:pt idx="2095">
                  <c:v>74.5</c:v>
                </c:pt>
                <c:pt idx="2096">
                  <c:v>56</c:v>
                </c:pt>
                <c:pt idx="2097">
                  <c:v>65.333333333333329</c:v>
                </c:pt>
                <c:pt idx="2098">
                  <c:v>94.75</c:v>
                </c:pt>
                <c:pt idx="2099">
                  <c:v>78</c:v>
                </c:pt>
                <c:pt idx="2100">
                  <c:v>74.5</c:v>
                </c:pt>
                <c:pt idx="2101">
                  <c:v>86.583333333333329</c:v>
                </c:pt>
                <c:pt idx="2102">
                  <c:v>87.166666666666671</c:v>
                </c:pt>
                <c:pt idx="2103">
                  <c:v>53.25</c:v>
                </c:pt>
                <c:pt idx="2104">
                  <c:v>66.888888888888886</c:v>
                </c:pt>
                <c:pt idx="2105">
                  <c:v>76.25</c:v>
                </c:pt>
                <c:pt idx="2106">
                  <c:v>86</c:v>
                </c:pt>
                <c:pt idx="2107">
                  <c:v>76.25</c:v>
                </c:pt>
                <c:pt idx="2108">
                  <c:v>79.75</c:v>
                </c:pt>
                <c:pt idx="2109">
                  <c:v>78</c:v>
                </c:pt>
                <c:pt idx="2110">
                  <c:v>41</c:v>
                </c:pt>
                <c:pt idx="2111">
                  <c:v>86</c:v>
                </c:pt>
                <c:pt idx="2112">
                  <c:v>85</c:v>
                </c:pt>
                <c:pt idx="2113">
                  <c:v>68.444444444444443</c:v>
                </c:pt>
                <c:pt idx="2114">
                  <c:v>78</c:v>
                </c:pt>
                <c:pt idx="2115">
                  <c:v>65.333333333333329</c:v>
                </c:pt>
                <c:pt idx="2116">
                  <c:v>76.25</c:v>
                </c:pt>
                <c:pt idx="2117">
                  <c:v>40</c:v>
                </c:pt>
                <c:pt idx="2118">
                  <c:v>68.444444444444443</c:v>
                </c:pt>
                <c:pt idx="2119">
                  <c:v>51.5</c:v>
                </c:pt>
                <c:pt idx="2120">
                  <c:v>86</c:v>
                </c:pt>
                <c:pt idx="2121">
                  <c:v>74.5</c:v>
                </c:pt>
                <c:pt idx="2122">
                  <c:v>57.555555555555557</c:v>
                </c:pt>
                <c:pt idx="2123">
                  <c:v>71</c:v>
                </c:pt>
                <c:pt idx="2124">
                  <c:v>62.222222222222221</c:v>
                </c:pt>
                <c:pt idx="2125">
                  <c:v>89.5</c:v>
                </c:pt>
                <c:pt idx="2126">
                  <c:v>72.75</c:v>
                </c:pt>
                <c:pt idx="2127">
                  <c:v>71</c:v>
                </c:pt>
                <c:pt idx="2128">
                  <c:v>81.5</c:v>
                </c:pt>
                <c:pt idx="2129">
                  <c:v>66.888888888888886</c:v>
                </c:pt>
                <c:pt idx="2130">
                  <c:v>86.583333333333329</c:v>
                </c:pt>
                <c:pt idx="2131">
                  <c:v>70</c:v>
                </c:pt>
                <c:pt idx="2132">
                  <c:v>81.5</c:v>
                </c:pt>
                <c:pt idx="2133">
                  <c:v>66.888888888888886</c:v>
                </c:pt>
                <c:pt idx="2134">
                  <c:v>81.5</c:v>
                </c:pt>
                <c:pt idx="2135">
                  <c:v>88.333333333333329</c:v>
                </c:pt>
                <c:pt idx="2136">
                  <c:v>65.333333333333329</c:v>
                </c:pt>
                <c:pt idx="2137">
                  <c:v>85</c:v>
                </c:pt>
                <c:pt idx="2138">
                  <c:v>56</c:v>
                </c:pt>
                <c:pt idx="2139">
                  <c:v>72.75</c:v>
                </c:pt>
                <c:pt idx="2140">
                  <c:v>66.888888888888886</c:v>
                </c:pt>
                <c:pt idx="2141">
                  <c:v>74.5</c:v>
                </c:pt>
                <c:pt idx="2142">
                  <c:v>79.75</c:v>
                </c:pt>
                <c:pt idx="2143">
                  <c:v>79.75</c:v>
                </c:pt>
                <c:pt idx="2144">
                  <c:v>60.666666666666664</c:v>
                </c:pt>
                <c:pt idx="2145">
                  <c:v>57.555555555555557</c:v>
                </c:pt>
                <c:pt idx="2146">
                  <c:v>78</c:v>
                </c:pt>
                <c:pt idx="2147">
                  <c:v>90.083333333333329</c:v>
                </c:pt>
                <c:pt idx="2148">
                  <c:v>60.666666666666664</c:v>
                </c:pt>
                <c:pt idx="2149">
                  <c:v>70</c:v>
                </c:pt>
                <c:pt idx="2150">
                  <c:v>79.75</c:v>
                </c:pt>
                <c:pt idx="2151">
                  <c:v>66.888888888888886</c:v>
                </c:pt>
                <c:pt idx="2152">
                  <c:v>74.5</c:v>
                </c:pt>
                <c:pt idx="2153">
                  <c:v>63.777777777777779</c:v>
                </c:pt>
                <c:pt idx="2154">
                  <c:v>63.777777777777779</c:v>
                </c:pt>
                <c:pt idx="2155">
                  <c:v>72.75</c:v>
                </c:pt>
                <c:pt idx="2156">
                  <c:v>62.222222222222221</c:v>
                </c:pt>
                <c:pt idx="2157">
                  <c:v>78</c:v>
                </c:pt>
                <c:pt idx="2158">
                  <c:v>87.166666666666671</c:v>
                </c:pt>
                <c:pt idx="2159">
                  <c:v>38.46153846153846</c:v>
                </c:pt>
                <c:pt idx="2160">
                  <c:v>76.25</c:v>
                </c:pt>
                <c:pt idx="2161">
                  <c:v>87.166666666666671</c:v>
                </c:pt>
                <c:pt idx="2162">
                  <c:v>87.166666666666671</c:v>
                </c:pt>
                <c:pt idx="2163">
                  <c:v>90.666666666666671</c:v>
                </c:pt>
                <c:pt idx="2164">
                  <c:v>70</c:v>
                </c:pt>
                <c:pt idx="2165">
                  <c:v>78</c:v>
                </c:pt>
                <c:pt idx="2166">
                  <c:v>48</c:v>
                </c:pt>
                <c:pt idx="2167">
                  <c:v>78</c:v>
                </c:pt>
                <c:pt idx="2168">
                  <c:v>87.75</c:v>
                </c:pt>
                <c:pt idx="2169">
                  <c:v>48</c:v>
                </c:pt>
                <c:pt idx="2170">
                  <c:v>83.25</c:v>
                </c:pt>
                <c:pt idx="2171">
                  <c:v>53.25</c:v>
                </c:pt>
                <c:pt idx="2172">
                  <c:v>63.777777777777779</c:v>
                </c:pt>
                <c:pt idx="2173">
                  <c:v>48</c:v>
                </c:pt>
                <c:pt idx="2174">
                  <c:v>94.166666666666671</c:v>
                </c:pt>
                <c:pt idx="2175">
                  <c:v>78</c:v>
                </c:pt>
                <c:pt idx="2176">
                  <c:v>86.583333333333329</c:v>
                </c:pt>
                <c:pt idx="2177">
                  <c:v>57.555555555555557</c:v>
                </c:pt>
                <c:pt idx="2178">
                  <c:v>74.5</c:v>
                </c:pt>
                <c:pt idx="2179">
                  <c:v>63.777777777777779</c:v>
                </c:pt>
                <c:pt idx="2180">
                  <c:v>68.444444444444443</c:v>
                </c:pt>
                <c:pt idx="2181">
                  <c:v>60.666666666666664</c:v>
                </c:pt>
                <c:pt idx="2182">
                  <c:v>66.888888888888886</c:v>
                </c:pt>
                <c:pt idx="2183">
                  <c:v>71</c:v>
                </c:pt>
                <c:pt idx="2184">
                  <c:v>66.888888888888886</c:v>
                </c:pt>
                <c:pt idx="2185">
                  <c:v>49.75</c:v>
                </c:pt>
                <c:pt idx="2186">
                  <c:v>86.583333333333329</c:v>
                </c:pt>
                <c:pt idx="2187">
                  <c:v>78</c:v>
                </c:pt>
                <c:pt idx="2188">
                  <c:v>66.888888888888886</c:v>
                </c:pt>
                <c:pt idx="2189">
                  <c:v>63.777777777777779</c:v>
                </c:pt>
                <c:pt idx="2190">
                  <c:v>89.5</c:v>
                </c:pt>
                <c:pt idx="2191">
                  <c:v>41</c:v>
                </c:pt>
                <c:pt idx="2192">
                  <c:v>48</c:v>
                </c:pt>
                <c:pt idx="2193">
                  <c:v>87.166666666666671</c:v>
                </c:pt>
                <c:pt idx="2194">
                  <c:v>83.25</c:v>
                </c:pt>
                <c:pt idx="2195">
                  <c:v>88.916666666666671</c:v>
                </c:pt>
                <c:pt idx="2196">
                  <c:v>62.222222222222221</c:v>
                </c:pt>
                <c:pt idx="2197">
                  <c:v>72.75</c:v>
                </c:pt>
                <c:pt idx="2198">
                  <c:v>72.75</c:v>
                </c:pt>
                <c:pt idx="2199">
                  <c:v>86</c:v>
                </c:pt>
                <c:pt idx="2200">
                  <c:v>81.5</c:v>
                </c:pt>
                <c:pt idx="2201">
                  <c:v>68.444444444444443</c:v>
                </c:pt>
                <c:pt idx="2202">
                  <c:v>49.75</c:v>
                </c:pt>
                <c:pt idx="2203">
                  <c:v>86</c:v>
                </c:pt>
                <c:pt idx="2204">
                  <c:v>48</c:v>
                </c:pt>
                <c:pt idx="2205">
                  <c:v>86</c:v>
                </c:pt>
                <c:pt idx="2206">
                  <c:v>78</c:v>
                </c:pt>
                <c:pt idx="2207">
                  <c:v>72.75</c:v>
                </c:pt>
                <c:pt idx="2208">
                  <c:v>74.5</c:v>
                </c:pt>
                <c:pt idx="2209">
                  <c:v>78</c:v>
                </c:pt>
                <c:pt idx="2210">
                  <c:v>42.75</c:v>
                </c:pt>
                <c:pt idx="2211">
                  <c:v>90.083333333333329</c:v>
                </c:pt>
                <c:pt idx="2212">
                  <c:v>81.5</c:v>
                </c:pt>
                <c:pt idx="2213">
                  <c:v>89.5</c:v>
                </c:pt>
                <c:pt idx="2214">
                  <c:v>59.111111111111114</c:v>
                </c:pt>
                <c:pt idx="2215">
                  <c:v>91.833333333333329</c:v>
                </c:pt>
                <c:pt idx="2216">
                  <c:v>65.333333333333329</c:v>
                </c:pt>
                <c:pt idx="2217">
                  <c:v>56</c:v>
                </c:pt>
                <c:pt idx="2218">
                  <c:v>79.75</c:v>
                </c:pt>
                <c:pt idx="2219">
                  <c:v>70</c:v>
                </c:pt>
                <c:pt idx="2220">
                  <c:v>57.555555555555557</c:v>
                </c:pt>
                <c:pt idx="2221">
                  <c:v>66.888888888888886</c:v>
                </c:pt>
                <c:pt idx="2222">
                  <c:v>66.888888888888886</c:v>
                </c:pt>
                <c:pt idx="2223">
                  <c:v>53.25</c:v>
                </c:pt>
                <c:pt idx="2224">
                  <c:v>83.25</c:v>
                </c:pt>
                <c:pt idx="2225">
                  <c:v>59.111111111111114</c:v>
                </c:pt>
                <c:pt idx="2226">
                  <c:v>71</c:v>
                </c:pt>
                <c:pt idx="2227">
                  <c:v>76.25</c:v>
                </c:pt>
                <c:pt idx="2228">
                  <c:v>74.5</c:v>
                </c:pt>
                <c:pt idx="2229">
                  <c:v>63.777777777777779</c:v>
                </c:pt>
                <c:pt idx="2230">
                  <c:v>74.5</c:v>
                </c:pt>
                <c:pt idx="2231">
                  <c:v>48</c:v>
                </c:pt>
                <c:pt idx="2232">
                  <c:v>72.75</c:v>
                </c:pt>
                <c:pt idx="2233">
                  <c:v>39.230769230769234</c:v>
                </c:pt>
                <c:pt idx="2234">
                  <c:v>85</c:v>
                </c:pt>
                <c:pt idx="2235">
                  <c:v>71</c:v>
                </c:pt>
                <c:pt idx="2236">
                  <c:v>83.25</c:v>
                </c:pt>
                <c:pt idx="2237">
                  <c:v>66.888888888888886</c:v>
                </c:pt>
                <c:pt idx="2238">
                  <c:v>60.666666666666664</c:v>
                </c:pt>
                <c:pt idx="2239">
                  <c:v>87.166666666666671</c:v>
                </c:pt>
                <c:pt idx="2240">
                  <c:v>63.777777777777779</c:v>
                </c:pt>
                <c:pt idx="2241">
                  <c:v>37.692307692307693</c:v>
                </c:pt>
                <c:pt idx="2242">
                  <c:v>79.75</c:v>
                </c:pt>
                <c:pt idx="2243">
                  <c:v>81.5</c:v>
                </c:pt>
                <c:pt idx="2244">
                  <c:v>63.777777777777779</c:v>
                </c:pt>
                <c:pt idx="2245">
                  <c:v>57.555555555555557</c:v>
                </c:pt>
                <c:pt idx="2246">
                  <c:v>78</c:v>
                </c:pt>
                <c:pt idx="2247">
                  <c:v>74.5</c:v>
                </c:pt>
                <c:pt idx="2248">
                  <c:v>71</c:v>
                </c:pt>
                <c:pt idx="2249">
                  <c:v>65.333333333333329</c:v>
                </c:pt>
                <c:pt idx="2250">
                  <c:v>49.75</c:v>
                </c:pt>
                <c:pt idx="2251">
                  <c:v>59.111111111111114</c:v>
                </c:pt>
                <c:pt idx="2252">
                  <c:v>62.222222222222221</c:v>
                </c:pt>
                <c:pt idx="2253">
                  <c:v>60.666666666666664</c:v>
                </c:pt>
                <c:pt idx="2254">
                  <c:v>39.230769230769234</c:v>
                </c:pt>
                <c:pt idx="2255">
                  <c:v>53.25</c:v>
                </c:pt>
                <c:pt idx="2256">
                  <c:v>78</c:v>
                </c:pt>
                <c:pt idx="2257">
                  <c:v>83.25</c:v>
                </c:pt>
                <c:pt idx="2258">
                  <c:v>86.583333333333329</c:v>
                </c:pt>
                <c:pt idx="2259">
                  <c:v>62.222222222222221</c:v>
                </c:pt>
                <c:pt idx="2260">
                  <c:v>71</c:v>
                </c:pt>
                <c:pt idx="2261">
                  <c:v>72.75</c:v>
                </c:pt>
                <c:pt idx="2262">
                  <c:v>68.444444444444443</c:v>
                </c:pt>
                <c:pt idx="2263">
                  <c:v>87.75</c:v>
                </c:pt>
                <c:pt idx="2264">
                  <c:v>49.75</c:v>
                </c:pt>
                <c:pt idx="2265">
                  <c:v>88.333333333333329</c:v>
                </c:pt>
                <c:pt idx="2266">
                  <c:v>44.5</c:v>
                </c:pt>
                <c:pt idx="2267">
                  <c:v>83.25</c:v>
                </c:pt>
                <c:pt idx="2268">
                  <c:v>71</c:v>
                </c:pt>
                <c:pt idx="2269">
                  <c:v>55</c:v>
                </c:pt>
                <c:pt idx="2270">
                  <c:v>81.5</c:v>
                </c:pt>
                <c:pt idx="2271">
                  <c:v>48</c:v>
                </c:pt>
                <c:pt idx="2272">
                  <c:v>55</c:v>
                </c:pt>
                <c:pt idx="2273">
                  <c:v>91.25</c:v>
                </c:pt>
                <c:pt idx="2274">
                  <c:v>88.916666666666671</c:v>
                </c:pt>
                <c:pt idx="2275">
                  <c:v>70</c:v>
                </c:pt>
                <c:pt idx="2276">
                  <c:v>71</c:v>
                </c:pt>
                <c:pt idx="2277">
                  <c:v>62.222222222222221</c:v>
                </c:pt>
                <c:pt idx="2278">
                  <c:v>81.5</c:v>
                </c:pt>
                <c:pt idx="2279">
                  <c:v>41</c:v>
                </c:pt>
                <c:pt idx="2280">
                  <c:v>59.111111111111114</c:v>
                </c:pt>
                <c:pt idx="2281">
                  <c:v>87.75</c:v>
                </c:pt>
                <c:pt idx="2282">
                  <c:v>85</c:v>
                </c:pt>
                <c:pt idx="2283">
                  <c:v>57.555555555555557</c:v>
                </c:pt>
                <c:pt idx="2284">
                  <c:v>59.111111111111114</c:v>
                </c:pt>
                <c:pt idx="2285">
                  <c:v>81.5</c:v>
                </c:pt>
                <c:pt idx="2286">
                  <c:v>72.75</c:v>
                </c:pt>
                <c:pt idx="2287">
                  <c:v>83.25</c:v>
                </c:pt>
                <c:pt idx="2288">
                  <c:v>76.25</c:v>
                </c:pt>
                <c:pt idx="2289">
                  <c:v>53.25</c:v>
                </c:pt>
                <c:pt idx="2290">
                  <c:v>41</c:v>
                </c:pt>
                <c:pt idx="2291">
                  <c:v>72.75</c:v>
                </c:pt>
                <c:pt idx="2292">
                  <c:v>62.222222222222221</c:v>
                </c:pt>
                <c:pt idx="2293">
                  <c:v>57.555555555555557</c:v>
                </c:pt>
                <c:pt idx="2294">
                  <c:v>83.25</c:v>
                </c:pt>
                <c:pt idx="2295">
                  <c:v>68.444444444444443</c:v>
                </c:pt>
                <c:pt idx="2296">
                  <c:v>79.75</c:v>
                </c:pt>
                <c:pt idx="2297">
                  <c:v>91.25</c:v>
                </c:pt>
                <c:pt idx="2298">
                  <c:v>78</c:v>
                </c:pt>
                <c:pt idx="2299">
                  <c:v>66.888888888888886</c:v>
                </c:pt>
                <c:pt idx="2300">
                  <c:v>71</c:v>
                </c:pt>
                <c:pt idx="2301">
                  <c:v>79.75</c:v>
                </c:pt>
                <c:pt idx="2302">
                  <c:v>93</c:v>
                </c:pt>
                <c:pt idx="2303">
                  <c:v>66.888888888888886</c:v>
                </c:pt>
                <c:pt idx="2304">
                  <c:v>76.25</c:v>
                </c:pt>
                <c:pt idx="2305">
                  <c:v>76.25</c:v>
                </c:pt>
                <c:pt idx="2306">
                  <c:v>71</c:v>
                </c:pt>
                <c:pt idx="2307">
                  <c:v>66.888888888888886</c:v>
                </c:pt>
                <c:pt idx="2308">
                  <c:v>83.25</c:v>
                </c:pt>
                <c:pt idx="2309">
                  <c:v>71</c:v>
                </c:pt>
                <c:pt idx="2310">
                  <c:v>79.75</c:v>
                </c:pt>
                <c:pt idx="2311">
                  <c:v>57.555555555555557</c:v>
                </c:pt>
                <c:pt idx="2312">
                  <c:v>60.666666666666664</c:v>
                </c:pt>
                <c:pt idx="2313">
                  <c:v>83.25</c:v>
                </c:pt>
                <c:pt idx="2314">
                  <c:v>68.444444444444443</c:v>
                </c:pt>
                <c:pt idx="2315">
                  <c:v>66.888888888888886</c:v>
                </c:pt>
                <c:pt idx="2316">
                  <c:v>57.555555555555557</c:v>
                </c:pt>
                <c:pt idx="2317">
                  <c:v>65.333333333333329</c:v>
                </c:pt>
                <c:pt idx="2318">
                  <c:v>53.25</c:v>
                </c:pt>
                <c:pt idx="2319">
                  <c:v>90.083333333333329</c:v>
                </c:pt>
                <c:pt idx="2320">
                  <c:v>86.583333333333329</c:v>
                </c:pt>
                <c:pt idx="2321">
                  <c:v>70</c:v>
                </c:pt>
                <c:pt idx="2322">
                  <c:v>65.333333333333329</c:v>
                </c:pt>
                <c:pt idx="2323">
                  <c:v>49.75</c:v>
                </c:pt>
                <c:pt idx="2324">
                  <c:v>86.583333333333329</c:v>
                </c:pt>
                <c:pt idx="2325">
                  <c:v>59.111111111111114</c:v>
                </c:pt>
                <c:pt idx="2326">
                  <c:v>66.888888888888886</c:v>
                </c:pt>
                <c:pt idx="2327">
                  <c:v>93</c:v>
                </c:pt>
                <c:pt idx="2328">
                  <c:v>74.5</c:v>
                </c:pt>
                <c:pt idx="2329">
                  <c:v>72.75</c:v>
                </c:pt>
                <c:pt idx="2330">
                  <c:v>76.25</c:v>
                </c:pt>
                <c:pt idx="2331">
                  <c:v>62.222222222222221</c:v>
                </c:pt>
                <c:pt idx="2332">
                  <c:v>76.25</c:v>
                </c:pt>
                <c:pt idx="2333">
                  <c:v>62.222222222222221</c:v>
                </c:pt>
                <c:pt idx="2334">
                  <c:v>72.75</c:v>
                </c:pt>
                <c:pt idx="2335">
                  <c:v>71</c:v>
                </c:pt>
                <c:pt idx="2336">
                  <c:v>70</c:v>
                </c:pt>
                <c:pt idx="2337">
                  <c:v>56</c:v>
                </c:pt>
                <c:pt idx="2338">
                  <c:v>63.777777777777779</c:v>
                </c:pt>
                <c:pt idx="2339">
                  <c:v>78</c:v>
                </c:pt>
                <c:pt idx="2340">
                  <c:v>62.222222222222221</c:v>
                </c:pt>
                <c:pt idx="2341">
                  <c:v>59.111111111111114</c:v>
                </c:pt>
                <c:pt idx="2342">
                  <c:v>90.083333333333329</c:v>
                </c:pt>
                <c:pt idx="2343">
                  <c:v>78</c:v>
                </c:pt>
                <c:pt idx="2344">
                  <c:v>92.416666666666671</c:v>
                </c:pt>
                <c:pt idx="2345">
                  <c:v>71</c:v>
                </c:pt>
                <c:pt idx="2346">
                  <c:v>66.888888888888886</c:v>
                </c:pt>
                <c:pt idx="2347">
                  <c:v>87.166666666666671</c:v>
                </c:pt>
                <c:pt idx="2348">
                  <c:v>88.333333333333329</c:v>
                </c:pt>
                <c:pt idx="2349">
                  <c:v>72.75</c:v>
                </c:pt>
                <c:pt idx="2350">
                  <c:v>86.583333333333329</c:v>
                </c:pt>
                <c:pt idx="2351">
                  <c:v>88.916666666666671</c:v>
                </c:pt>
                <c:pt idx="2352">
                  <c:v>63.777777777777779</c:v>
                </c:pt>
                <c:pt idx="2353">
                  <c:v>85</c:v>
                </c:pt>
                <c:pt idx="2354">
                  <c:v>56</c:v>
                </c:pt>
                <c:pt idx="2355">
                  <c:v>87.75</c:v>
                </c:pt>
                <c:pt idx="2356">
                  <c:v>76.25</c:v>
                </c:pt>
                <c:pt idx="2357">
                  <c:v>68.444444444444443</c:v>
                </c:pt>
                <c:pt idx="2358">
                  <c:v>66.888888888888886</c:v>
                </c:pt>
                <c:pt idx="2359">
                  <c:v>74.5</c:v>
                </c:pt>
                <c:pt idx="2360">
                  <c:v>71</c:v>
                </c:pt>
                <c:pt idx="2361">
                  <c:v>66.888888888888886</c:v>
                </c:pt>
                <c:pt idx="2362">
                  <c:v>44.5</c:v>
                </c:pt>
                <c:pt idx="2363">
                  <c:v>60.666666666666664</c:v>
                </c:pt>
                <c:pt idx="2364">
                  <c:v>88.333333333333329</c:v>
                </c:pt>
                <c:pt idx="2365">
                  <c:v>71</c:v>
                </c:pt>
                <c:pt idx="2366">
                  <c:v>71</c:v>
                </c:pt>
                <c:pt idx="2367">
                  <c:v>49.75</c:v>
                </c:pt>
                <c:pt idx="2368">
                  <c:v>44.5</c:v>
                </c:pt>
                <c:pt idx="2369">
                  <c:v>78</c:v>
                </c:pt>
                <c:pt idx="2370">
                  <c:v>78</c:v>
                </c:pt>
                <c:pt idx="2371">
                  <c:v>88.333333333333329</c:v>
                </c:pt>
                <c:pt idx="2372">
                  <c:v>60.666666666666664</c:v>
                </c:pt>
                <c:pt idx="2373">
                  <c:v>55</c:v>
                </c:pt>
                <c:pt idx="2374">
                  <c:v>59.111111111111114</c:v>
                </c:pt>
                <c:pt idx="2375">
                  <c:v>91.25</c:v>
                </c:pt>
                <c:pt idx="2376">
                  <c:v>55</c:v>
                </c:pt>
                <c:pt idx="2377">
                  <c:v>71</c:v>
                </c:pt>
                <c:pt idx="2378">
                  <c:v>76.25</c:v>
                </c:pt>
                <c:pt idx="2379">
                  <c:v>59.111111111111114</c:v>
                </c:pt>
                <c:pt idx="2380">
                  <c:v>87.75</c:v>
                </c:pt>
                <c:pt idx="2381">
                  <c:v>62.222222222222221</c:v>
                </c:pt>
                <c:pt idx="2382">
                  <c:v>76.25</c:v>
                </c:pt>
                <c:pt idx="2383">
                  <c:v>48</c:v>
                </c:pt>
                <c:pt idx="2384">
                  <c:v>71</c:v>
                </c:pt>
                <c:pt idx="2385">
                  <c:v>71</c:v>
                </c:pt>
                <c:pt idx="2386">
                  <c:v>51.5</c:v>
                </c:pt>
                <c:pt idx="2387">
                  <c:v>76.25</c:v>
                </c:pt>
                <c:pt idx="2388">
                  <c:v>85</c:v>
                </c:pt>
                <c:pt idx="2389">
                  <c:v>62.222222222222221</c:v>
                </c:pt>
                <c:pt idx="2390">
                  <c:v>79.75</c:v>
                </c:pt>
                <c:pt idx="2391">
                  <c:v>56</c:v>
                </c:pt>
                <c:pt idx="2392">
                  <c:v>68.444444444444443</c:v>
                </c:pt>
                <c:pt idx="2393">
                  <c:v>65.333333333333329</c:v>
                </c:pt>
                <c:pt idx="2394">
                  <c:v>68.444444444444443</c:v>
                </c:pt>
                <c:pt idx="2395">
                  <c:v>62.222222222222221</c:v>
                </c:pt>
                <c:pt idx="2396">
                  <c:v>86</c:v>
                </c:pt>
                <c:pt idx="2397">
                  <c:v>86.583333333333329</c:v>
                </c:pt>
                <c:pt idx="2398">
                  <c:v>74.5</c:v>
                </c:pt>
                <c:pt idx="2399">
                  <c:v>62.222222222222221</c:v>
                </c:pt>
                <c:pt idx="2400">
                  <c:v>44.5</c:v>
                </c:pt>
                <c:pt idx="2401">
                  <c:v>65.333333333333329</c:v>
                </c:pt>
                <c:pt idx="2402">
                  <c:v>59.111111111111114</c:v>
                </c:pt>
                <c:pt idx="2403">
                  <c:v>68.444444444444443</c:v>
                </c:pt>
                <c:pt idx="2404">
                  <c:v>78</c:v>
                </c:pt>
                <c:pt idx="2405">
                  <c:v>66.888888888888886</c:v>
                </c:pt>
                <c:pt idx="2406">
                  <c:v>71</c:v>
                </c:pt>
                <c:pt idx="2407">
                  <c:v>63.777777777777779</c:v>
                </c:pt>
                <c:pt idx="2408">
                  <c:v>76.25</c:v>
                </c:pt>
                <c:pt idx="2409">
                  <c:v>48</c:v>
                </c:pt>
                <c:pt idx="2410">
                  <c:v>72.75</c:v>
                </c:pt>
                <c:pt idx="2411">
                  <c:v>83.25</c:v>
                </c:pt>
                <c:pt idx="2412">
                  <c:v>83.25</c:v>
                </c:pt>
                <c:pt idx="2413">
                  <c:v>65.333333333333329</c:v>
                </c:pt>
                <c:pt idx="2414">
                  <c:v>65.333333333333329</c:v>
                </c:pt>
                <c:pt idx="2415">
                  <c:v>71</c:v>
                </c:pt>
                <c:pt idx="2416">
                  <c:v>51.5</c:v>
                </c:pt>
                <c:pt idx="2417">
                  <c:v>63.777777777777779</c:v>
                </c:pt>
                <c:pt idx="2418">
                  <c:v>90.666666666666671</c:v>
                </c:pt>
                <c:pt idx="2419">
                  <c:v>51.5</c:v>
                </c:pt>
                <c:pt idx="2420">
                  <c:v>71</c:v>
                </c:pt>
                <c:pt idx="2421">
                  <c:v>55</c:v>
                </c:pt>
                <c:pt idx="2422">
                  <c:v>70</c:v>
                </c:pt>
                <c:pt idx="2423">
                  <c:v>66.888888888888886</c:v>
                </c:pt>
                <c:pt idx="2424">
                  <c:v>76.25</c:v>
                </c:pt>
                <c:pt idx="2425">
                  <c:v>83.25</c:v>
                </c:pt>
                <c:pt idx="2426">
                  <c:v>63.777777777777779</c:v>
                </c:pt>
                <c:pt idx="2427">
                  <c:v>59.111111111111114</c:v>
                </c:pt>
                <c:pt idx="2428">
                  <c:v>90.666666666666671</c:v>
                </c:pt>
                <c:pt idx="2429">
                  <c:v>49.75</c:v>
                </c:pt>
                <c:pt idx="2430">
                  <c:v>46.25</c:v>
                </c:pt>
                <c:pt idx="2431">
                  <c:v>74.5</c:v>
                </c:pt>
                <c:pt idx="2432">
                  <c:v>63.777777777777779</c:v>
                </c:pt>
                <c:pt idx="2433">
                  <c:v>85</c:v>
                </c:pt>
                <c:pt idx="2434">
                  <c:v>72.75</c:v>
                </c:pt>
                <c:pt idx="2435">
                  <c:v>74.5</c:v>
                </c:pt>
                <c:pt idx="2436">
                  <c:v>76.25</c:v>
                </c:pt>
                <c:pt idx="2437">
                  <c:v>71</c:v>
                </c:pt>
                <c:pt idx="2438">
                  <c:v>51.5</c:v>
                </c:pt>
                <c:pt idx="2439">
                  <c:v>71</c:v>
                </c:pt>
                <c:pt idx="2440">
                  <c:v>39.230769230769234</c:v>
                </c:pt>
                <c:pt idx="2441">
                  <c:v>72.75</c:v>
                </c:pt>
                <c:pt idx="2442">
                  <c:v>71</c:v>
                </c:pt>
                <c:pt idx="2443">
                  <c:v>83.25</c:v>
                </c:pt>
                <c:pt idx="2444">
                  <c:v>88.916666666666671</c:v>
                </c:pt>
                <c:pt idx="2445">
                  <c:v>78</c:v>
                </c:pt>
                <c:pt idx="2446">
                  <c:v>68.444444444444443</c:v>
                </c:pt>
                <c:pt idx="2447">
                  <c:v>78</c:v>
                </c:pt>
                <c:pt idx="2448">
                  <c:v>46.25</c:v>
                </c:pt>
                <c:pt idx="2449">
                  <c:v>81.5</c:v>
                </c:pt>
                <c:pt idx="2450">
                  <c:v>74.5</c:v>
                </c:pt>
                <c:pt idx="2451">
                  <c:v>83.25</c:v>
                </c:pt>
                <c:pt idx="2452">
                  <c:v>63.777777777777779</c:v>
                </c:pt>
                <c:pt idx="2453">
                  <c:v>78</c:v>
                </c:pt>
                <c:pt idx="2454">
                  <c:v>71</c:v>
                </c:pt>
                <c:pt idx="2455">
                  <c:v>68.444444444444443</c:v>
                </c:pt>
                <c:pt idx="2456">
                  <c:v>76.25</c:v>
                </c:pt>
                <c:pt idx="2457">
                  <c:v>51.5</c:v>
                </c:pt>
                <c:pt idx="2458">
                  <c:v>59.111111111111114</c:v>
                </c:pt>
                <c:pt idx="2459">
                  <c:v>59.111111111111114</c:v>
                </c:pt>
                <c:pt idx="2460">
                  <c:v>66.888888888888886</c:v>
                </c:pt>
                <c:pt idx="2461">
                  <c:v>79.75</c:v>
                </c:pt>
                <c:pt idx="2462">
                  <c:v>87.166666666666671</c:v>
                </c:pt>
                <c:pt idx="2463">
                  <c:v>55</c:v>
                </c:pt>
                <c:pt idx="2464">
                  <c:v>55</c:v>
                </c:pt>
                <c:pt idx="2465">
                  <c:v>49.75</c:v>
                </c:pt>
                <c:pt idx="2466">
                  <c:v>65.333333333333329</c:v>
                </c:pt>
                <c:pt idx="2467">
                  <c:v>66.888888888888886</c:v>
                </c:pt>
                <c:pt idx="2468">
                  <c:v>71</c:v>
                </c:pt>
                <c:pt idx="2469">
                  <c:v>83.25</c:v>
                </c:pt>
                <c:pt idx="2470">
                  <c:v>76.25</c:v>
                </c:pt>
                <c:pt idx="2471">
                  <c:v>87.75</c:v>
                </c:pt>
                <c:pt idx="2472">
                  <c:v>85</c:v>
                </c:pt>
                <c:pt idx="2473">
                  <c:v>70</c:v>
                </c:pt>
                <c:pt idx="2474">
                  <c:v>71</c:v>
                </c:pt>
                <c:pt idx="2475">
                  <c:v>87.166666666666671</c:v>
                </c:pt>
                <c:pt idx="2476">
                  <c:v>49.75</c:v>
                </c:pt>
                <c:pt idx="2477">
                  <c:v>48</c:v>
                </c:pt>
                <c:pt idx="2478">
                  <c:v>76.25</c:v>
                </c:pt>
                <c:pt idx="2479">
                  <c:v>70</c:v>
                </c:pt>
                <c:pt idx="2480">
                  <c:v>63.777777777777779</c:v>
                </c:pt>
                <c:pt idx="2481">
                  <c:v>74.5</c:v>
                </c:pt>
                <c:pt idx="2482">
                  <c:v>66.888888888888886</c:v>
                </c:pt>
                <c:pt idx="2483">
                  <c:v>89.5</c:v>
                </c:pt>
                <c:pt idx="2484">
                  <c:v>66.888888888888886</c:v>
                </c:pt>
                <c:pt idx="2485">
                  <c:v>79.75</c:v>
                </c:pt>
                <c:pt idx="2486">
                  <c:v>87.75</c:v>
                </c:pt>
                <c:pt idx="2487">
                  <c:v>86</c:v>
                </c:pt>
                <c:pt idx="2488">
                  <c:v>62.222222222222221</c:v>
                </c:pt>
                <c:pt idx="2489">
                  <c:v>88.333333333333329</c:v>
                </c:pt>
                <c:pt idx="2490">
                  <c:v>74.5</c:v>
                </c:pt>
                <c:pt idx="2491">
                  <c:v>72.75</c:v>
                </c:pt>
                <c:pt idx="2492">
                  <c:v>55</c:v>
                </c:pt>
                <c:pt idx="2493">
                  <c:v>72.75</c:v>
                </c:pt>
                <c:pt idx="2494">
                  <c:v>46.25</c:v>
                </c:pt>
                <c:pt idx="2495">
                  <c:v>65.333333333333329</c:v>
                </c:pt>
                <c:pt idx="2496">
                  <c:v>60.666666666666664</c:v>
                </c:pt>
                <c:pt idx="2497">
                  <c:v>79.75</c:v>
                </c:pt>
                <c:pt idx="2498">
                  <c:v>66.888888888888886</c:v>
                </c:pt>
                <c:pt idx="2499">
                  <c:v>83.25</c:v>
                </c:pt>
                <c:pt idx="2500">
                  <c:v>86.583333333333329</c:v>
                </c:pt>
                <c:pt idx="2501">
                  <c:v>85</c:v>
                </c:pt>
                <c:pt idx="2502">
                  <c:v>88.916666666666671</c:v>
                </c:pt>
                <c:pt idx="2503">
                  <c:v>63.777777777777779</c:v>
                </c:pt>
                <c:pt idx="2504">
                  <c:v>85</c:v>
                </c:pt>
                <c:pt idx="2505">
                  <c:v>83.25</c:v>
                </c:pt>
                <c:pt idx="2506">
                  <c:v>86</c:v>
                </c:pt>
                <c:pt idx="2507">
                  <c:v>70</c:v>
                </c:pt>
                <c:pt idx="2508">
                  <c:v>79.75</c:v>
                </c:pt>
                <c:pt idx="2509">
                  <c:v>72.75</c:v>
                </c:pt>
                <c:pt idx="2510">
                  <c:v>81.5</c:v>
                </c:pt>
                <c:pt idx="2511">
                  <c:v>57.555555555555557</c:v>
                </c:pt>
                <c:pt idx="2512">
                  <c:v>83.25</c:v>
                </c:pt>
                <c:pt idx="2513">
                  <c:v>56</c:v>
                </c:pt>
                <c:pt idx="2514">
                  <c:v>90.083333333333329</c:v>
                </c:pt>
                <c:pt idx="2515">
                  <c:v>46.25</c:v>
                </c:pt>
                <c:pt idx="2516">
                  <c:v>86.583333333333329</c:v>
                </c:pt>
                <c:pt idx="2517">
                  <c:v>72.75</c:v>
                </c:pt>
                <c:pt idx="2518">
                  <c:v>62.222222222222221</c:v>
                </c:pt>
                <c:pt idx="2519">
                  <c:v>81.5</c:v>
                </c:pt>
                <c:pt idx="2520">
                  <c:v>83.25</c:v>
                </c:pt>
                <c:pt idx="2521">
                  <c:v>76.25</c:v>
                </c:pt>
                <c:pt idx="2522">
                  <c:v>78</c:v>
                </c:pt>
                <c:pt idx="2523">
                  <c:v>49.75</c:v>
                </c:pt>
                <c:pt idx="2524">
                  <c:v>53.25</c:v>
                </c:pt>
                <c:pt idx="2525">
                  <c:v>76.25</c:v>
                </c:pt>
                <c:pt idx="2526">
                  <c:v>72.75</c:v>
                </c:pt>
                <c:pt idx="2527">
                  <c:v>56</c:v>
                </c:pt>
                <c:pt idx="2528">
                  <c:v>71</c:v>
                </c:pt>
                <c:pt idx="2529">
                  <c:v>60.666666666666664</c:v>
                </c:pt>
                <c:pt idx="2530">
                  <c:v>85</c:v>
                </c:pt>
                <c:pt idx="2531">
                  <c:v>81.5</c:v>
                </c:pt>
                <c:pt idx="2532">
                  <c:v>83.25</c:v>
                </c:pt>
                <c:pt idx="2533">
                  <c:v>87.75</c:v>
                </c:pt>
                <c:pt idx="2534">
                  <c:v>56</c:v>
                </c:pt>
                <c:pt idx="2535">
                  <c:v>60.666666666666664</c:v>
                </c:pt>
                <c:pt idx="2536">
                  <c:v>88.916666666666671</c:v>
                </c:pt>
                <c:pt idx="2537">
                  <c:v>65.333333333333329</c:v>
                </c:pt>
                <c:pt idx="2538">
                  <c:v>74.5</c:v>
                </c:pt>
                <c:pt idx="2539">
                  <c:v>66.888888888888886</c:v>
                </c:pt>
                <c:pt idx="2540">
                  <c:v>66.888888888888886</c:v>
                </c:pt>
                <c:pt idx="2541">
                  <c:v>48</c:v>
                </c:pt>
                <c:pt idx="2542">
                  <c:v>88.333333333333329</c:v>
                </c:pt>
                <c:pt idx="2543">
                  <c:v>57.555555555555557</c:v>
                </c:pt>
                <c:pt idx="2544">
                  <c:v>92.416666666666671</c:v>
                </c:pt>
                <c:pt idx="2545">
                  <c:v>88.333333333333329</c:v>
                </c:pt>
                <c:pt idx="2546">
                  <c:v>76.25</c:v>
                </c:pt>
                <c:pt idx="2547">
                  <c:v>59.111111111111114</c:v>
                </c:pt>
                <c:pt idx="2548">
                  <c:v>86.583333333333329</c:v>
                </c:pt>
                <c:pt idx="2549">
                  <c:v>85</c:v>
                </c:pt>
                <c:pt idx="2550">
                  <c:v>51.5</c:v>
                </c:pt>
                <c:pt idx="2551">
                  <c:v>91.833333333333329</c:v>
                </c:pt>
                <c:pt idx="2552">
                  <c:v>70</c:v>
                </c:pt>
                <c:pt idx="2553">
                  <c:v>68.444444444444443</c:v>
                </c:pt>
                <c:pt idx="2554">
                  <c:v>86</c:v>
                </c:pt>
                <c:pt idx="2555">
                  <c:v>87.75</c:v>
                </c:pt>
                <c:pt idx="2556">
                  <c:v>68.444444444444443</c:v>
                </c:pt>
                <c:pt idx="2557">
                  <c:v>74.5</c:v>
                </c:pt>
                <c:pt idx="2558">
                  <c:v>65.333333333333329</c:v>
                </c:pt>
                <c:pt idx="2559">
                  <c:v>72.75</c:v>
                </c:pt>
                <c:pt idx="2560">
                  <c:v>63.777777777777779</c:v>
                </c:pt>
                <c:pt idx="2561">
                  <c:v>86</c:v>
                </c:pt>
                <c:pt idx="2562">
                  <c:v>85</c:v>
                </c:pt>
                <c:pt idx="2563">
                  <c:v>78</c:v>
                </c:pt>
                <c:pt idx="2564">
                  <c:v>76.25</c:v>
                </c:pt>
                <c:pt idx="2565">
                  <c:v>60.666666666666664</c:v>
                </c:pt>
                <c:pt idx="2566">
                  <c:v>63.777777777777779</c:v>
                </c:pt>
                <c:pt idx="2567">
                  <c:v>86</c:v>
                </c:pt>
                <c:pt idx="2568">
                  <c:v>46.25</c:v>
                </c:pt>
                <c:pt idx="2569">
                  <c:v>74.5</c:v>
                </c:pt>
                <c:pt idx="2570">
                  <c:v>70</c:v>
                </c:pt>
                <c:pt idx="2571">
                  <c:v>60.666666666666664</c:v>
                </c:pt>
                <c:pt idx="2572">
                  <c:v>66.888888888888886</c:v>
                </c:pt>
                <c:pt idx="2573">
                  <c:v>76.25</c:v>
                </c:pt>
                <c:pt idx="2574">
                  <c:v>57.555555555555557</c:v>
                </c:pt>
                <c:pt idx="2575">
                  <c:v>71</c:v>
                </c:pt>
                <c:pt idx="2576">
                  <c:v>62.222222222222221</c:v>
                </c:pt>
                <c:pt idx="2577">
                  <c:v>70</c:v>
                </c:pt>
                <c:pt idx="2578">
                  <c:v>86</c:v>
                </c:pt>
                <c:pt idx="2579">
                  <c:v>65.333333333333329</c:v>
                </c:pt>
                <c:pt idx="2580">
                  <c:v>85</c:v>
                </c:pt>
                <c:pt idx="2581">
                  <c:v>60.666666666666664</c:v>
                </c:pt>
                <c:pt idx="2582">
                  <c:v>60.666666666666664</c:v>
                </c:pt>
                <c:pt idx="2583">
                  <c:v>78</c:v>
                </c:pt>
                <c:pt idx="2584">
                  <c:v>79.75</c:v>
                </c:pt>
                <c:pt idx="2585">
                  <c:v>68.444444444444443</c:v>
                </c:pt>
                <c:pt idx="2586">
                  <c:v>79.75</c:v>
                </c:pt>
                <c:pt idx="2587">
                  <c:v>60.666666666666664</c:v>
                </c:pt>
                <c:pt idx="2588">
                  <c:v>86</c:v>
                </c:pt>
                <c:pt idx="2589">
                  <c:v>76.25</c:v>
                </c:pt>
                <c:pt idx="2590">
                  <c:v>83.25</c:v>
                </c:pt>
                <c:pt idx="2591">
                  <c:v>74.5</c:v>
                </c:pt>
                <c:pt idx="2592">
                  <c:v>72.75</c:v>
                </c:pt>
                <c:pt idx="2593">
                  <c:v>53.25</c:v>
                </c:pt>
                <c:pt idx="2594">
                  <c:v>65.333333333333329</c:v>
                </c:pt>
                <c:pt idx="2595">
                  <c:v>59.111111111111114</c:v>
                </c:pt>
                <c:pt idx="2596">
                  <c:v>71</c:v>
                </c:pt>
                <c:pt idx="2597">
                  <c:v>85</c:v>
                </c:pt>
                <c:pt idx="2598">
                  <c:v>35.384615384615387</c:v>
                </c:pt>
                <c:pt idx="2599">
                  <c:v>72.75</c:v>
                </c:pt>
                <c:pt idx="2600">
                  <c:v>65.333333333333329</c:v>
                </c:pt>
                <c:pt idx="2601">
                  <c:v>71</c:v>
                </c:pt>
                <c:pt idx="2602">
                  <c:v>63.777777777777779</c:v>
                </c:pt>
                <c:pt idx="2603">
                  <c:v>83.25</c:v>
                </c:pt>
                <c:pt idx="2604">
                  <c:v>81.5</c:v>
                </c:pt>
                <c:pt idx="2605">
                  <c:v>71</c:v>
                </c:pt>
                <c:pt idx="2606">
                  <c:v>65.333333333333329</c:v>
                </c:pt>
                <c:pt idx="2607">
                  <c:v>57.555555555555557</c:v>
                </c:pt>
                <c:pt idx="2608">
                  <c:v>86.583333333333329</c:v>
                </c:pt>
                <c:pt idx="2609">
                  <c:v>78</c:v>
                </c:pt>
                <c:pt idx="2610">
                  <c:v>81.5</c:v>
                </c:pt>
                <c:pt idx="2611">
                  <c:v>87.166666666666671</c:v>
                </c:pt>
                <c:pt idx="2612">
                  <c:v>88.333333333333329</c:v>
                </c:pt>
                <c:pt idx="2613">
                  <c:v>65.333333333333329</c:v>
                </c:pt>
                <c:pt idx="2614">
                  <c:v>79.75</c:v>
                </c:pt>
                <c:pt idx="2615">
                  <c:v>70</c:v>
                </c:pt>
                <c:pt idx="2616">
                  <c:v>78</c:v>
                </c:pt>
                <c:pt idx="2617">
                  <c:v>63.777777777777779</c:v>
                </c:pt>
                <c:pt idx="2618">
                  <c:v>81.5</c:v>
                </c:pt>
                <c:pt idx="2619">
                  <c:v>63.777777777777779</c:v>
                </c:pt>
                <c:pt idx="2620">
                  <c:v>86.583333333333329</c:v>
                </c:pt>
                <c:pt idx="2621">
                  <c:v>65.333333333333329</c:v>
                </c:pt>
                <c:pt idx="2622">
                  <c:v>88.333333333333329</c:v>
                </c:pt>
                <c:pt idx="2623">
                  <c:v>89.5</c:v>
                </c:pt>
                <c:pt idx="2624">
                  <c:v>68.444444444444443</c:v>
                </c:pt>
                <c:pt idx="2625">
                  <c:v>79.75</c:v>
                </c:pt>
                <c:pt idx="2626">
                  <c:v>65.333333333333329</c:v>
                </c:pt>
                <c:pt idx="2627">
                  <c:v>56</c:v>
                </c:pt>
                <c:pt idx="2628">
                  <c:v>85</c:v>
                </c:pt>
                <c:pt idx="2629">
                  <c:v>76.25</c:v>
                </c:pt>
                <c:pt idx="2630">
                  <c:v>83.25</c:v>
                </c:pt>
                <c:pt idx="2631">
                  <c:v>85</c:v>
                </c:pt>
                <c:pt idx="2632">
                  <c:v>87.75</c:v>
                </c:pt>
                <c:pt idx="2633">
                  <c:v>72.75</c:v>
                </c:pt>
                <c:pt idx="2634">
                  <c:v>46.25</c:v>
                </c:pt>
                <c:pt idx="2635">
                  <c:v>83.25</c:v>
                </c:pt>
                <c:pt idx="2636">
                  <c:v>70</c:v>
                </c:pt>
                <c:pt idx="2637">
                  <c:v>87.75</c:v>
                </c:pt>
                <c:pt idx="2638">
                  <c:v>63.777777777777779</c:v>
                </c:pt>
                <c:pt idx="2639">
                  <c:v>66.888888888888886</c:v>
                </c:pt>
                <c:pt idx="2640">
                  <c:v>79.75</c:v>
                </c:pt>
                <c:pt idx="2641">
                  <c:v>48</c:v>
                </c:pt>
                <c:pt idx="2642">
                  <c:v>71</c:v>
                </c:pt>
                <c:pt idx="2643">
                  <c:v>78</c:v>
                </c:pt>
                <c:pt idx="2644">
                  <c:v>90.083333333333329</c:v>
                </c:pt>
                <c:pt idx="2645">
                  <c:v>89.5</c:v>
                </c:pt>
                <c:pt idx="2646">
                  <c:v>86</c:v>
                </c:pt>
                <c:pt idx="2647">
                  <c:v>71</c:v>
                </c:pt>
                <c:pt idx="2648">
                  <c:v>56</c:v>
                </c:pt>
                <c:pt idx="2649">
                  <c:v>70</c:v>
                </c:pt>
                <c:pt idx="2650">
                  <c:v>76.25</c:v>
                </c:pt>
                <c:pt idx="2651">
                  <c:v>81.5</c:v>
                </c:pt>
                <c:pt idx="2652">
                  <c:v>87.166666666666671</c:v>
                </c:pt>
                <c:pt idx="2653">
                  <c:v>62.222222222222221</c:v>
                </c:pt>
                <c:pt idx="2654">
                  <c:v>72.75</c:v>
                </c:pt>
                <c:pt idx="2655">
                  <c:v>68.444444444444443</c:v>
                </c:pt>
                <c:pt idx="2656">
                  <c:v>76.25</c:v>
                </c:pt>
                <c:pt idx="2657">
                  <c:v>88.333333333333329</c:v>
                </c:pt>
                <c:pt idx="2658">
                  <c:v>70</c:v>
                </c:pt>
                <c:pt idx="2659">
                  <c:v>74.5</c:v>
                </c:pt>
                <c:pt idx="2660">
                  <c:v>74.5</c:v>
                </c:pt>
                <c:pt idx="2661">
                  <c:v>66.888888888888886</c:v>
                </c:pt>
                <c:pt idx="2662">
                  <c:v>68.444444444444443</c:v>
                </c:pt>
                <c:pt idx="2663">
                  <c:v>81.5</c:v>
                </c:pt>
                <c:pt idx="2664">
                  <c:v>83.25</c:v>
                </c:pt>
                <c:pt idx="2665">
                  <c:v>87.75</c:v>
                </c:pt>
                <c:pt idx="2666">
                  <c:v>62.222222222222221</c:v>
                </c:pt>
                <c:pt idx="2667">
                  <c:v>56</c:v>
                </c:pt>
                <c:pt idx="2668">
                  <c:v>74.5</c:v>
                </c:pt>
                <c:pt idx="2669">
                  <c:v>74.5</c:v>
                </c:pt>
                <c:pt idx="2670">
                  <c:v>46.25</c:v>
                </c:pt>
                <c:pt idx="2671">
                  <c:v>86.583333333333329</c:v>
                </c:pt>
                <c:pt idx="2672">
                  <c:v>71</c:v>
                </c:pt>
                <c:pt idx="2673">
                  <c:v>62.222222222222221</c:v>
                </c:pt>
                <c:pt idx="2674">
                  <c:v>65.333333333333329</c:v>
                </c:pt>
                <c:pt idx="2675">
                  <c:v>86</c:v>
                </c:pt>
                <c:pt idx="2676">
                  <c:v>85</c:v>
                </c:pt>
                <c:pt idx="2677">
                  <c:v>59.111111111111114</c:v>
                </c:pt>
                <c:pt idx="2678">
                  <c:v>51.5</c:v>
                </c:pt>
                <c:pt idx="2679">
                  <c:v>72.75</c:v>
                </c:pt>
                <c:pt idx="2680">
                  <c:v>79.75</c:v>
                </c:pt>
                <c:pt idx="2681">
                  <c:v>40</c:v>
                </c:pt>
                <c:pt idx="2682">
                  <c:v>70</c:v>
                </c:pt>
                <c:pt idx="2683">
                  <c:v>63.777777777777779</c:v>
                </c:pt>
                <c:pt idx="2684">
                  <c:v>55</c:v>
                </c:pt>
                <c:pt idx="2685">
                  <c:v>68.444444444444443</c:v>
                </c:pt>
                <c:pt idx="2686">
                  <c:v>63.777777777777779</c:v>
                </c:pt>
                <c:pt idx="2687">
                  <c:v>60.666666666666664</c:v>
                </c:pt>
                <c:pt idx="2688">
                  <c:v>76.25</c:v>
                </c:pt>
                <c:pt idx="2689">
                  <c:v>53.25</c:v>
                </c:pt>
                <c:pt idx="2690">
                  <c:v>71</c:v>
                </c:pt>
                <c:pt idx="2691">
                  <c:v>86.583333333333329</c:v>
                </c:pt>
                <c:pt idx="2692">
                  <c:v>71</c:v>
                </c:pt>
                <c:pt idx="2693">
                  <c:v>66.888888888888886</c:v>
                </c:pt>
                <c:pt idx="2694">
                  <c:v>72.75</c:v>
                </c:pt>
                <c:pt idx="2695">
                  <c:v>59.111111111111114</c:v>
                </c:pt>
                <c:pt idx="2696">
                  <c:v>79.75</c:v>
                </c:pt>
                <c:pt idx="2697">
                  <c:v>63.777777777777779</c:v>
                </c:pt>
                <c:pt idx="2698">
                  <c:v>79.75</c:v>
                </c:pt>
                <c:pt idx="2699">
                  <c:v>86</c:v>
                </c:pt>
                <c:pt idx="2700">
                  <c:v>70</c:v>
                </c:pt>
                <c:pt idx="2701">
                  <c:v>66.888888888888886</c:v>
                </c:pt>
                <c:pt idx="2702">
                  <c:v>70</c:v>
                </c:pt>
                <c:pt idx="2703">
                  <c:v>66.888888888888886</c:v>
                </c:pt>
                <c:pt idx="2704">
                  <c:v>71</c:v>
                </c:pt>
                <c:pt idx="2705">
                  <c:v>72.75</c:v>
                </c:pt>
                <c:pt idx="2706">
                  <c:v>72.75</c:v>
                </c:pt>
                <c:pt idx="2707">
                  <c:v>90.666666666666671</c:v>
                </c:pt>
                <c:pt idx="2708">
                  <c:v>66.888888888888886</c:v>
                </c:pt>
                <c:pt idx="2709">
                  <c:v>88.916666666666671</c:v>
                </c:pt>
                <c:pt idx="2710">
                  <c:v>53.25</c:v>
                </c:pt>
                <c:pt idx="2711">
                  <c:v>60.666666666666664</c:v>
                </c:pt>
                <c:pt idx="2712">
                  <c:v>42.75</c:v>
                </c:pt>
                <c:pt idx="2713">
                  <c:v>68.444444444444443</c:v>
                </c:pt>
                <c:pt idx="2714">
                  <c:v>71</c:v>
                </c:pt>
                <c:pt idx="2715">
                  <c:v>66.888888888888886</c:v>
                </c:pt>
                <c:pt idx="2716">
                  <c:v>46.25</c:v>
                </c:pt>
                <c:pt idx="2717">
                  <c:v>78</c:v>
                </c:pt>
                <c:pt idx="2718">
                  <c:v>74.5</c:v>
                </c:pt>
                <c:pt idx="2719">
                  <c:v>83.25</c:v>
                </c:pt>
                <c:pt idx="2720">
                  <c:v>72.75</c:v>
                </c:pt>
                <c:pt idx="2721">
                  <c:v>71</c:v>
                </c:pt>
                <c:pt idx="2722">
                  <c:v>56</c:v>
                </c:pt>
                <c:pt idx="2723">
                  <c:v>81.5</c:v>
                </c:pt>
                <c:pt idx="2724">
                  <c:v>74.5</c:v>
                </c:pt>
                <c:pt idx="2725">
                  <c:v>83.25</c:v>
                </c:pt>
                <c:pt idx="2726">
                  <c:v>79.75</c:v>
                </c:pt>
                <c:pt idx="2727">
                  <c:v>76.25</c:v>
                </c:pt>
                <c:pt idx="2728">
                  <c:v>68.444444444444443</c:v>
                </c:pt>
                <c:pt idx="2729">
                  <c:v>59.111111111111114</c:v>
                </c:pt>
                <c:pt idx="2730">
                  <c:v>74.5</c:v>
                </c:pt>
                <c:pt idx="2731">
                  <c:v>65.333333333333329</c:v>
                </c:pt>
                <c:pt idx="2732">
                  <c:v>72.75</c:v>
                </c:pt>
                <c:pt idx="2733">
                  <c:v>57.555555555555557</c:v>
                </c:pt>
                <c:pt idx="2734">
                  <c:v>66.888888888888886</c:v>
                </c:pt>
                <c:pt idx="2735">
                  <c:v>68.444444444444443</c:v>
                </c:pt>
                <c:pt idx="2736">
                  <c:v>72.75</c:v>
                </c:pt>
                <c:pt idx="2737">
                  <c:v>72.75</c:v>
                </c:pt>
                <c:pt idx="2738">
                  <c:v>79.75</c:v>
                </c:pt>
                <c:pt idx="2739">
                  <c:v>70</c:v>
                </c:pt>
                <c:pt idx="2740">
                  <c:v>87.166666666666671</c:v>
                </c:pt>
                <c:pt idx="2741">
                  <c:v>86</c:v>
                </c:pt>
                <c:pt idx="2742">
                  <c:v>57.555555555555557</c:v>
                </c:pt>
                <c:pt idx="2743">
                  <c:v>63.777777777777779</c:v>
                </c:pt>
                <c:pt idx="2744">
                  <c:v>78</c:v>
                </c:pt>
                <c:pt idx="2745">
                  <c:v>74.5</c:v>
                </c:pt>
                <c:pt idx="2746">
                  <c:v>34.615384615384613</c:v>
                </c:pt>
                <c:pt idx="2747">
                  <c:v>68.444444444444443</c:v>
                </c:pt>
                <c:pt idx="2748">
                  <c:v>76.25</c:v>
                </c:pt>
                <c:pt idx="2749">
                  <c:v>63.777777777777779</c:v>
                </c:pt>
                <c:pt idx="2750">
                  <c:v>55</c:v>
                </c:pt>
                <c:pt idx="2751">
                  <c:v>72.75</c:v>
                </c:pt>
                <c:pt idx="2752">
                  <c:v>70</c:v>
                </c:pt>
                <c:pt idx="2753">
                  <c:v>68.444444444444443</c:v>
                </c:pt>
                <c:pt idx="2754">
                  <c:v>70</c:v>
                </c:pt>
                <c:pt idx="2755">
                  <c:v>62.222222222222221</c:v>
                </c:pt>
                <c:pt idx="2756">
                  <c:v>87.166666666666671</c:v>
                </c:pt>
                <c:pt idx="2757">
                  <c:v>87.166666666666671</c:v>
                </c:pt>
                <c:pt idx="2758">
                  <c:v>85</c:v>
                </c:pt>
                <c:pt idx="2759">
                  <c:v>55</c:v>
                </c:pt>
                <c:pt idx="2760">
                  <c:v>70</c:v>
                </c:pt>
                <c:pt idx="2761">
                  <c:v>65.333333333333329</c:v>
                </c:pt>
                <c:pt idx="2762">
                  <c:v>92.416666666666671</c:v>
                </c:pt>
                <c:pt idx="2763">
                  <c:v>87.166666666666671</c:v>
                </c:pt>
                <c:pt idx="2764">
                  <c:v>78</c:v>
                </c:pt>
                <c:pt idx="2765">
                  <c:v>88.333333333333329</c:v>
                </c:pt>
                <c:pt idx="2766">
                  <c:v>63.777777777777779</c:v>
                </c:pt>
                <c:pt idx="2767">
                  <c:v>71</c:v>
                </c:pt>
                <c:pt idx="2768">
                  <c:v>78</c:v>
                </c:pt>
                <c:pt idx="2769">
                  <c:v>86.583333333333329</c:v>
                </c:pt>
                <c:pt idx="2770">
                  <c:v>60.666666666666664</c:v>
                </c:pt>
                <c:pt idx="2771">
                  <c:v>48</c:v>
                </c:pt>
                <c:pt idx="2772">
                  <c:v>89.5</c:v>
                </c:pt>
                <c:pt idx="2773">
                  <c:v>55</c:v>
                </c:pt>
                <c:pt idx="2774">
                  <c:v>68.444444444444443</c:v>
                </c:pt>
                <c:pt idx="2775">
                  <c:v>57.555555555555557</c:v>
                </c:pt>
                <c:pt idx="2776">
                  <c:v>68.444444444444443</c:v>
                </c:pt>
                <c:pt idx="2777">
                  <c:v>66.888888888888886</c:v>
                </c:pt>
                <c:pt idx="2778">
                  <c:v>86</c:v>
                </c:pt>
                <c:pt idx="2779">
                  <c:v>68.444444444444443</c:v>
                </c:pt>
                <c:pt idx="2780">
                  <c:v>48</c:v>
                </c:pt>
                <c:pt idx="2781">
                  <c:v>56</c:v>
                </c:pt>
                <c:pt idx="2782">
                  <c:v>87.75</c:v>
                </c:pt>
                <c:pt idx="2783">
                  <c:v>68.444444444444443</c:v>
                </c:pt>
                <c:pt idx="2784">
                  <c:v>83.25</c:v>
                </c:pt>
                <c:pt idx="2785">
                  <c:v>81.5</c:v>
                </c:pt>
                <c:pt idx="2786">
                  <c:v>86.583333333333329</c:v>
                </c:pt>
                <c:pt idx="2787">
                  <c:v>46.25</c:v>
                </c:pt>
                <c:pt idx="2788">
                  <c:v>65.333333333333329</c:v>
                </c:pt>
                <c:pt idx="2789">
                  <c:v>68.444444444444443</c:v>
                </c:pt>
                <c:pt idx="2790">
                  <c:v>78</c:v>
                </c:pt>
                <c:pt idx="2791">
                  <c:v>72.75</c:v>
                </c:pt>
                <c:pt idx="2792">
                  <c:v>87.166666666666671</c:v>
                </c:pt>
                <c:pt idx="2793">
                  <c:v>71</c:v>
                </c:pt>
                <c:pt idx="2794">
                  <c:v>81.5</c:v>
                </c:pt>
                <c:pt idx="2795">
                  <c:v>87.75</c:v>
                </c:pt>
                <c:pt idx="2796">
                  <c:v>62.222222222222221</c:v>
                </c:pt>
                <c:pt idx="2797">
                  <c:v>60.666666666666664</c:v>
                </c:pt>
                <c:pt idx="2798">
                  <c:v>68.444444444444443</c:v>
                </c:pt>
                <c:pt idx="2799">
                  <c:v>88.916666666666671</c:v>
                </c:pt>
                <c:pt idx="2800">
                  <c:v>68.444444444444443</c:v>
                </c:pt>
                <c:pt idx="2801">
                  <c:v>85</c:v>
                </c:pt>
                <c:pt idx="2802">
                  <c:v>81.5</c:v>
                </c:pt>
                <c:pt idx="2803">
                  <c:v>72.75</c:v>
                </c:pt>
                <c:pt idx="2804">
                  <c:v>57.555555555555557</c:v>
                </c:pt>
                <c:pt idx="2805">
                  <c:v>71</c:v>
                </c:pt>
                <c:pt idx="2806">
                  <c:v>55</c:v>
                </c:pt>
                <c:pt idx="2807">
                  <c:v>57.555555555555557</c:v>
                </c:pt>
                <c:pt idx="2808">
                  <c:v>51.5</c:v>
                </c:pt>
                <c:pt idx="2809">
                  <c:v>81.5</c:v>
                </c:pt>
                <c:pt idx="2810">
                  <c:v>51.5</c:v>
                </c:pt>
                <c:pt idx="2811">
                  <c:v>68.444444444444443</c:v>
                </c:pt>
                <c:pt idx="2812">
                  <c:v>90.083333333333329</c:v>
                </c:pt>
                <c:pt idx="2813">
                  <c:v>78</c:v>
                </c:pt>
                <c:pt idx="2814">
                  <c:v>68.444444444444443</c:v>
                </c:pt>
                <c:pt idx="2815">
                  <c:v>66.888888888888886</c:v>
                </c:pt>
                <c:pt idx="2816">
                  <c:v>88.333333333333329</c:v>
                </c:pt>
                <c:pt idx="2817">
                  <c:v>90.666666666666671</c:v>
                </c:pt>
                <c:pt idx="2818">
                  <c:v>68.444444444444443</c:v>
                </c:pt>
                <c:pt idx="2819">
                  <c:v>72.75</c:v>
                </c:pt>
                <c:pt idx="2820">
                  <c:v>72.75</c:v>
                </c:pt>
                <c:pt idx="2821">
                  <c:v>62.222222222222221</c:v>
                </c:pt>
                <c:pt idx="2822">
                  <c:v>65.333333333333329</c:v>
                </c:pt>
                <c:pt idx="2823">
                  <c:v>68.444444444444443</c:v>
                </c:pt>
                <c:pt idx="2824">
                  <c:v>56</c:v>
                </c:pt>
                <c:pt idx="2825">
                  <c:v>62.222222222222221</c:v>
                </c:pt>
                <c:pt idx="2826">
                  <c:v>85</c:v>
                </c:pt>
                <c:pt idx="2827">
                  <c:v>74.5</c:v>
                </c:pt>
                <c:pt idx="2828">
                  <c:v>90.083333333333329</c:v>
                </c:pt>
                <c:pt idx="2829">
                  <c:v>88.916666666666671</c:v>
                </c:pt>
                <c:pt idx="2830">
                  <c:v>71</c:v>
                </c:pt>
                <c:pt idx="2831">
                  <c:v>74.5</c:v>
                </c:pt>
                <c:pt idx="2832">
                  <c:v>88.916666666666671</c:v>
                </c:pt>
                <c:pt idx="2833">
                  <c:v>60.666666666666664</c:v>
                </c:pt>
                <c:pt idx="2834">
                  <c:v>36.153846153846153</c:v>
                </c:pt>
                <c:pt idx="2835">
                  <c:v>88.333333333333329</c:v>
                </c:pt>
                <c:pt idx="2836">
                  <c:v>65.333333333333329</c:v>
                </c:pt>
                <c:pt idx="2837">
                  <c:v>78</c:v>
                </c:pt>
                <c:pt idx="2838">
                  <c:v>91.833333333333329</c:v>
                </c:pt>
                <c:pt idx="2839">
                  <c:v>76.25</c:v>
                </c:pt>
                <c:pt idx="2840">
                  <c:v>88.916666666666671</c:v>
                </c:pt>
                <c:pt idx="2841">
                  <c:v>68.444444444444443</c:v>
                </c:pt>
                <c:pt idx="2842">
                  <c:v>74.5</c:v>
                </c:pt>
                <c:pt idx="2843">
                  <c:v>65.333333333333329</c:v>
                </c:pt>
                <c:pt idx="2844">
                  <c:v>55</c:v>
                </c:pt>
                <c:pt idx="2845">
                  <c:v>65.333333333333329</c:v>
                </c:pt>
                <c:pt idx="2846">
                  <c:v>76.25</c:v>
                </c:pt>
                <c:pt idx="2847">
                  <c:v>81.5</c:v>
                </c:pt>
                <c:pt idx="2848">
                  <c:v>68.444444444444443</c:v>
                </c:pt>
                <c:pt idx="2849">
                  <c:v>76.25</c:v>
                </c:pt>
                <c:pt idx="2850">
                  <c:v>71</c:v>
                </c:pt>
                <c:pt idx="2851">
                  <c:v>49.75</c:v>
                </c:pt>
                <c:pt idx="2852">
                  <c:v>42.75</c:v>
                </c:pt>
                <c:pt idx="2853">
                  <c:v>76.25</c:v>
                </c:pt>
                <c:pt idx="2854">
                  <c:v>60.666666666666664</c:v>
                </c:pt>
                <c:pt idx="2855">
                  <c:v>65.333333333333329</c:v>
                </c:pt>
                <c:pt idx="2856">
                  <c:v>87.166666666666671</c:v>
                </c:pt>
                <c:pt idx="2857">
                  <c:v>65.333333333333329</c:v>
                </c:pt>
                <c:pt idx="2858">
                  <c:v>53.25</c:v>
                </c:pt>
                <c:pt idx="2859">
                  <c:v>44.5</c:v>
                </c:pt>
                <c:pt idx="2860">
                  <c:v>66.888888888888886</c:v>
                </c:pt>
                <c:pt idx="2861">
                  <c:v>49.75</c:v>
                </c:pt>
                <c:pt idx="2862">
                  <c:v>68.444444444444443</c:v>
                </c:pt>
                <c:pt idx="2863">
                  <c:v>86.583333333333329</c:v>
                </c:pt>
                <c:pt idx="2864">
                  <c:v>70</c:v>
                </c:pt>
                <c:pt idx="2865">
                  <c:v>71</c:v>
                </c:pt>
                <c:pt idx="2866">
                  <c:v>92.416666666666671</c:v>
                </c:pt>
                <c:pt idx="2867">
                  <c:v>74.5</c:v>
                </c:pt>
                <c:pt idx="2868">
                  <c:v>71</c:v>
                </c:pt>
                <c:pt idx="2869">
                  <c:v>65.333333333333329</c:v>
                </c:pt>
                <c:pt idx="2870">
                  <c:v>74.5</c:v>
                </c:pt>
                <c:pt idx="2871">
                  <c:v>83.25</c:v>
                </c:pt>
                <c:pt idx="2872">
                  <c:v>86</c:v>
                </c:pt>
                <c:pt idx="2873">
                  <c:v>78</c:v>
                </c:pt>
                <c:pt idx="2874">
                  <c:v>81.5</c:v>
                </c:pt>
                <c:pt idx="2875">
                  <c:v>79.75</c:v>
                </c:pt>
                <c:pt idx="2876">
                  <c:v>88.916666666666671</c:v>
                </c:pt>
                <c:pt idx="2877">
                  <c:v>86.583333333333329</c:v>
                </c:pt>
                <c:pt idx="2878">
                  <c:v>53.25</c:v>
                </c:pt>
                <c:pt idx="2879">
                  <c:v>79.75</c:v>
                </c:pt>
                <c:pt idx="2880">
                  <c:v>71</c:v>
                </c:pt>
                <c:pt idx="2881">
                  <c:v>60.666666666666664</c:v>
                </c:pt>
                <c:pt idx="2882">
                  <c:v>86</c:v>
                </c:pt>
                <c:pt idx="2883">
                  <c:v>63.777777777777779</c:v>
                </c:pt>
                <c:pt idx="2884">
                  <c:v>68.444444444444443</c:v>
                </c:pt>
                <c:pt idx="2885">
                  <c:v>79.75</c:v>
                </c:pt>
                <c:pt idx="2886">
                  <c:v>66.888888888888886</c:v>
                </c:pt>
                <c:pt idx="2887">
                  <c:v>83.25</c:v>
                </c:pt>
                <c:pt idx="2888">
                  <c:v>62.222222222222221</c:v>
                </c:pt>
                <c:pt idx="2889">
                  <c:v>85</c:v>
                </c:pt>
                <c:pt idx="2890">
                  <c:v>87.75</c:v>
                </c:pt>
                <c:pt idx="2891">
                  <c:v>66.888888888888886</c:v>
                </c:pt>
                <c:pt idx="2892">
                  <c:v>76.25</c:v>
                </c:pt>
                <c:pt idx="2893">
                  <c:v>48</c:v>
                </c:pt>
                <c:pt idx="2894">
                  <c:v>87.75</c:v>
                </c:pt>
                <c:pt idx="2895">
                  <c:v>57.555555555555557</c:v>
                </c:pt>
                <c:pt idx="2896">
                  <c:v>85</c:v>
                </c:pt>
                <c:pt idx="2897">
                  <c:v>86.583333333333329</c:v>
                </c:pt>
                <c:pt idx="2898">
                  <c:v>72.75</c:v>
                </c:pt>
                <c:pt idx="2899">
                  <c:v>38.46153846153846</c:v>
                </c:pt>
                <c:pt idx="2900">
                  <c:v>87.166666666666671</c:v>
                </c:pt>
                <c:pt idx="2901">
                  <c:v>60.666666666666664</c:v>
                </c:pt>
                <c:pt idx="2902">
                  <c:v>83.25</c:v>
                </c:pt>
                <c:pt idx="2903">
                  <c:v>70</c:v>
                </c:pt>
                <c:pt idx="2904">
                  <c:v>62.222222222222221</c:v>
                </c:pt>
                <c:pt idx="2905">
                  <c:v>59.111111111111114</c:v>
                </c:pt>
                <c:pt idx="2906">
                  <c:v>71</c:v>
                </c:pt>
                <c:pt idx="2907">
                  <c:v>87.166666666666671</c:v>
                </c:pt>
                <c:pt idx="2908">
                  <c:v>72.75</c:v>
                </c:pt>
                <c:pt idx="2909">
                  <c:v>79.75</c:v>
                </c:pt>
                <c:pt idx="2910">
                  <c:v>60.666666666666664</c:v>
                </c:pt>
                <c:pt idx="2911">
                  <c:v>56</c:v>
                </c:pt>
                <c:pt idx="2912">
                  <c:v>83.25</c:v>
                </c:pt>
                <c:pt idx="2913">
                  <c:v>81.5</c:v>
                </c:pt>
                <c:pt idx="2914">
                  <c:v>86.583333333333329</c:v>
                </c:pt>
                <c:pt idx="2915">
                  <c:v>56</c:v>
                </c:pt>
                <c:pt idx="2916">
                  <c:v>66.888888888888886</c:v>
                </c:pt>
                <c:pt idx="2917">
                  <c:v>87.166666666666671</c:v>
                </c:pt>
                <c:pt idx="2918">
                  <c:v>87.166666666666671</c:v>
                </c:pt>
                <c:pt idx="2919">
                  <c:v>74.5</c:v>
                </c:pt>
                <c:pt idx="2920">
                  <c:v>78</c:v>
                </c:pt>
                <c:pt idx="2921">
                  <c:v>87.75</c:v>
                </c:pt>
                <c:pt idx="2922">
                  <c:v>68.444444444444443</c:v>
                </c:pt>
                <c:pt idx="2923">
                  <c:v>66.888888888888886</c:v>
                </c:pt>
                <c:pt idx="2924">
                  <c:v>87.75</c:v>
                </c:pt>
                <c:pt idx="2925">
                  <c:v>66.888888888888886</c:v>
                </c:pt>
                <c:pt idx="2926">
                  <c:v>88.916666666666671</c:v>
                </c:pt>
                <c:pt idx="2927">
                  <c:v>70</c:v>
                </c:pt>
                <c:pt idx="2928">
                  <c:v>71</c:v>
                </c:pt>
                <c:pt idx="2929">
                  <c:v>88.916666666666671</c:v>
                </c:pt>
                <c:pt idx="2930">
                  <c:v>59.111111111111114</c:v>
                </c:pt>
                <c:pt idx="2931">
                  <c:v>71</c:v>
                </c:pt>
                <c:pt idx="2932">
                  <c:v>65.333333333333329</c:v>
                </c:pt>
                <c:pt idx="2933">
                  <c:v>74.5</c:v>
                </c:pt>
                <c:pt idx="2934">
                  <c:v>93.583333333333329</c:v>
                </c:pt>
                <c:pt idx="2935">
                  <c:v>38.46153846153846</c:v>
                </c:pt>
                <c:pt idx="2936">
                  <c:v>49.75</c:v>
                </c:pt>
                <c:pt idx="2937">
                  <c:v>70</c:v>
                </c:pt>
                <c:pt idx="2938">
                  <c:v>57.555555555555557</c:v>
                </c:pt>
                <c:pt idx="2939">
                  <c:v>62.222222222222221</c:v>
                </c:pt>
                <c:pt idx="2940">
                  <c:v>83.25</c:v>
                </c:pt>
                <c:pt idx="2941">
                  <c:v>74.5</c:v>
                </c:pt>
                <c:pt idx="2942">
                  <c:v>72.75</c:v>
                </c:pt>
                <c:pt idx="2943">
                  <c:v>62.222222222222221</c:v>
                </c:pt>
                <c:pt idx="2944">
                  <c:v>70</c:v>
                </c:pt>
                <c:pt idx="2945">
                  <c:v>70</c:v>
                </c:pt>
                <c:pt idx="2946">
                  <c:v>68.444444444444443</c:v>
                </c:pt>
                <c:pt idx="2947">
                  <c:v>66.888888888888886</c:v>
                </c:pt>
                <c:pt idx="2948">
                  <c:v>85</c:v>
                </c:pt>
                <c:pt idx="2949">
                  <c:v>59.111111111111114</c:v>
                </c:pt>
                <c:pt idx="2950">
                  <c:v>91.25</c:v>
                </c:pt>
                <c:pt idx="2951">
                  <c:v>88.333333333333329</c:v>
                </c:pt>
                <c:pt idx="2952">
                  <c:v>74.5</c:v>
                </c:pt>
                <c:pt idx="2953">
                  <c:v>81.5</c:v>
                </c:pt>
                <c:pt idx="2954">
                  <c:v>90.666666666666671</c:v>
                </c:pt>
                <c:pt idx="2955">
                  <c:v>79.75</c:v>
                </c:pt>
                <c:pt idx="2956">
                  <c:v>49.75</c:v>
                </c:pt>
                <c:pt idx="2957">
                  <c:v>49.75</c:v>
                </c:pt>
                <c:pt idx="2958">
                  <c:v>72.75</c:v>
                </c:pt>
                <c:pt idx="2959">
                  <c:v>85</c:v>
                </c:pt>
                <c:pt idx="2960">
                  <c:v>68.444444444444443</c:v>
                </c:pt>
                <c:pt idx="2961">
                  <c:v>62.222222222222221</c:v>
                </c:pt>
                <c:pt idx="2962">
                  <c:v>83.25</c:v>
                </c:pt>
                <c:pt idx="2963">
                  <c:v>71</c:v>
                </c:pt>
                <c:pt idx="2964">
                  <c:v>49.75</c:v>
                </c:pt>
                <c:pt idx="2965">
                  <c:v>76.25</c:v>
                </c:pt>
                <c:pt idx="2966">
                  <c:v>88.333333333333329</c:v>
                </c:pt>
                <c:pt idx="2967">
                  <c:v>72.75</c:v>
                </c:pt>
                <c:pt idx="2968">
                  <c:v>59.111111111111114</c:v>
                </c:pt>
                <c:pt idx="2969">
                  <c:v>66.888888888888886</c:v>
                </c:pt>
                <c:pt idx="2970">
                  <c:v>40</c:v>
                </c:pt>
                <c:pt idx="2971">
                  <c:v>59.111111111111114</c:v>
                </c:pt>
                <c:pt idx="2972">
                  <c:v>76.25</c:v>
                </c:pt>
                <c:pt idx="2973">
                  <c:v>76.25</c:v>
                </c:pt>
                <c:pt idx="2974">
                  <c:v>85</c:v>
                </c:pt>
                <c:pt idx="2975">
                  <c:v>86</c:v>
                </c:pt>
                <c:pt idx="2976">
                  <c:v>63.777777777777779</c:v>
                </c:pt>
                <c:pt idx="2977">
                  <c:v>59.111111111111114</c:v>
                </c:pt>
                <c:pt idx="2978">
                  <c:v>56</c:v>
                </c:pt>
                <c:pt idx="2979">
                  <c:v>48</c:v>
                </c:pt>
                <c:pt idx="2980">
                  <c:v>79.75</c:v>
                </c:pt>
                <c:pt idx="2981">
                  <c:v>87.166666666666671</c:v>
                </c:pt>
                <c:pt idx="2982">
                  <c:v>48</c:v>
                </c:pt>
                <c:pt idx="2983">
                  <c:v>79.75</c:v>
                </c:pt>
                <c:pt idx="2984">
                  <c:v>90.666666666666671</c:v>
                </c:pt>
                <c:pt idx="2985">
                  <c:v>81.5</c:v>
                </c:pt>
                <c:pt idx="2986">
                  <c:v>56</c:v>
                </c:pt>
                <c:pt idx="2987">
                  <c:v>59.111111111111114</c:v>
                </c:pt>
                <c:pt idx="2988">
                  <c:v>68.444444444444443</c:v>
                </c:pt>
                <c:pt idx="2989">
                  <c:v>86</c:v>
                </c:pt>
                <c:pt idx="2990">
                  <c:v>62.222222222222221</c:v>
                </c:pt>
                <c:pt idx="2991">
                  <c:v>55</c:v>
                </c:pt>
                <c:pt idx="2992">
                  <c:v>62.222222222222221</c:v>
                </c:pt>
                <c:pt idx="2993">
                  <c:v>81.5</c:v>
                </c:pt>
                <c:pt idx="2994">
                  <c:v>81.5</c:v>
                </c:pt>
                <c:pt idx="2995">
                  <c:v>71</c:v>
                </c:pt>
                <c:pt idx="2996">
                  <c:v>76.25</c:v>
                </c:pt>
                <c:pt idx="2997">
                  <c:v>38.46153846153846</c:v>
                </c:pt>
                <c:pt idx="2998">
                  <c:v>60.666666666666664</c:v>
                </c:pt>
                <c:pt idx="2999">
                  <c:v>60.666666666666664</c:v>
                </c:pt>
                <c:pt idx="3000">
                  <c:v>78</c:v>
                </c:pt>
                <c:pt idx="3001">
                  <c:v>62.222222222222221</c:v>
                </c:pt>
                <c:pt idx="3002">
                  <c:v>66.888888888888886</c:v>
                </c:pt>
                <c:pt idx="3003">
                  <c:v>62.222222222222221</c:v>
                </c:pt>
                <c:pt idx="3004">
                  <c:v>85</c:v>
                </c:pt>
                <c:pt idx="3005">
                  <c:v>81.5</c:v>
                </c:pt>
                <c:pt idx="3006">
                  <c:v>89.5</c:v>
                </c:pt>
                <c:pt idx="3007">
                  <c:v>76.25</c:v>
                </c:pt>
                <c:pt idx="3008">
                  <c:v>46.25</c:v>
                </c:pt>
                <c:pt idx="3009">
                  <c:v>86.583333333333329</c:v>
                </c:pt>
                <c:pt idx="3010">
                  <c:v>44.5</c:v>
                </c:pt>
                <c:pt idx="3011">
                  <c:v>65.333333333333329</c:v>
                </c:pt>
                <c:pt idx="3012">
                  <c:v>62.222222222222221</c:v>
                </c:pt>
                <c:pt idx="3013">
                  <c:v>78</c:v>
                </c:pt>
                <c:pt idx="3014">
                  <c:v>89.5</c:v>
                </c:pt>
                <c:pt idx="3015">
                  <c:v>74.5</c:v>
                </c:pt>
                <c:pt idx="3016">
                  <c:v>49.75</c:v>
                </c:pt>
                <c:pt idx="3017">
                  <c:v>79.75</c:v>
                </c:pt>
                <c:pt idx="3018">
                  <c:v>35.384615384615387</c:v>
                </c:pt>
                <c:pt idx="3019">
                  <c:v>56</c:v>
                </c:pt>
                <c:pt idx="3020">
                  <c:v>87.75</c:v>
                </c:pt>
                <c:pt idx="3021">
                  <c:v>85</c:v>
                </c:pt>
                <c:pt idx="3022">
                  <c:v>66.888888888888886</c:v>
                </c:pt>
                <c:pt idx="3023">
                  <c:v>40</c:v>
                </c:pt>
                <c:pt idx="3024">
                  <c:v>78</c:v>
                </c:pt>
                <c:pt idx="3025">
                  <c:v>66.888888888888886</c:v>
                </c:pt>
                <c:pt idx="3026">
                  <c:v>76.25</c:v>
                </c:pt>
                <c:pt idx="3027">
                  <c:v>70</c:v>
                </c:pt>
                <c:pt idx="3028">
                  <c:v>59.111111111111114</c:v>
                </c:pt>
                <c:pt idx="3029">
                  <c:v>68.444444444444443</c:v>
                </c:pt>
                <c:pt idx="3030">
                  <c:v>63.777777777777779</c:v>
                </c:pt>
                <c:pt idx="3031">
                  <c:v>66.888888888888886</c:v>
                </c:pt>
                <c:pt idx="3032">
                  <c:v>86.583333333333329</c:v>
                </c:pt>
                <c:pt idx="3033">
                  <c:v>78</c:v>
                </c:pt>
                <c:pt idx="3034">
                  <c:v>88.333333333333329</c:v>
                </c:pt>
                <c:pt idx="3035">
                  <c:v>91.25</c:v>
                </c:pt>
                <c:pt idx="3036">
                  <c:v>65.333333333333329</c:v>
                </c:pt>
                <c:pt idx="3037">
                  <c:v>70</c:v>
                </c:pt>
                <c:pt idx="3038">
                  <c:v>94.166666666666671</c:v>
                </c:pt>
                <c:pt idx="3039">
                  <c:v>56</c:v>
                </c:pt>
                <c:pt idx="3040">
                  <c:v>72.75</c:v>
                </c:pt>
                <c:pt idx="3041">
                  <c:v>59.111111111111114</c:v>
                </c:pt>
                <c:pt idx="3042">
                  <c:v>71</c:v>
                </c:pt>
                <c:pt idx="3043">
                  <c:v>48</c:v>
                </c:pt>
                <c:pt idx="3044">
                  <c:v>57.555555555555557</c:v>
                </c:pt>
                <c:pt idx="3045">
                  <c:v>57.555555555555557</c:v>
                </c:pt>
                <c:pt idx="3046">
                  <c:v>76.25</c:v>
                </c:pt>
                <c:pt idx="3047">
                  <c:v>65.333333333333329</c:v>
                </c:pt>
                <c:pt idx="3048">
                  <c:v>81.5</c:v>
                </c:pt>
                <c:pt idx="3049">
                  <c:v>70</c:v>
                </c:pt>
                <c:pt idx="3050">
                  <c:v>76.25</c:v>
                </c:pt>
                <c:pt idx="3051">
                  <c:v>53.25</c:v>
                </c:pt>
                <c:pt idx="3052">
                  <c:v>66.888888888888886</c:v>
                </c:pt>
                <c:pt idx="3053">
                  <c:v>65.333333333333329</c:v>
                </c:pt>
                <c:pt idx="3054">
                  <c:v>79.75</c:v>
                </c:pt>
                <c:pt idx="3055">
                  <c:v>76.25</c:v>
                </c:pt>
                <c:pt idx="3056">
                  <c:v>53.25</c:v>
                </c:pt>
                <c:pt idx="3057">
                  <c:v>85</c:v>
                </c:pt>
                <c:pt idx="3058">
                  <c:v>57.555555555555557</c:v>
                </c:pt>
                <c:pt idx="3059">
                  <c:v>74.5</c:v>
                </c:pt>
                <c:pt idx="3060">
                  <c:v>92.416666666666671</c:v>
                </c:pt>
                <c:pt idx="3061">
                  <c:v>68.444444444444443</c:v>
                </c:pt>
                <c:pt idx="3062">
                  <c:v>78</c:v>
                </c:pt>
                <c:pt idx="3063">
                  <c:v>81.5</c:v>
                </c:pt>
                <c:pt idx="3064">
                  <c:v>78</c:v>
                </c:pt>
                <c:pt idx="3065">
                  <c:v>71</c:v>
                </c:pt>
                <c:pt idx="3066">
                  <c:v>71</c:v>
                </c:pt>
                <c:pt idx="3067">
                  <c:v>68.444444444444443</c:v>
                </c:pt>
                <c:pt idx="3068">
                  <c:v>85</c:v>
                </c:pt>
                <c:pt idx="3069">
                  <c:v>74.5</c:v>
                </c:pt>
                <c:pt idx="3070">
                  <c:v>68.444444444444443</c:v>
                </c:pt>
                <c:pt idx="3071">
                  <c:v>71</c:v>
                </c:pt>
                <c:pt idx="3072">
                  <c:v>68.444444444444443</c:v>
                </c:pt>
                <c:pt idx="3073">
                  <c:v>60.666666666666664</c:v>
                </c:pt>
                <c:pt idx="3074">
                  <c:v>59.111111111111114</c:v>
                </c:pt>
                <c:pt idx="3075">
                  <c:v>83.25</c:v>
                </c:pt>
                <c:pt idx="3076">
                  <c:v>59.111111111111114</c:v>
                </c:pt>
                <c:pt idx="3077">
                  <c:v>68.444444444444443</c:v>
                </c:pt>
                <c:pt idx="3078">
                  <c:v>70</c:v>
                </c:pt>
                <c:pt idx="3079">
                  <c:v>87.166666666666671</c:v>
                </c:pt>
                <c:pt idx="3080">
                  <c:v>55</c:v>
                </c:pt>
                <c:pt idx="3081">
                  <c:v>63.777777777777779</c:v>
                </c:pt>
                <c:pt idx="3082">
                  <c:v>68.444444444444443</c:v>
                </c:pt>
                <c:pt idx="3083">
                  <c:v>70</c:v>
                </c:pt>
                <c:pt idx="3084">
                  <c:v>71</c:v>
                </c:pt>
                <c:pt idx="3085">
                  <c:v>79.75</c:v>
                </c:pt>
                <c:pt idx="3086">
                  <c:v>49.75</c:v>
                </c:pt>
                <c:pt idx="3087">
                  <c:v>96.5</c:v>
                </c:pt>
                <c:pt idx="3088">
                  <c:v>65.333333333333329</c:v>
                </c:pt>
                <c:pt idx="3089">
                  <c:v>53.25</c:v>
                </c:pt>
                <c:pt idx="3090">
                  <c:v>68.444444444444443</c:v>
                </c:pt>
                <c:pt idx="3091">
                  <c:v>87.75</c:v>
                </c:pt>
                <c:pt idx="3092">
                  <c:v>68.444444444444443</c:v>
                </c:pt>
                <c:pt idx="3093">
                  <c:v>86</c:v>
                </c:pt>
                <c:pt idx="3094">
                  <c:v>70</c:v>
                </c:pt>
                <c:pt idx="3095">
                  <c:v>48</c:v>
                </c:pt>
                <c:pt idx="3096">
                  <c:v>66.888888888888886</c:v>
                </c:pt>
                <c:pt idx="3097">
                  <c:v>48</c:v>
                </c:pt>
                <c:pt idx="3098">
                  <c:v>68.444444444444443</c:v>
                </c:pt>
                <c:pt idx="3099">
                  <c:v>85</c:v>
                </c:pt>
                <c:pt idx="3100">
                  <c:v>66.888888888888886</c:v>
                </c:pt>
                <c:pt idx="3101">
                  <c:v>87.166666666666671</c:v>
                </c:pt>
                <c:pt idx="3102">
                  <c:v>88.916666666666671</c:v>
                </c:pt>
                <c:pt idx="3103">
                  <c:v>86</c:v>
                </c:pt>
                <c:pt idx="3104">
                  <c:v>57.555555555555557</c:v>
                </c:pt>
                <c:pt idx="3105">
                  <c:v>59.111111111111114</c:v>
                </c:pt>
                <c:pt idx="3106">
                  <c:v>71</c:v>
                </c:pt>
                <c:pt idx="3107">
                  <c:v>72.75</c:v>
                </c:pt>
                <c:pt idx="3108">
                  <c:v>56</c:v>
                </c:pt>
                <c:pt idx="3109">
                  <c:v>79.75</c:v>
                </c:pt>
                <c:pt idx="3110">
                  <c:v>74.5</c:v>
                </c:pt>
                <c:pt idx="3111">
                  <c:v>90.083333333333329</c:v>
                </c:pt>
                <c:pt idx="3112">
                  <c:v>70</c:v>
                </c:pt>
                <c:pt idx="3113">
                  <c:v>57.555555555555557</c:v>
                </c:pt>
                <c:pt idx="3114">
                  <c:v>44.5</c:v>
                </c:pt>
                <c:pt idx="3115">
                  <c:v>79.75</c:v>
                </c:pt>
                <c:pt idx="3116">
                  <c:v>87.75</c:v>
                </c:pt>
                <c:pt idx="3117">
                  <c:v>70</c:v>
                </c:pt>
                <c:pt idx="3118">
                  <c:v>51.5</c:v>
                </c:pt>
                <c:pt idx="3119">
                  <c:v>55</c:v>
                </c:pt>
                <c:pt idx="3120">
                  <c:v>56</c:v>
                </c:pt>
                <c:pt idx="3121">
                  <c:v>62.222222222222221</c:v>
                </c:pt>
                <c:pt idx="3122">
                  <c:v>68.444444444444443</c:v>
                </c:pt>
                <c:pt idx="3123">
                  <c:v>63.777777777777779</c:v>
                </c:pt>
                <c:pt idx="3124">
                  <c:v>59.111111111111114</c:v>
                </c:pt>
                <c:pt idx="3125">
                  <c:v>60.666666666666664</c:v>
                </c:pt>
                <c:pt idx="3126">
                  <c:v>49.75</c:v>
                </c:pt>
                <c:pt idx="3127">
                  <c:v>70</c:v>
                </c:pt>
                <c:pt idx="3128">
                  <c:v>63.777777777777779</c:v>
                </c:pt>
                <c:pt idx="3129">
                  <c:v>79.75</c:v>
                </c:pt>
                <c:pt idx="3130">
                  <c:v>74.5</c:v>
                </c:pt>
                <c:pt idx="3131">
                  <c:v>66.888888888888886</c:v>
                </c:pt>
                <c:pt idx="3132">
                  <c:v>88.916666666666671</c:v>
                </c:pt>
                <c:pt idx="3133">
                  <c:v>59.111111111111114</c:v>
                </c:pt>
                <c:pt idx="3134">
                  <c:v>65.333333333333329</c:v>
                </c:pt>
                <c:pt idx="3135">
                  <c:v>74.5</c:v>
                </c:pt>
                <c:pt idx="3136">
                  <c:v>66.888888888888886</c:v>
                </c:pt>
                <c:pt idx="3137">
                  <c:v>71</c:v>
                </c:pt>
                <c:pt idx="3138">
                  <c:v>63.777777777777779</c:v>
                </c:pt>
                <c:pt idx="3139">
                  <c:v>71</c:v>
                </c:pt>
                <c:pt idx="3140">
                  <c:v>86.583333333333329</c:v>
                </c:pt>
                <c:pt idx="3141">
                  <c:v>59.111111111111114</c:v>
                </c:pt>
                <c:pt idx="3142">
                  <c:v>74.5</c:v>
                </c:pt>
                <c:pt idx="3143">
                  <c:v>59.111111111111114</c:v>
                </c:pt>
                <c:pt idx="3144">
                  <c:v>60.666666666666664</c:v>
                </c:pt>
                <c:pt idx="3145">
                  <c:v>49.75</c:v>
                </c:pt>
                <c:pt idx="3146">
                  <c:v>53.25</c:v>
                </c:pt>
                <c:pt idx="3147">
                  <c:v>55</c:v>
                </c:pt>
                <c:pt idx="3148">
                  <c:v>83.25</c:v>
                </c:pt>
                <c:pt idx="3149">
                  <c:v>70</c:v>
                </c:pt>
                <c:pt idx="3150">
                  <c:v>39.230769230769234</c:v>
                </c:pt>
                <c:pt idx="3151">
                  <c:v>55</c:v>
                </c:pt>
                <c:pt idx="3152">
                  <c:v>68.444444444444443</c:v>
                </c:pt>
                <c:pt idx="3153">
                  <c:v>94.166666666666671</c:v>
                </c:pt>
                <c:pt idx="3154">
                  <c:v>48</c:v>
                </c:pt>
                <c:pt idx="3155">
                  <c:v>85</c:v>
                </c:pt>
                <c:pt idx="3156">
                  <c:v>60.666666666666664</c:v>
                </c:pt>
                <c:pt idx="3157">
                  <c:v>55</c:v>
                </c:pt>
                <c:pt idx="3158">
                  <c:v>66.888888888888886</c:v>
                </c:pt>
                <c:pt idx="3159">
                  <c:v>78</c:v>
                </c:pt>
                <c:pt idx="3160">
                  <c:v>36.153846153846153</c:v>
                </c:pt>
                <c:pt idx="3161">
                  <c:v>59.111111111111114</c:v>
                </c:pt>
                <c:pt idx="3162">
                  <c:v>74.5</c:v>
                </c:pt>
                <c:pt idx="3163">
                  <c:v>88.916666666666671</c:v>
                </c:pt>
                <c:pt idx="3164">
                  <c:v>78</c:v>
                </c:pt>
                <c:pt idx="3165">
                  <c:v>76.25</c:v>
                </c:pt>
                <c:pt idx="3166">
                  <c:v>89.5</c:v>
                </c:pt>
                <c:pt idx="3167">
                  <c:v>83.25</c:v>
                </c:pt>
                <c:pt idx="3168">
                  <c:v>51.5</c:v>
                </c:pt>
                <c:pt idx="3169">
                  <c:v>44.5</c:v>
                </c:pt>
                <c:pt idx="3170">
                  <c:v>72.75</c:v>
                </c:pt>
                <c:pt idx="3171">
                  <c:v>63.777777777777779</c:v>
                </c:pt>
                <c:pt idx="3172">
                  <c:v>57.555555555555557</c:v>
                </c:pt>
                <c:pt idx="3173">
                  <c:v>88.333333333333329</c:v>
                </c:pt>
                <c:pt idx="3174">
                  <c:v>87.75</c:v>
                </c:pt>
                <c:pt idx="3175">
                  <c:v>66.888888888888886</c:v>
                </c:pt>
                <c:pt idx="3176">
                  <c:v>79.75</c:v>
                </c:pt>
                <c:pt idx="3177">
                  <c:v>63.777777777777779</c:v>
                </c:pt>
                <c:pt idx="3178">
                  <c:v>65.333333333333329</c:v>
                </c:pt>
                <c:pt idx="3179">
                  <c:v>57.555555555555557</c:v>
                </c:pt>
                <c:pt idx="3180">
                  <c:v>68.444444444444443</c:v>
                </c:pt>
                <c:pt idx="3181">
                  <c:v>65.333333333333329</c:v>
                </c:pt>
                <c:pt idx="3182">
                  <c:v>63.777777777777779</c:v>
                </c:pt>
                <c:pt idx="3183">
                  <c:v>62.222222222222221</c:v>
                </c:pt>
                <c:pt idx="3184">
                  <c:v>72.75</c:v>
                </c:pt>
                <c:pt idx="3185">
                  <c:v>66.888888888888886</c:v>
                </c:pt>
                <c:pt idx="3186">
                  <c:v>71</c:v>
                </c:pt>
                <c:pt idx="3187">
                  <c:v>81.5</c:v>
                </c:pt>
                <c:pt idx="3188">
                  <c:v>76.25</c:v>
                </c:pt>
                <c:pt idx="3189">
                  <c:v>59.111111111111114</c:v>
                </c:pt>
                <c:pt idx="3190">
                  <c:v>56</c:v>
                </c:pt>
                <c:pt idx="3191">
                  <c:v>88.916666666666671</c:v>
                </c:pt>
                <c:pt idx="3192">
                  <c:v>66.888888888888886</c:v>
                </c:pt>
                <c:pt idx="3193">
                  <c:v>88.333333333333329</c:v>
                </c:pt>
                <c:pt idx="3194">
                  <c:v>59.111111111111114</c:v>
                </c:pt>
                <c:pt idx="3195">
                  <c:v>39.230769230769234</c:v>
                </c:pt>
                <c:pt idx="3196">
                  <c:v>76.25</c:v>
                </c:pt>
                <c:pt idx="3197">
                  <c:v>71</c:v>
                </c:pt>
                <c:pt idx="3198">
                  <c:v>76.25</c:v>
                </c:pt>
                <c:pt idx="3199">
                  <c:v>72.75</c:v>
                </c:pt>
                <c:pt idx="3200">
                  <c:v>76.25</c:v>
                </c:pt>
                <c:pt idx="3201">
                  <c:v>63.777777777777779</c:v>
                </c:pt>
                <c:pt idx="3202">
                  <c:v>78</c:v>
                </c:pt>
                <c:pt idx="3203">
                  <c:v>63.777777777777779</c:v>
                </c:pt>
                <c:pt idx="3204">
                  <c:v>62.222222222222221</c:v>
                </c:pt>
                <c:pt idx="3205">
                  <c:v>66.888888888888886</c:v>
                </c:pt>
                <c:pt idx="3206">
                  <c:v>60.666666666666664</c:v>
                </c:pt>
                <c:pt idx="3207">
                  <c:v>49.75</c:v>
                </c:pt>
                <c:pt idx="3208">
                  <c:v>90.083333333333329</c:v>
                </c:pt>
                <c:pt idx="3209">
                  <c:v>90.666666666666671</c:v>
                </c:pt>
                <c:pt idx="3210">
                  <c:v>65.333333333333329</c:v>
                </c:pt>
                <c:pt idx="3211">
                  <c:v>87.166666666666671</c:v>
                </c:pt>
                <c:pt idx="3212">
                  <c:v>88.333333333333329</c:v>
                </c:pt>
                <c:pt idx="3213">
                  <c:v>70</c:v>
                </c:pt>
                <c:pt idx="3214">
                  <c:v>78</c:v>
                </c:pt>
                <c:pt idx="3215">
                  <c:v>78</c:v>
                </c:pt>
                <c:pt idx="3216">
                  <c:v>85</c:v>
                </c:pt>
                <c:pt idx="3217">
                  <c:v>60.666666666666664</c:v>
                </c:pt>
                <c:pt idx="3218">
                  <c:v>60.666666666666664</c:v>
                </c:pt>
                <c:pt idx="3219">
                  <c:v>83.25</c:v>
                </c:pt>
                <c:pt idx="3220">
                  <c:v>51.5</c:v>
                </c:pt>
                <c:pt idx="3221">
                  <c:v>57.555555555555557</c:v>
                </c:pt>
                <c:pt idx="3222">
                  <c:v>93.583333333333329</c:v>
                </c:pt>
                <c:pt idx="3223">
                  <c:v>83.25</c:v>
                </c:pt>
                <c:pt idx="3224">
                  <c:v>65.333333333333329</c:v>
                </c:pt>
                <c:pt idx="3225">
                  <c:v>70</c:v>
                </c:pt>
                <c:pt idx="3226">
                  <c:v>55</c:v>
                </c:pt>
                <c:pt idx="3227">
                  <c:v>87.75</c:v>
                </c:pt>
                <c:pt idx="3228">
                  <c:v>55</c:v>
                </c:pt>
                <c:pt idx="3229">
                  <c:v>42.75</c:v>
                </c:pt>
                <c:pt idx="3230">
                  <c:v>41</c:v>
                </c:pt>
                <c:pt idx="3231">
                  <c:v>78</c:v>
                </c:pt>
                <c:pt idx="3232">
                  <c:v>59.111111111111114</c:v>
                </c:pt>
                <c:pt idx="3233">
                  <c:v>76.25</c:v>
                </c:pt>
                <c:pt idx="3234">
                  <c:v>91.833333333333329</c:v>
                </c:pt>
                <c:pt idx="3235">
                  <c:v>91.25</c:v>
                </c:pt>
                <c:pt idx="3236">
                  <c:v>86.583333333333329</c:v>
                </c:pt>
                <c:pt idx="3237">
                  <c:v>66.888888888888886</c:v>
                </c:pt>
                <c:pt idx="3238">
                  <c:v>88.916666666666671</c:v>
                </c:pt>
                <c:pt idx="3239">
                  <c:v>66.888888888888886</c:v>
                </c:pt>
                <c:pt idx="3240">
                  <c:v>48</c:v>
                </c:pt>
                <c:pt idx="3241">
                  <c:v>41</c:v>
                </c:pt>
                <c:pt idx="3242">
                  <c:v>70</c:v>
                </c:pt>
                <c:pt idx="3243">
                  <c:v>88.333333333333329</c:v>
                </c:pt>
                <c:pt idx="3244">
                  <c:v>78</c:v>
                </c:pt>
                <c:pt idx="3245">
                  <c:v>70</c:v>
                </c:pt>
                <c:pt idx="3246">
                  <c:v>57.555555555555557</c:v>
                </c:pt>
                <c:pt idx="3247">
                  <c:v>65.333333333333329</c:v>
                </c:pt>
                <c:pt idx="3248">
                  <c:v>66.888888888888886</c:v>
                </c:pt>
                <c:pt idx="3249">
                  <c:v>93.583333333333329</c:v>
                </c:pt>
                <c:pt idx="3250">
                  <c:v>59.111111111111114</c:v>
                </c:pt>
                <c:pt idx="3251">
                  <c:v>65.333333333333329</c:v>
                </c:pt>
                <c:pt idx="3252">
                  <c:v>55</c:v>
                </c:pt>
                <c:pt idx="3253">
                  <c:v>81.5</c:v>
                </c:pt>
                <c:pt idx="3254">
                  <c:v>70</c:v>
                </c:pt>
                <c:pt idx="3255">
                  <c:v>62.222222222222221</c:v>
                </c:pt>
                <c:pt idx="3256">
                  <c:v>87.166666666666671</c:v>
                </c:pt>
                <c:pt idx="3257">
                  <c:v>70</c:v>
                </c:pt>
                <c:pt idx="3258">
                  <c:v>55</c:v>
                </c:pt>
                <c:pt idx="3259">
                  <c:v>68.444444444444443</c:v>
                </c:pt>
                <c:pt idx="3260">
                  <c:v>78</c:v>
                </c:pt>
                <c:pt idx="3261">
                  <c:v>60.666666666666664</c:v>
                </c:pt>
                <c:pt idx="3262">
                  <c:v>76.25</c:v>
                </c:pt>
                <c:pt idx="3263">
                  <c:v>74.5</c:v>
                </c:pt>
                <c:pt idx="3264">
                  <c:v>79.75</c:v>
                </c:pt>
                <c:pt idx="3265">
                  <c:v>63.777777777777779</c:v>
                </c:pt>
                <c:pt idx="3266">
                  <c:v>87.75</c:v>
                </c:pt>
                <c:pt idx="3267">
                  <c:v>56</c:v>
                </c:pt>
                <c:pt idx="3268">
                  <c:v>63.777777777777779</c:v>
                </c:pt>
                <c:pt idx="3269">
                  <c:v>72.75</c:v>
                </c:pt>
                <c:pt idx="3270">
                  <c:v>85</c:v>
                </c:pt>
                <c:pt idx="3271">
                  <c:v>72.75</c:v>
                </c:pt>
                <c:pt idx="3272">
                  <c:v>65.333333333333329</c:v>
                </c:pt>
                <c:pt idx="3273">
                  <c:v>48</c:v>
                </c:pt>
                <c:pt idx="3274">
                  <c:v>79.75</c:v>
                </c:pt>
                <c:pt idx="3275">
                  <c:v>63.777777777777779</c:v>
                </c:pt>
                <c:pt idx="3276">
                  <c:v>71</c:v>
                </c:pt>
                <c:pt idx="3277">
                  <c:v>70</c:v>
                </c:pt>
                <c:pt idx="3278">
                  <c:v>51.5</c:v>
                </c:pt>
                <c:pt idx="3279">
                  <c:v>66.888888888888886</c:v>
                </c:pt>
                <c:pt idx="3280">
                  <c:v>72.75</c:v>
                </c:pt>
                <c:pt idx="3281">
                  <c:v>93</c:v>
                </c:pt>
                <c:pt idx="3282">
                  <c:v>70</c:v>
                </c:pt>
                <c:pt idx="3283">
                  <c:v>53.25</c:v>
                </c:pt>
                <c:pt idx="3284">
                  <c:v>66.888888888888886</c:v>
                </c:pt>
                <c:pt idx="3285">
                  <c:v>72.75</c:v>
                </c:pt>
                <c:pt idx="3286">
                  <c:v>65.333333333333329</c:v>
                </c:pt>
                <c:pt idx="3287">
                  <c:v>78</c:v>
                </c:pt>
                <c:pt idx="3288">
                  <c:v>60.666666666666664</c:v>
                </c:pt>
                <c:pt idx="3289">
                  <c:v>78</c:v>
                </c:pt>
                <c:pt idx="3290">
                  <c:v>66.888888888888886</c:v>
                </c:pt>
                <c:pt idx="3291">
                  <c:v>68.444444444444443</c:v>
                </c:pt>
                <c:pt idx="3292">
                  <c:v>65.333333333333329</c:v>
                </c:pt>
                <c:pt idx="3293">
                  <c:v>92.416666666666671</c:v>
                </c:pt>
                <c:pt idx="3294">
                  <c:v>78</c:v>
                </c:pt>
                <c:pt idx="3295">
                  <c:v>93</c:v>
                </c:pt>
                <c:pt idx="3296">
                  <c:v>56</c:v>
                </c:pt>
                <c:pt idx="3297">
                  <c:v>62.222222222222221</c:v>
                </c:pt>
                <c:pt idx="3298">
                  <c:v>68.444444444444443</c:v>
                </c:pt>
                <c:pt idx="3299">
                  <c:v>87.75</c:v>
                </c:pt>
                <c:pt idx="3300">
                  <c:v>70</c:v>
                </c:pt>
                <c:pt idx="3301">
                  <c:v>65.333333333333329</c:v>
                </c:pt>
                <c:pt idx="3302">
                  <c:v>71</c:v>
                </c:pt>
                <c:pt idx="3303">
                  <c:v>74.5</c:v>
                </c:pt>
                <c:pt idx="3304">
                  <c:v>66.888888888888886</c:v>
                </c:pt>
                <c:pt idx="3305">
                  <c:v>88.333333333333329</c:v>
                </c:pt>
                <c:pt idx="3306">
                  <c:v>79.75</c:v>
                </c:pt>
                <c:pt idx="3307">
                  <c:v>74.5</c:v>
                </c:pt>
                <c:pt idx="3308">
                  <c:v>86</c:v>
                </c:pt>
                <c:pt idx="3309">
                  <c:v>53.25</c:v>
                </c:pt>
                <c:pt idx="3310">
                  <c:v>55</c:v>
                </c:pt>
                <c:pt idx="3311">
                  <c:v>68.444444444444443</c:v>
                </c:pt>
                <c:pt idx="3312">
                  <c:v>56</c:v>
                </c:pt>
                <c:pt idx="3313">
                  <c:v>68.444444444444443</c:v>
                </c:pt>
                <c:pt idx="3314">
                  <c:v>89.5</c:v>
                </c:pt>
                <c:pt idx="3315">
                  <c:v>83.25</c:v>
                </c:pt>
                <c:pt idx="3316">
                  <c:v>72.75</c:v>
                </c:pt>
                <c:pt idx="3317">
                  <c:v>60.666666666666664</c:v>
                </c:pt>
                <c:pt idx="3318">
                  <c:v>68.444444444444443</c:v>
                </c:pt>
                <c:pt idx="3319">
                  <c:v>42.75</c:v>
                </c:pt>
                <c:pt idx="3320">
                  <c:v>70</c:v>
                </c:pt>
                <c:pt idx="3321">
                  <c:v>85</c:v>
                </c:pt>
                <c:pt idx="3322">
                  <c:v>56</c:v>
                </c:pt>
                <c:pt idx="3323">
                  <c:v>79.75</c:v>
                </c:pt>
                <c:pt idx="3324">
                  <c:v>53.25</c:v>
                </c:pt>
                <c:pt idx="3325">
                  <c:v>74.5</c:v>
                </c:pt>
                <c:pt idx="3326">
                  <c:v>41</c:v>
                </c:pt>
                <c:pt idx="3327">
                  <c:v>44.5</c:v>
                </c:pt>
                <c:pt idx="3328">
                  <c:v>83.25</c:v>
                </c:pt>
                <c:pt idx="3329">
                  <c:v>74.5</c:v>
                </c:pt>
                <c:pt idx="3330">
                  <c:v>68.444444444444443</c:v>
                </c:pt>
                <c:pt idx="3331">
                  <c:v>63.777777777777779</c:v>
                </c:pt>
                <c:pt idx="3332">
                  <c:v>57.555555555555557</c:v>
                </c:pt>
                <c:pt idx="3333">
                  <c:v>41</c:v>
                </c:pt>
                <c:pt idx="3334">
                  <c:v>78</c:v>
                </c:pt>
                <c:pt idx="3335">
                  <c:v>71</c:v>
                </c:pt>
                <c:pt idx="3336">
                  <c:v>63.777777777777779</c:v>
                </c:pt>
                <c:pt idx="3337">
                  <c:v>74.5</c:v>
                </c:pt>
                <c:pt idx="3338">
                  <c:v>71</c:v>
                </c:pt>
                <c:pt idx="3339">
                  <c:v>51.5</c:v>
                </c:pt>
                <c:pt idx="3340">
                  <c:v>87.75</c:v>
                </c:pt>
                <c:pt idx="3341">
                  <c:v>74.5</c:v>
                </c:pt>
                <c:pt idx="3342">
                  <c:v>87.166666666666671</c:v>
                </c:pt>
                <c:pt idx="3343">
                  <c:v>87.75</c:v>
                </c:pt>
                <c:pt idx="3344">
                  <c:v>78</c:v>
                </c:pt>
                <c:pt idx="3345">
                  <c:v>83.25</c:v>
                </c:pt>
                <c:pt idx="3346">
                  <c:v>78</c:v>
                </c:pt>
                <c:pt idx="3347">
                  <c:v>57.555555555555557</c:v>
                </c:pt>
                <c:pt idx="3348">
                  <c:v>87.166666666666671</c:v>
                </c:pt>
                <c:pt idx="3349">
                  <c:v>66.888888888888886</c:v>
                </c:pt>
                <c:pt idx="3350">
                  <c:v>68.444444444444443</c:v>
                </c:pt>
                <c:pt idx="3351">
                  <c:v>87.166666666666671</c:v>
                </c:pt>
                <c:pt idx="3352">
                  <c:v>79.75</c:v>
                </c:pt>
                <c:pt idx="3353">
                  <c:v>87.166666666666671</c:v>
                </c:pt>
                <c:pt idx="3354">
                  <c:v>63.777777777777779</c:v>
                </c:pt>
                <c:pt idx="3355">
                  <c:v>70</c:v>
                </c:pt>
                <c:pt idx="3356">
                  <c:v>78</c:v>
                </c:pt>
                <c:pt idx="3357">
                  <c:v>87.75</c:v>
                </c:pt>
                <c:pt idx="3358">
                  <c:v>63.777777777777779</c:v>
                </c:pt>
                <c:pt idx="3359">
                  <c:v>65.333333333333329</c:v>
                </c:pt>
                <c:pt idx="3360">
                  <c:v>78</c:v>
                </c:pt>
                <c:pt idx="3361">
                  <c:v>71</c:v>
                </c:pt>
                <c:pt idx="3362">
                  <c:v>60.666666666666664</c:v>
                </c:pt>
                <c:pt idx="3363">
                  <c:v>72.75</c:v>
                </c:pt>
                <c:pt idx="3364">
                  <c:v>81.5</c:v>
                </c:pt>
                <c:pt idx="3365">
                  <c:v>83.25</c:v>
                </c:pt>
                <c:pt idx="3366">
                  <c:v>70</c:v>
                </c:pt>
                <c:pt idx="3367">
                  <c:v>66.888888888888886</c:v>
                </c:pt>
                <c:pt idx="3368">
                  <c:v>88.333333333333329</c:v>
                </c:pt>
                <c:pt idx="3369">
                  <c:v>60.666666666666664</c:v>
                </c:pt>
                <c:pt idx="3370">
                  <c:v>72.75</c:v>
                </c:pt>
                <c:pt idx="3371">
                  <c:v>83.25</c:v>
                </c:pt>
                <c:pt idx="3372">
                  <c:v>68.444444444444443</c:v>
                </c:pt>
                <c:pt idx="3373">
                  <c:v>71</c:v>
                </c:pt>
                <c:pt idx="3374">
                  <c:v>76.25</c:v>
                </c:pt>
                <c:pt idx="3375">
                  <c:v>76.25</c:v>
                </c:pt>
                <c:pt idx="3376">
                  <c:v>56</c:v>
                </c:pt>
                <c:pt idx="3377">
                  <c:v>66.888888888888886</c:v>
                </c:pt>
                <c:pt idx="3378">
                  <c:v>70</c:v>
                </c:pt>
                <c:pt idx="3379">
                  <c:v>87.75</c:v>
                </c:pt>
                <c:pt idx="3380">
                  <c:v>87.166666666666671</c:v>
                </c:pt>
                <c:pt idx="3381">
                  <c:v>56</c:v>
                </c:pt>
                <c:pt idx="3382">
                  <c:v>57.555555555555557</c:v>
                </c:pt>
                <c:pt idx="3383">
                  <c:v>71</c:v>
                </c:pt>
                <c:pt idx="3384">
                  <c:v>81.5</c:v>
                </c:pt>
                <c:pt idx="3385">
                  <c:v>62.222222222222221</c:v>
                </c:pt>
                <c:pt idx="3386">
                  <c:v>71</c:v>
                </c:pt>
                <c:pt idx="3387">
                  <c:v>57.555555555555557</c:v>
                </c:pt>
                <c:pt idx="3388">
                  <c:v>87.75</c:v>
                </c:pt>
                <c:pt idx="3389">
                  <c:v>63.777777777777779</c:v>
                </c:pt>
                <c:pt idx="3390">
                  <c:v>49.75</c:v>
                </c:pt>
                <c:pt idx="3391">
                  <c:v>72.75</c:v>
                </c:pt>
                <c:pt idx="3392">
                  <c:v>79.75</c:v>
                </c:pt>
                <c:pt idx="3393">
                  <c:v>81.5</c:v>
                </c:pt>
                <c:pt idx="3394">
                  <c:v>78</c:v>
                </c:pt>
                <c:pt idx="3395">
                  <c:v>87.166666666666671</c:v>
                </c:pt>
                <c:pt idx="3396">
                  <c:v>87.166666666666671</c:v>
                </c:pt>
                <c:pt idx="3397">
                  <c:v>60.666666666666664</c:v>
                </c:pt>
                <c:pt idx="3398">
                  <c:v>62.222222222222221</c:v>
                </c:pt>
                <c:pt idx="3399">
                  <c:v>79.75</c:v>
                </c:pt>
                <c:pt idx="3400">
                  <c:v>70</c:v>
                </c:pt>
                <c:pt idx="3401">
                  <c:v>90.666666666666671</c:v>
                </c:pt>
                <c:pt idx="3402">
                  <c:v>86.583333333333329</c:v>
                </c:pt>
                <c:pt idx="3403">
                  <c:v>66.888888888888886</c:v>
                </c:pt>
                <c:pt idx="3404">
                  <c:v>88.916666666666671</c:v>
                </c:pt>
                <c:pt idx="3405">
                  <c:v>65.333333333333329</c:v>
                </c:pt>
                <c:pt idx="3406">
                  <c:v>40</c:v>
                </c:pt>
                <c:pt idx="3407">
                  <c:v>60.666666666666664</c:v>
                </c:pt>
                <c:pt idx="3408">
                  <c:v>86.583333333333329</c:v>
                </c:pt>
                <c:pt idx="3409">
                  <c:v>78</c:v>
                </c:pt>
                <c:pt idx="3410">
                  <c:v>70</c:v>
                </c:pt>
                <c:pt idx="3411">
                  <c:v>76.25</c:v>
                </c:pt>
                <c:pt idx="3412">
                  <c:v>70</c:v>
                </c:pt>
                <c:pt idx="3413">
                  <c:v>65.333333333333329</c:v>
                </c:pt>
                <c:pt idx="3414">
                  <c:v>81.5</c:v>
                </c:pt>
                <c:pt idx="3415">
                  <c:v>87.75</c:v>
                </c:pt>
                <c:pt idx="3416">
                  <c:v>53.25</c:v>
                </c:pt>
                <c:pt idx="3417">
                  <c:v>88.333333333333329</c:v>
                </c:pt>
                <c:pt idx="3418">
                  <c:v>88.333333333333329</c:v>
                </c:pt>
                <c:pt idx="3419">
                  <c:v>79.75</c:v>
                </c:pt>
                <c:pt idx="3420">
                  <c:v>90.083333333333329</c:v>
                </c:pt>
                <c:pt idx="3421">
                  <c:v>87.75</c:v>
                </c:pt>
                <c:pt idx="3422">
                  <c:v>79.75</c:v>
                </c:pt>
                <c:pt idx="3423">
                  <c:v>86.583333333333329</c:v>
                </c:pt>
                <c:pt idx="3424">
                  <c:v>62.222222222222221</c:v>
                </c:pt>
                <c:pt idx="3425">
                  <c:v>71</c:v>
                </c:pt>
                <c:pt idx="3426">
                  <c:v>53.25</c:v>
                </c:pt>
                <c:pt idx="3427">
                  <c:v>87.75</c:v>
                </c:pt>
                <c:pt idx="3428">
                  <c:v>90.083333333333329</c:v>
                </c:pt>
                <c:pt idx="3429">
                  <c:v>74.5</c:v>
                </c:pt>
                <c:pt idx="3430">
                  <c:v>81.5</c:v>
                </c:pt>
                <c:pt idx="3431">
                  <c:v>76.25</c:v>
                </c:pt>
                <c:pt idx="3432">
                  <c:v>68.444444444444443</c:v>
                </c:pt>
                <c:pt idx="3433">
                  <c:v>70</c:v>
                </c:pt>
                <c:pt idx="3434">
                  <c:v>86</c:v>
                </c:pt>
                <c:pt idx="3435">
                  <c:v>70</c:v>
                </c:pt>
                <c:pt idx="3436">
                  <c:v>48</c:v>
                </c:pt>
                <c:pt idx="3437">
                  <c:v>74.5</c:v>
                </c:pt>
                <c:pt idx="3438">
                  <c:v>91.25</c:v>
                </c:pt>
                <c:pt idx="3439">
                  <c:v>66.888888888888886</c:v>
                </c:pt>
                <c:pt idx="3440">
                  <c:v>83.25</c:v>
                </c:pt>
                <c:pt idx="3441">
                  <c:v>59.111111111111114</c:v>
                </c:pt>
                <c:pt idx="3442">
                  <c:v>57.555555555555557</c:v>
                </c:pt>
                <c:pt idx="3443">
                  <c:v>60.666666666666664</c:v>
                </c:pt>
                <c:pt idx="3444">
                  <c:v>81.5</c:v>
                </c:pt>
                <c:pt idx="3445">
                  <c:v>55</c:v>
                </c:pt>
                <c:pt idx="3446">
                  <c:v>72.75</c:v>
                </c:pt>
                <c:pt idx="3447">
                  <c:v>71</c:v>
                </c:pt>
                <c:pt idx="3448">
                  <c:v>76.25</c:v>
                </c:pt>
                <c:pt idx="3449">
                  <c:v>78</c:v>
                </c:pt>
                <c:pt idx="3450">
                  <c:v>87.75</c:v>
                </c:pt>
                <c:pt idx="3451">
                  <c:v>55</c:v>
                </c:pt>
                <c:pt idx="3452">
                  <c:v>60.666666666666664</c:v>
                </c:pt>
                <c:pt idx="3453">
                  <c:v>66.888888888888886</c:v>
                </c:pt>
                <c:pt idx="3454">
                  <c:v>44.5</c:v>
                </c:pt>
                <c:pt idx="3455">
                  <c:v>79.75</c:v>
                </c:pt>
                <c:pt idx="3456">
                  <c:v>72.75</c:v>
                </c:pt>
                <c:pt idx="3457">
                  <c:v>88.333333333333329</c:v>
                </c:pt>
                <c:pt idx="3458">
                  <c:v>74.5</c:v>
                </c:pt>
                <c:pt idx="3459">
                  <c:v>71</c:v>
                </c:pt>
                <c:pt idx="3460">
                  <c:v>81.5</c:v>
                </c:pt>
                <c:pt idx="3461">
                  <c:v>62.222222222222221</c:v>
                </c:pt>
                <c:pt idx="3462">
                  <c:v>55</c:v>
                </c:pt>
                <c:pt idx="3463">
                  <c:v>85</c:v>
                </c:pt>
                <c:pt idx="3464">
                  <c:v>78</c:v>
                </c:pt>
                <c:pt idx="3465">
                  <c:v>85</c:v>
                </c:pt>
                <c:pt idx="3466">
                  <c:v>63.777777777777779</c:v>
                </c:pt>
                <c:pt idx="3467">
                  <c:v>90.083333333333329</c:v>
                </c:pt>
                <c:pt idx="3468">
                  <c:v>60.666666666666664</c:v>
                </c:pt>
                <c:pt idx="3469">
                  <c:v>83.25</c:v>
                </c:pt>
                <c:pt idx="3470">
                  <c:v>57.555555555555557</c:v>
                </c:pt>
                <c:pt idx="3471">
                  <c:v>71</c:v>
                </c:pt>
                <c:pt idx="3472">
                  <c:v>66.888888888888886</c:v>
                </c:pt>
                <c:pt idx="3473">
                  <c:v>76.25</c:v>
                </c:pt>
                <c:pt idx="3474">
                  <c:v>62.222222222222221</c:v>
                </c:pt>
                <c:pt idx="3475">
                  <c:v>87.75</c:v>
                </c:pt>
                <c:pt idx="3476">
                  <c:v>66.888888888888886</c:v>
                </c:pt>
                <c:pt idx="3477">
                  <c:v>78</c:v>
                </c:pt>
                <c:pt idx="3478">
                  <c:v>63.777777777777779</c:v>
                </c:pt>
                <c:pt idx="3479">
                  <c:v>90.083333333333329</c:v>
                </c:pt>
                <c:pt idx="3480">
                  <c:v>66.888888888888886</c:v>
                </c:pt>
                <c:pt idx="3481">
                  <c:v>71</c:v>
                </c:pt>
                <c:pt idx="3482">
                  <c:v>85</c:v>
                </c:pt>
                <c:pt idx="3483">
                  <c:v>57.555555555555557</c:v>
                </c:pt>
                <c:pt idx="3484">
                  <c:v>90.666666666666671</c:v>
                </c:pt>
                <c:pt idx="3485">
                  <c:v>71</c:v>
                </c:pt>
                <c:pt idx="3486">
                  <c:v>70</c:v>
                </c:pt>
                <c:pt idx="3487">
                  <c:v>79.75</c:v>
                </c:pt>
                <c:pt idx="3488">
                  <c:v>70</c:v>
                </c:pt>
                <c:pt idx="3489">
                  <c:v>66.888888888888886</c:v>
                </c:pt>
                <c:pt idx="3490">
                  <c:v>93.583333333333329</c:v>
                </c:pt>
                <c:pt idx="3491">
                  <c:v>62.222222222222221</c:v>
                </c:pt>
                <c:pt idx="3492">
                  <c:v>71</c:v>
                </c:pt>
                <c:pt idx="3493">
                  <c:v>78</c:v>
                </c:pt>
                <c:pt idx="3494">
                  <c:v>60.666666666666664</c:v>
                </c:pt>
                <c:pt idx="3495">
                  <c:v>60.666666666666664</c:v>
                </c:pt>
                <c:pt idx="3496">
                  <c:v>63.777777777777779</c:v>
                </c:pt>
                <c:pt idx="3497">
                  <c:v>65.333333333333329</c:v>
                </c:pt>
                <c:pt idx="3498">
                  <c:v>74.5</c:v>
                </c:pt>
                <c:pt idx="3499">
                  <c:v>68.444444444444443</c:v>
                </c:pt>
                <c:pt idx="3500">
                  <c:v>66.888888888888886</c:v>
                </c:pt>
                <c:pt idx="3501">
                  <c:v>59.111111111111114</c:v>
                </c:pt>
                <c:pt idx="3502">
                  <c:v>79.75</c:v>
                </c:pt>
                <c:pt idx="3503">
                  <c:v>48</c:v>
                </c:pt>
                <c:pt idx="3504">
                  <c:v>44.5</c:v>
                </c:pt>
                <c:pt idx="3505">
                  <c:v>65.333333333333329</c:v>
                </c:pt>
                <c:pt idx="3506">
                  <c:v>53.25</c:v>
                </c:pt>
                <c:pt idx="3507">
                  <c:v>59.111111111111114</c:v>
                </c:pt>
                <c:pt idx="3508">
                  <c:v>72.75</c:v>
                </c:pt>
                <c:pt idx="3509">
                  <c:v>65.333333333333329</c:v>
                </c:pt>
                <c:pt idx="3510">
                  <c:v>76.25</c:v>
                </c:pt>
                <c:pt idx="3511">
                  <c:v>70</c:v>
                </c:pt>
                <c:pt idx="3512">
                  <c:v>60.666666666666664</c:v>
                </c:pt>
                <c:pt idx="3513">
                  <c:v>87.166666666666671</c:v>
                </c:pt>
                <c:pt idx="3514">
                  <c:v>87.166666666666671</c:v>
                </c:pt>
                <c:pt idx="3515">
                  <c:v>76.25</c:v>
                </c:pt>
                <c:pt idx="3516">
                  <c:v>63.777777777777779</c:v>
                </c:pt>
                <c:pt idx="3517">
                  <c:v>86</c:v>
                </c:pt>
                <c:pt idx="3518">
                  <c:v>81.5</c:v>
                </c:pt>
                <c:pt idx="3519">
                  <c:v>57.555555555555557</c:v>
                </c:pt>
                <c:pt idx="3520">
                  <c:v>72.75</c:v>
                </c:pt>
                <c:pt idx="3521">
                  <c:v>63.777777777777779</c:v>
                </c:pt>
                <c:pt idx="3522">
                  <c:v>74.5</c:v>
                </c:pt>
                <c:pt idx="3523">
                  <c:v>81.5</c:v>
                </c:pt>
                <c:pt idx="3524">
                  <c:v>32.307692307692307</c:v>
                </c:pt>
                <c:pt idx="3525">
                  <c:v>51.5</c:v>
                </c:pt>
                <c:pt idx="3526">
                  <c:v>71</c:v>
                </c:pt>
                <c:pt idx="3527">
                  <c:v>72.75</c:v>
                </c:pt>
                <c:pt idx="3528">
                  <c:v>81.5</c:v>
                </c:pt>
                <c:pt idx="3529">
                  <c:v>57.555555555555557</c:v>
                </c:pt>
                <c:pt idx="3530">
                  <c:v>68.444444444444443</c:v>
                </c:pt>
                <c:pt idx="3531">
                  <c:v>74.5</c:v>
                </c:pt>
                <c:pt idx="3532">
                  <c:v>87.166666666666671</c:v>
                </c:pt>
                <c:pt idx="3533">
                  <c:v>81.5</c:v>
                </c:pt>
                <c:pt idx="3534">
                  <c:v>68.444444444444443</c:v>
                </c:pt>
                <c:pt idx="3535">
                  <c:v>60.666666666666664</c:v>
                </c:pt>
                <c:pt idx="3536">
                  <c:v>86</c:v>
                </c:pt>
                <c:pt idx="3537">
                  <c:v>79.75</c:v>
                </c:pt>
                <c:pt idx="3538">
                  <c:v>70</c:v>
                </c:pt>
                <c:pt idx="3539">
                  <c:v>32.307692307692307</c:v>
                </c:pt>
                <c:pt idx="3540">
                  <c:v>53.25</c:v>
                </c:pt>
                <c:pt idx="3541">
                  <c:v>56</c:v>
                </c:pt>
                <c:pt idx="3542">
                  <c:v>51.5</c:v>
                </c:pt>
                <c:pt idx="3543">
                  <c:v>76.25</c:v>
                </c:pt>
                <c:pt idx="3544">
                  <c:v>74.5</c:v>
                </c:pt>
                <c:pt idx="3545">
                  <c:v>68.444444444444443</c:v>
                </c:pt>
                <c:pt idx="3546">
                  <c:v>81.5</c:v>
                </c:pt>
                <c:pt idx="3547">
                  <c:v>83.25</c:v>
                </c:pt>
                <c:pt idx="3548">
                  <c:v>63.777777777777779</c:v>
                </c:pt>
                <c:pt idx="3549">
                  <c:v>90.083333333333329</c:v>
                </c:pt>
                <c:pt idx="3550">
                  <c:v>66.888888888888886</c:v>
                </c:pt>
                <c:pt idx="3551">
                  <c:v>60.666666666666664</c:v>
                </c:pt>
                <c:pt idx="3552">
                  <c:v>86.583333333333329</c:v>
                </c:pt>
                <c:pt idx="3553">
                  <c:v>72.75</c:v>
                </c:pt>
                <c:pt idx="3554">
                  <c:v>62.222222222222221</c:v>
                </c:pt>
                <c:pt idx="3555">
                  <c:v>59.111111111111114</c:v>
                </c:pt>
                <c:pt idx="3556">
                  <c:v>86</c:v>
                </c:pt>
                <c:pt idx="3557">
                  <c:v>87.166666666666671</c:v>
                </c:pt>
                <c:pt idx="3558">
                  <c:v>87.75</c:v>
                </c:pt>
                <c:pt idx="3559">
                  <c:v>63.777777777777779</c:v>
                </c:pt>
                <c:pt idx="3560">
                  <c:v>60.666666666666664</c:v>
                </c:pt>
                <c:pt idx="3561">
                  <c:v>65.333333333333329</c:v>
                </c:pt>
                <c:pt idx="3562">
                  <c:v>62.222222222222221</c:v>
                </c:pt>
                <c:pt idx="3563">
                  <c:v>65.333333333333329</c:v>
                </c:pt>
                <c:pt idx="3564">
                  <c:v>81.5</c:v>
                </c:pt>
                <c:pt idx="3565">
                  <c:v>78</c:v>
                </c:pt>
                <c:pt idx="3566">
                  <c:v>83.25</c:v>
                </c:pt>
                <c:pt idx="3567">
                  <c:v>65.333333333333329</c:v>
                </c:pt>
                <c:pt idx="3568">
                  <c:v>56</c:v>
                </c:pt>
                <c:pt idx="3569">
                  <c:v>66.888888888888886</c:v>
                </c:pt>
                <c:pt idx="3570">
                  <c:v>68.444444444444443</c:v>
                </c:pt>
                <c:pt idx="3571">
                  <c:v>79.75</c:v>
                </c:pt>
                <c:pt idx="3572">
                  <c:v>62.222222222222221</c:v>
                </c:pt>
                <c:pt idx="3573">
                  <c:v>68.444444444444443</c:v>
                </c:pt>
                <c:pt idx="3574">
                  <c:v>62.222222222222221</c:v>
                </c:pt>
                <c:pt idx="3575">
                  <c:v>72.75</c:v>
                </c:pt>
                <c:pt idx="3576">
                  <c:v>55</c:v>
                </c:pt>
                <c:pt idx="3577">
                  <c:v>59.111111111111114</c:v>
                </c:pt>
                <c:pt idx="3578">
                  <c:v>81.5</c:v>
                </c:pt>
                <c:pt idx="3579">
                  <c:v>63.777777777777779</c:v>
                </c:pt>
                <c:pt idx="3580">
                  <c:v>78</c:v>
                </c:pt>
                <c:pt idx="3581">
                  <c:v>72.75</c:v>
                </c:pt>
                <c:pt idx="3582">
                  <c:v>86</c:v>
                </c:pt>
                <c:pt idx="3583">
                  <c:v>76.25</c:v>
                </c:pt>
                <c:pt idx="3584">
                  <c:v>74.5</c:v>
                </c:pt>
                <c:pt idx="3585">
                  <c:v>56</c:v>
                </c:pt>
                <c:pt idx="3586">
                  <c:v>59.111111111111114</c:v>
                </c:pt>
                <c:pt idx="3587">
                  <c:v>71</c:v>
                </c:pt>
                <c:pt idx="3588">
                  <c:v>62.222222222222221</c:v>
                </c:pt>
                <c:pt idx="3589">
                  <c:v>39.230769230769234</c:v>
                </c:pt>
                <c:pt idx="3590">
                  <c:v>72.75</c:v>
                </c:pt>
                <c:pt idx="3591">
                  <c:v>81.5</c:v>
                </c:pt>
                <c:pt idx="3592">
                  <c:v>55</c:v>
                </c:pt>
                <c:pt idx="3593">
                  <c:v>76.25</c:v>
                </c:pt>
                <c:pt idx="3594">
                  <c:v>41</c:v>
                </c:pt>
                <c:pt idx="3595">
                  <c:v>87.166666666666671</c:v>
                </c:pt>
                <c:pt idx="3596">
                  <c:v>79.75</c:v>
                </c:pt>
                <c:pt idx="3597">
                  <c:v>76.25</c:v>
                </c:pt>
                <c:pt idx="3598">
                  <c:v>83.25</c:v>
                </c:pt>
                <c:pt idx="3599">
                  <c:v>83.25</c:v>
                </c:pt>
                <c:pt idx="3600">
                  <c:v>87.75</c:v>
                </c:pt>
                <c:pt idx="3601">
                  <c:v>74.5</c:v>
                </c:pt>
                <c:pt idx="3602">
                  <c:v>88.333333333333329</c:v>
                </c:pt>
                <c:pt idx="3603">
                  <c:v>37.692307692307693</c:v>
                </c:pt>
                <c:pt idx="3604">
                  <c:v>70</c:v>
                </c:pt>
                <c:pt idx="3605">
                  <c:v>48</c:v>
                </c:pt>
                <c:pt idx="3606">
                  <c:v>56</c:v>
                </c:pt>
                <c:pt idx="3607">
                  <c:v>88.333333333333329</c:v>
                </c:pt>
                <c:pt idx="3608">
                  <c:v>46.25</c:v>
                </c:pt>
                <c:pt idx="3609">
                  <c:v>85</c:v>
                </c:pt>
                <c:pt idx="3610">
                  <c:v>72.75</c:v>
                </c:pt>
                <c:pt idx="3611">
                  <c:v>66.888888888888886</c:v>
                </c:pt>
                <c:pt idx="3612">
                  <c:v>60.666666666666664</c:v>
                </c:pt>
                <c:pt idx="3613">
                  <c:v>76.25</c:v>
                </c:pt>
                <c:pt idx="3614">
                  <c:v>46.25</c:v>
                </c:pt>
                <c:pt idx="3615">
                  <c:v>90.666666666666671</c:v>
                </c:pt>
                <c:pt idx="3616">
                  <c:v>70</c:v>
                </c:pt>
                <c:pt idx="3617">
                  <c:v>79.75</c:v>
                </c:pt>
                <c:pt idx="3618">
                  <c:v>90.083333333333329</c:v>
                </c:pt>
                <c:pt idx="3619">
                  <c:v>72.75</c:v>
                </c:pt>
                <c:pt idx="3620">
                  <c:v>87.166666666666671</c:v>
                </c:pt>
                <c:pt idx="3621">
                  <c:v>70</c:v>
                </c:pt>
                <c:pt idx="3622">
                  <c:v>81.5</c:v>
                </c:pt>
                <c:pt idx="3623">
                  <c:v>62.222222222222221</c:v>
                </c:pt>
                <c:pt idx="3624">
                  <c:v>53.25</c:v>
                </c:pt>
                <c:pt idx="3625">
                  <c:v>65.333333333333329</c:v>
                </c:pt>
                <c:pt idx="3626">
                  <c:v>81.5</c:v>
                </c:pt>
                <c:pt idx="3627">
                  <c:v>86.583333333333329</c:v>
                </c:pt>
                <c:pt idx="3628">
                  <c:v>72.75</c:v>
                </c:pt>
                <c:pt idx="3629">
                  <c:v>88.333333333333329</c:v>
                </c:pt>
                <c:pt idx="3630">
                  <c:v>76.25</c:v>
                </c:pt>
                <c:pt idx="3631">
                  <c:v>66.888888888888886</c:v>
                </c:pt>
                <c:pt idx="3632">
                  <c:v>87.166666666666671</c:v>
                </c:pt>
                <c:pt idx="3633">
                  <c:v>78</c:v>
                </c:pt>
                <c:pt idx="3634">
                  <c:v>79.75</c:v>
                </c:pt>
                <c:pt idx="3635">
                  <c:v>83.25</c:v>
                </c:pt>
                <c:pt idx="3636">
                  <c:v>49.75</c:v>
                </c:pt>
                <c:pt idx="3637">
                  <c:v>48</c:v>
                </c:pt>
                <c:pt idx="3638">
                  <c:v>68.444444444444443</c:v>
                </c:pt>
                <c:pt idx="3639">
                  <c:v>76.25</c:v>
                </c:pt>
                <c:pt idx="3640">
                  <c:v>55</c:v>
                </c:pt>
                <c:pt idx="3641">
                  <c:v>60.666666666666664</c:v>
                </c:pt>
                <c:pt idx="3642">
                  <c:v>59.111111111111114</c:v>
                </c:pt>
                <c:pt idx="3643">
                  <c:v>90.666666666666671</c:v>
                </c:pt>
                <c:pt idx="3644">
                  <c:v>41</c:v>
                </c:pt>
                <c:pt idx="3645">
                  <c:v>87.166666666666671</c:v>
                </c:pt>
                <c:pt idx="3646">
                  <c:v>70</c:v>
                </c:pt>
                <c:pt idx="3647">
                  <c:v>68.444444444444443</c:v>
                </c:pt>
                <c:pt idx="3648">
                  <c:v>76.25</c:v>
                </c:pt>
                <c:pt idx="3649">
                  <c:v>86</c:v>
                </c:pt>
                <c:pt idx="3650">
                  <c:v>60.666666666666664</c:v>
                </c:pt>
                <c:pt idx="3651">
                  <c:v>88.916666666666671</c:v>
                </c:pt>
                <c:pt idx="3652">
                  <c:v>81.5</c:v>
                </c:pt>
                <c:pt idx="3653">
                  <c:v>59.111111111111114</c:v>
                </c:pt>
                <c:pt idx="3654">
                  <c:v>85</c:v>
                </c:pt>
                <c:pt idx="3655">
                  <c:v>68.444444444444443</c:v>
                </c:pt>
                <c:pt idx="3656">
                  <c:v>85</c:v>
                </c:pt>
                <c:pt idx="3657">
                  <c:v>93.583333333333329</c:v>
                </c:pt>
                <c:pt idx="3658">
                  <c:v>68.444444444444443</c:v>
                </c:pt>
                <c:pt idx="3659">
                  <c:v>89.5</c:v>
                </c:pt>
                <c:pt idx="3660">
                  <c:v>85</c:v>
                </c:pt>
                <c:pt idx="3661">
                  <c:v>87.75</c:v>
                </c:pt>
                <c:pt idx="3662">
                  <c:v>59.111111111111114</c:v>
                </c:pt>
                <c:pt idx="3663">
                  <c:v>83.25</c:v>
                </c:pt>
                <c:pt idx="3664">
                  <c:v>53.25</c:v>
                </c:pt>
                <c:pt idx="3665">
                  <c:v>56</c:v>
                </c:pt>
                <c:pt idx="3666">
                  <c:v>63.777777777777779</c:v>
                </c:pt>
                <c:pt idx="3667">
                  <c:v>51.5</c:v>
                </c:pt>
                <c:pt idx="3668">
                  <c:v>88.333333333333329</c:v>
                </c:pt>
                <c:pt idx="3669">
                  <c:v>78</c:v>
                </c:pt>
                <c:pt idx="3670">
                  <c:v>88.916666666666671</c:v>
                </c:pt>
                <c:pt idx="3671">
                  <c:v>72.75</c:v>
                </c:pt>
                <c:pt idx="3672">
                  <c:v>74.5</c:v>
                </c:pt>
                <c:pt idx="3673">
                  <c:v>87.75</c:v>
                </c:pt>
                <c:pt idx="3674">
                  <c:v>60.666666666666664</c:v>
                </c:pt>
                <c:pt idx="3675">
                  <c:v>51.5</c:v>
                </c:pt>
                <c:pt idx="3676">
                  <c:v>87.75</c:v>
                </c:pt>
                <c:pt idx="3677">
                  <c:v>56</c:v>
                </c:pt>
                <c:pt idx="3678">
                  <c:v>85</c:v>
                </c:pt>
                <c:pt idx="3679">
                  <c:v>83.25</c:v>
                </c:pt>
                <c:pt idx="3680">
                  <c:v>56</c:v>
                </c:pt>
                <c:pt idx="3681">
                  <c:v>51.5</c:v>
                </c:pt>
                <c:pt idx="3682">
                  <c:v>57.555555555555557</c:v>
                </c:pt>
                <c:pt idx="3683">
                  <c:v>71</c:v>
                </c:pt>
                <c:pt idx="3684">
                  <c:v>44.5</c:v>
                </c:pt>
                <c:pt idx="3685">
                  <c:v>70</c:v>
                </c:pt>
                <c:pt idx="3686">
                  <c:v>59.111111111111114</c:v>
                </c:pt>
                <c:pt idx="3687">
                  <c:v>60.666666666666664</c:v>
                </c:pt>
                <c:pt idx="3688">
                  <c:v>42.75</c:v>
                </c:pt>
                <c:pt idx="3689">
                  <c:v>65.333333333333329</c:v>
                </c:pt>
                <c:pt idx="3690">
                  <c:v>68.444444444444443</c:v>
                </c:pt>
                <c:pt idx="3691">
                  <c:v>60.666666666666664</c:v>
                </c:pt>
                <c:pt idx="3692">
                  <c:v>79.75</c:v>
                </c:pt>
                <c:pt idx="3693">
                  <c:v>44.5</c:v>
                </c:pt>
                <c:pt idx="3694">
                  <c:v>63.777777777777779</c:v>
                </c:pt>
                <c:pt idx="3695">
                  <c:v>68.444444444444443</c:v>
                </c:pt>
                <c:pt idx="3696">
                  <c:v>85</c:v>
                </c:pt>
                <c:pt idx="3697">
                  <c:v>71</c:v>
                </c:pt>
                <c:pt idx="3698">
                  <c:v>62.222222222222221</c:v>
                </c:pt>
                <c:pt idx="3699">
                  <c:v>85</c:v>
                </c:pt>
                <c:pt idx="3700">
                  <c:v>66.888888888888886</c:v>
                </c:pt>
                <c:pt idx="3701">
                  <c:v>46.25</c:v>
                </c:pt>
                <c:pt idx="3702">
                  <c:v>88.916666666666671</c:v>
                </c:pt>
                <c:pt idx="3703">
                  <c:v>90.666666666666671</c:v>
                </c:pt>
                <c:pt idx="3704">
                  <c:v>88.333333333333329</c:v>
                </c:pt>
                <c:pt idx="3705">
                  <c:v>87.166666666666671</c:v>
                </c:pt>
                <c:pt idx="3706">
                  <c:v>89.5</c:v>
                </c:pt>
                <c:pt idx="3707">
                  <c:v>88.333333333333329</c:v>
                </c:pt>
                <c:pt idx="3708">
                  <c:v>79.75</c:v>
                </c:pt>
                <c:pt idx="3709">
                  <c:v>68.444444444444443</c:v>
                </c:pt>
                <c:pt idx="3710">
                  <c:v>66.888888888888886</c:v>
                </c:pt>
                <c:pt idx="3711">
                  <c:v>55</c:v>
                </c:pt>
                <c:pt idx="3712">
                  <c:v>83.25</c:v>
                </c:pt>
                <c:pt idx="3713">
                  <c:v>86</c:v>
                </c:pt>
                <c:pt idx="3714">
                  <c:v>70</c:v>
                </c:pt>
                <c:pt idx="3715">
                  <c:v>66.888888888888886</c:v>
                </c:pt>
                <c:pt idx="3716">
                  <c:v>62.222222222222221</c:v>
                </c:pt>
                <c:pt idx="3717">
                  <c:v>66.888888888888886</c:v>
                </c:pt>
                <c:pt idx="3718">
                  <c:v>42.75</c:v>
                </c:pt>
                <c:pt idx="3719">
                  <c:v>55</c:v>
                </c:pt>
                <c:pt idx="3720">
                  <c:v>56</c:v>
                </c:pt>
                <c:pt idx="3721">
                  <c:v>65.333333333333329</c:v>
                </c:pt>
                <c:pt idx="3722">
                  <c:v>88.333333333333329</c:v>
                </c:pt>
                <c:pt idx="3723">
                  <c:v>76.25</c:v>
                </c:pt>
                <c:pt idx="3724">
                  <c:v>68.444444444444443</c:v>
                </c:pt>
                <c:pt idx="3725">
                  <c:v>51.5</c:v>
                </c:pt>
                <c:pt idx="3726">
                  <c:v>53.25</c:v>
                </c:pt>
                <c:pt idx="3727">
                  <c:v>48</c:v>
                </c:pt>
                <c:pt idx="3728">
                  <c:v>62.222222222222221</c:v>
                </c:pt>
                <c:pt idx="3729">
                  <c:v>66.888888888888886</c:v>
                </c:pt>
                <c:pt idx="3730">
                  <c:v>86</c:v>
                </c:pt>
                <c:pt idx="3731">
                  <c:v>44.5</c:v>
                </c:pt>
                <c:pt idx="3732">
                  <c:v>71</c:v>
                </c:pt>
                <c:pt idx="3733">
                  <c:v>42.75</c:v>
                </c:pt>
                <c:pt idx="3734">
                  <c:v>74.5</c:v>
                </c:pt>
                <c:pt idx="3735">
                  <c:v>76.25</c:v>
                </c:pt>
                <c:pt idx="3736">
                  <c:v>63.777777777777779</c:v>
                </c:pt>
                <c:pt idx="3737">
                  <c:v>65.333333333333329</c:v>
                </c:pt>
                <c:pt idx="3738">
                  <c:v>53.25</c:v>
                </c:pt>
                <c:pt idx="3739">
                  <c:v>71</c:v>
                </c:pt>
                <c:pt idx="3740">
                  <c:v>78</c:v>
                </c:pt>
                <c:pt idx="3741">
                  <c:v>70</c:v>
                </c:pt>
                <c:pt idx="3742">
                  <c:v>79.75</c:v>
                </c:pt>
                <c:pt idx="3743">
                  <c:v>72.75</c:v>
                </c:pt>
                <c:pt idx="3744">
                  <c:v>55</c:v>
                </c:pt>
                <c:pt idx="3745">
                  <c:v>62.222222222222221</c:v>
                </c:pt>
                <c:pt idx="3746">
                  <c:v>91.833333333333329</c:v>
                </c:pt>
                <c:pt idx="3747">
                  <c:v>79.75</c:v>
                </c:pt>
                <c:pt idx="3748">
                  <c:v>51.5</c:v>
                </c:pt>
                <c:pt idx="3749">
                  <c:v>86</c:v>
                </c:pt>
                <c:pt idx="3750">
                  <c:v>60.666666666666664</c:v>
                </c:pt>
                <c:pt idx="3751">
                  <c:v>76.25</c:v>
                </c:pt>
                <c:pt idx="3752">
                  <c:v>41</c:v>
                </c:pt>
                <c:pt idx="3753">
                  <c:v>62.222222222222221</c:v>
                </c:pt>
                <c:pt idx="3754">
                  <c:v>53.25</c:v>
                </c:pt>
                <c:pt idx="3755">
                  <c:v>63.777777777777779</c:v>
                </c:pt>
                <c:pt idx="3756">
                  <c:v>83.25</c:v>
                </c:pt>
                <c:pt idx="3757">
                  <c:v>46.25</c:v>
                </c:pt>
                <c:pt idx="3758">
                  <c:v>78</c:v>
                </c:pt>
                <c:pt idx="3759">
                  <c:v>71</c:v>
                </c:pt>
                <c:pt idx="3760">
                  <c:v>68.444444444444443</c:v>
                </c:pt>
                <c:pt idx="3761">
                  <c:v>86</c:v>
                </c:pt>
                <c:pt idx="3762">
                  <c:v>71</c:v>
                </c:pt>
                <c:pt idx="3763">
                  <c:v>76.25</c:v>
                </c:pt>
                <c:pt idx="3764">
                  <c:v>63.777777777777779</c:v>
                </c:pt>
                <c:pt idx="3765">
                  <c:v>72.75</c:v>
                </c:pt>
                <c:pt idx="3766">
                  <c:v>88.333333333333329</c:v>
                </c:pt>
                <c:pt idx="3767">
                  <c:v>59.111111111111114</c:v>
                </c:pt>
                <c:pt idx="3768">
                  <c:v>56</c:v>
                </c:pt>
                <c:pt idx="3769">
                  <c:v>74.5</c:v>
                </c:pt>
                <c:pt idx="3770">
                  <c:v>83.25</c:v>
                </c:pt>
                <c:pt idx="3771">
                  <c:v>63.777777777777779</c:v>
                </c:pt>
                <c:pt idx="3772">
                  <c:v>76.25</c:v>
                </c:pt>
                <c:pt idx="3773">
                  <c:v>60.666666666666664</c:v>
                </c:pt>
                <c:pt idx="3774">
                  <c:v>83.25</c:v>
                </c:pt>
                <c:pt idx="3775">
                  <c:v>81.5</c:v>
                </c:pt>
                <c:pt idx="3776">
                  <c:v>71</c:v>
                </c:pt>
                <c:pt idx="3777">
                  <c:v>60.666666666666664</c:v>
                </c:pt>
                <c:pt idx="3778">
                  <c:v>85</c:v>
                </c:pt>
                <c:pt idx="3779">
                  <c:v>53.25</c:v>
                </c:pt>
                <c:pt idx="3780">
                  <c:v>74.5</c:v>
                </c:pt>
                <c:pt idx="3781">
                  <c:v>35.384615384615387</c:v>
                </c:pt>
                <c:pt idx="3782">
                  <c:v>88.916666666666671</c:v>
                </c:pt>
                <c:pt idx="3783">
                  <c:v>81.5</c:v>
                </c:pt>
                <c:pt idx="3784">
                  <c:v>63.777777777777779</c:v>
                </c:pt>
                <c:pt idx="3785">
                  <c:v>86</c:v>
                </c:pt>
                <c:pt idx="3786">
                  <c:v>83.25</c:v>
                </c:pt>
                <c:pt idx="3787">
                  <c:v>57.555555555555557</c:v>
                </c:pt>
                <c:pt idx="3788">
                  <c:v>65.333333333333329</c:v>
                </c:pt>
                <c:pt idx="3789">
                  <c:v>66.888888888888886</c:v>
                </c:pt>
                <c:pt idx="3790">
                  <c:v>90.083333333333329</c:v>
                </c:pt>
                <c:pt idx="3791">
                  <c:v>60.666666666666664</c:v>
                </c:pt>
                <c:pt idx="3792">
                  <c:v>88.333333333333329</c:v>
                </c:pt>
                <c:pt idx="3793">
                  <c:v>59.111111111111114</c:v>
                </c:pt>
                <c:pt idx="3794">
                  <c:v>57.555555555555557</c:v>
                </c:pt>
                <c:pt idx="3795">
                  <c:v>81.5</c:v>
                </c:pt>
                <c:pt idx="3796">
                  <c:v>71</c:v>
                </c:pt>
                <c:pt idx="3797">
                  <c:v>76.25</c:v>
                </c:pt>
                <c:pt idx="3798">
                  <c:v>59.111111111111114</c:v>
                </c:pt>
                <c:pt idx="3799">
                  <c:v>86</c:v>
                </c:pt>
                <c:pt idx="3800">
                  <c:v>66.888888888888886</c:v>
                </c:pt>
                <c:pt idx="3801">
                  <c:v>71</c:v>
                </c:pt>
                <c:pt idx="3802">
                  <c:v>70</c:v>
                </c:pt>
                <c:pt idx="3803">
                  <c:v>74.5</c:v>
                </c:pt>
                <c:pt idx="3804">
                  <c:v>74.5</c:v>
                </c:pt>
                <c:pt idx="3805">
                  <c:v>72.75</c:v>
                </c:pt>
                <c:pt idx="3806">
                  <c:v>63.777777777777779</c:v>
                </c:pt>
                <c:pt idx="3807">
                  <c:v>72.75</c:v>
                </c:pt>
                <c:pt idx="3808">
                  <c:v>74.5</c:v>
                </c:pt>
                <c:pt idx="3809">
                  <c:v>68.444444444444443</c:v>
                </c:pt>
                <c:pt idx="3810">
                  <c:v>76.25</c:v>
                </c:pt>
                <c:pt idx="3811">
                  <c:v>76.25</c:v>
                </c:pt>
                <c:pt idx="3812">
                  <c:v>51.5</c:v>
                </c:pt>
                <c:pt idx="3813">
                  <c:v>86</c:v>
                </c:pt>
                <c:pt idx="3814">
                  <c:v>74.5</c:v>
                </c:pt>
                <c:pt idx="3815">
                  <c:v>55</c:v>
                </c:pt>
                <c:pt idx="3816">
                  <c:v>53.25</c:v>
                </c:pt>
                <c:pt idx="3817">
                  <c:v>59.111111111111114</c:v>
                </c:pt>
                <c:pt idx="3818">
                  <c:v>62.222222222222221</c:v>
                </c:pt>
                <c:pt idx="3819">
                  <c:v>85</c:v>
                </c:pt>
                <c:pt idx="3820">
                  <c:v>92.416666666666671</c:v>
                </c:pt>
                <c:pt idx="3821">
                  <c:v>48</c:v>
                </c:pt>
                <c:pt idx="3822">
                  <c:v>56</c:v>
                </c:pt>
                <c:pt idx="3823">
                  <c:v>37.692307692307693</c:v>
                </c:pt>
                <c:pt idx="3824">
                  <c:v>48</c:v>
                </c:pt>
                <c:pt idx="3825">
                  <c:v>81.5</c:v>
                </c:pt>
                <c:pt idx="3826">
                  <c:v>85</c:v>
                </c:pt>
                <c:pt idx="3827">
                  <c:v>66.888888888888886</c:v>
                </c:pt>
                <c:pt idx="3828">
                  <c:v>87.166666666666671</c:v>
                </c:pt>
                <c:pt idx="3829">
                  <c:v>83.25</c:v>
                </c:pt>
                <c:pt idx="3830">
                  <c:v>62.222222222222221</c:v>
                </c:pt>
                <c:pt idx="3831">
                  <c:v>49.75</c:v>
                </c:pt>
                <c:pt idx="3832">
                  <c:v>53.25</c:v>
                </c:pt>
                <c:pt idx="3833">
                  <c:v>87.166666666666671</c:v>
                </c:pt>
                <c:pt idx="3834">
                  <c:v>76.25</c:v>
                </c:pt>
                <c:pt idx="3835">
                  <c:v>68.444444444444443</c:v>
                </c:pt>
                <c:pt idx="3836">
                  <c:v>51.5</c:v>
                </c:pt>
                <c:pt idx="3837">
                  <c:v>86</c:v>
                </c:pt>
                <c:pt idx="3838">
                  <c:v>56</c:v>
                </c:pt>
                <c:pt idx="3839">
                  <c:v>76.25</c:v>
                </c:pt>
                <c:pt idx="3840">
                  <c:v>70</c:v>
                </c:pt>
                <c:pt idx="3841">
                  <c:v>91.25</c:v>
                </c:pt>
                <c:pt idx="3842">
                  <c:v>81.5</c:v>
                </c:pt>
                <c:pt idx="3843">
                  <c:v>62.222222222222221</c:v>
                </c:pt>
                <c:pt idx="3844">
                  <c:v>66.888888888888886</c:v>
                </c:pt>
                <c:pt idx="3845">
                  <c:v>59.111111111111114</c:v>
                </c:pt>
                <c:pt idx="3846">
                  <c:v>72.75</c:v>
                </c:pt>
                <c:pt idx="3847">
                  <c:v>71</c:v>
                </c:pt>
                <c:pt idx="3848">
                  <c:v>76.25</c:v>
                </c:pt>
                <c:pt idx="3849">
                  <c:v>60.666666666666664</c:v>
                </c:pt>
                <c:pt idx="3850">
                  <c:v>83.25</c:v>
                </c:pt>
                <c:pt idx="3851">
                  <c:v>70</c:v>
                </c:pt>
                <c:pt idx="3852">
                  <c:v>62.222222222222221</c:v>
                </c:pt>
                <c:pt idx="3853">
                  <c:v>87.166666666666671</c:v>
                </c:pt>
                <c:pt idx="3854">
                  <c:v>62.222222222222221</c:v>
                </c:pt>
                <c:pt idx="3855">
                  <c:v>66.888888888888886</c:v>
                </c:pt>
                <c:pt idx="3856">
                  <c:v>88.916666666666671</c:v>
                </c:pt>
                <c:pt idx="3857">
                  <c:v>65.333333333333329</c:v>
                </c:pt>
                <c:pt idx="3858">
                  <c:v>57.555555555555557</c:v>
                </c:pt>
                <c:pt idx="3859">
                  <c:v>95.916666666666671</c:v>
                </c:pt>
                <c:pt idx="3860">
                  <c:v>79.75</c:v>
                </c:pt>
                <c:pt idx="3861">
                  <c:v>74.5</c:v>
                </c:pt>
                <c:pt idx="3862">
                  <c:v>85</c:v>
                </c:pt>
                <c:pt idx="3863">
                  <c:v>86</c:v>
                </c:pt>
                <c:pt idx="3864">
                  <c:v>79.75</c:v>
                </c:pt>
                <c:pt idx="3865">
                  <c:v>56</c:v>
                </c:pt>
                <c:pt idx="3866">
                  <c:v>89.5</c:v>
                </c:pt>
                <c:pt idx="3867">
                  <c:v>78</c:v>
                </c:pt>
                <c:pt idx="3868">
                  <c:v>68.444444444444443</c:v>
                </c:pt>
                <c:pt idx="3869">
                  <c:v>70</c:v>
                </c:pt>
                <c:pt idx="3870">
                  <c:v>71</c:v>
                </c:pt>
                <c:pt idx="3871">
                  <c:v>53.25</c:v>
                </c:pt>
                <c:pt idx="3872">
                  <c:v>60.666666666666664</c:v>
                </c:pt>
                <c:pt idx="3873">
                  <c:v>83.25</c:v>
                </c:pt>
                <c:pt idx="3874">
                  <c:v>68.444444444444443</c:v>
                </c:pt>
                <c:pt idx="3875">
                  <c:v>55</c:v>
                </c:pt>
                <c:pt idx="3876">
                  <c:v>55</c:v>
                </c:pt>
                <c:pt idx="3877">
                  <c:v>87.166666666666671</c:v>
                </c:pt>
                <c:pt idx="3878">
                  <c:v>76.25</c:v>
                </c:pt>
                <c:pt idx="3879">
                  <c:v>79.75</c:v>
                </c:pt>
                <c:pt idx="3880">
                  <c:v>72.75</c:v>
                </c:pt>
                <c:pt idx="3881">
                  <c:v>74.5</c:v>
                </c:pt>
                <c:pt idx="3882">
                  <c:v>70</c:v>
                </c:pt>
                <c:pt idx="3883">
                  <c:v>42.75</c:v>
                </c:pt>
                <c:pt idx="3884">
                  <c:v>89.5</c:v>
                </c:pt>
                <c:pt idx="3885">
                  <c:v>81.5</c:v>
                </c:pt>
                <c:pt idx="3886">
                  <c:v>71</c:v>
                </c:pt>
                <c:pt idx="3887">
                  <c:v>62.222222222222221</c:v>
                </c:pt>
                <c:pt idx="3888">
                  <c:v>78</c:v>
                </c:pt>
                <c:pt idx="3889">
                  <c:v>74.5</c:v>
                </c:pt>
                <c:pt idx="3890">
                  <c:v>68.444444444444443</c:v>
                </c:pt>
                <c:pt idx="3891">
                  <c:v>89.5</c:v>
                </c:pt>
                <c:pt idx="3892">
                  <c:v>46.25</c:v>
                </c:pt>
                <c:pt idx="3893">
                  <c:v>72.75</c:v>
                </c:pt>
                <c:pt idx="3894">
                  <c:v>68.444444444444443</c:v>
                </c:pt>
                <c:pt idx="3895">
                  <c:v>74.5</c:v>
                </c:pt>
                <c:pt idx="3896">
                  <c:v>78</c:v>
                </c:pt>
                <c:pt idx="3897">
                  <c:v>79.75</c:v>
                </c:pt>
                <c:pt idx="3898">
                  <c:v>74.5</c:v>
                </c:pt>
                <c:pt idx="3899">
                  <c:v>66.888888888888886</c:v>
                </c:pt>
                <c:pt idx="3900">
                  <c:v>71</c:v>
                </c:pt>
                <c:pt idx="3901">
                  <c:v>90.083333333333329</c:v>
                </c:pt>
                <c:pt idx="3902">
                  <c:v>53.25</c:v>
                </c:pt>
                <c:pt idx="3903">
                  <c:v>48</c:v>
                </c:pt>
                <c:pt idx="3904">
                  <c:v>94.75</c:v>
                </c:pt>
                <c:pt idx="3905">
                  <c:v>87.75</c:v>
                </c:pt>
                <c:pt idx="3906">
                  <c:v>71</c:v>
                </c:pt>
                <c:pt idx="3907">
                  <c:v>66.888888888888886</c:v>
                </c:pt>
                <c:pt idx="3908">
                  <c:v>85</c:v>
                </c:pt>
                <c:pt idx="3909">
                  <c:v>66.888888888888886</c:v>
                </c:pt>
                <c:pt idx="3910">
                  <c:v>70</c:v>
                </c:pt>
                <c:pt idx="3911">
                  <c:v>56</c:v>
                </c:pt>
                <c:pt idx="3912">
                  <c:v>66.888888888888886</c:v>
                </c:pt>
                <c:pt idx="3913">
                  <c:v>57.555555555555557</c:v>
                </c:pt>
                <c:pt idx="3914">
                  <c:v>53.25</c:v>
                </c:pt>
                <c:pt idx="3915">
                  <c:v>85</c:v>
                </c:pt>
                <c:pt idx="3916">
                  <c:v>60.666666666666664</c:v>
                </c:pt>
                <c:pt idx="3917">
                  <c:v>83.25</c:v>
                </c:pt>
                <c:pt idx="3918">
                  <c:v>59.111111111111114</c:v>
                </c:pt>
                <c:pt idx="3919">
                  <c:v>57.555555555555557</c:v>
                </c:pt>
                <c:pt idx="3920">
                  <c:v>65.333333333333329</c:v>
                </c:pt>
                <c:pt idx="3921">
                  <c:v>76.25</c:v>
                </c:pt>
                <c:pt idx="3922">
                  <c:v>86.583333333333329</c:v>
                </c:pt>
                <c:pt idx="3923">
                  <c:v>83.25</c:v>
                </c:pt>
                <c:pt idx="3924">
                  <c:v>65.333333333333329</c:v>
                </c:pt>
                <c:pt idx="3925">
                  <c:v>62.222222222222221</c:v>
                </c:pt>
                <c:pt idx="3926">
                  <c:v>72.75</c:v>
                </c:pt>
                <c:pt idx="3927">
                  <c:v>53.25</c:v>
                </c:pt>
                <c:pt idx="3928">
                  <c:v>78</c:v>
                </c:pt>
                <c:pt idx="3929">
                  <c:v>60.666666666666664</c:v>
                </c:pt>
                <c:pt idx="3930">
                  <c:v>76.25</c:v>
                </c:pt>
                <c:pt idx="3931">
                  <c:v>63.777777777777779</c:v>
                </c:pt>
                <c:pt idx="3932">
                  <c:v>70</c:v>
                </c:pt>
                <c:pt idx="3933">
                  <c:v>38.46153846153846</c:v>
                </c:pt>
                <c:pt idx="3934">
                  <c:v>68.444444444444443</c:v>
                </c:pt>
                <c:pt idx="3935">
                  <c:v>70</c:v>
                </c:pt>
                <c:pt idx="3936">
                  <c:v>57.555555555555557</c:v>
                </c:pt>
                <c:pt idx="3937">
                  <c:v>62.222222222222221</c:v>
                </c:pt>
                <c:pt idx="3938">
                  <c:v>79.75</c:v>
                </c:pt>
                <c:pt idx="3939">
                  <c:v>65.333333333333329</c:v>
                </c:pt>
                <c:pt idx="3940">
                  <c:v>55</c:v>
                </c:pt>
                <c:pt idx="3941">
                  <c:v>65.333333333333329</c:v>
                </c:pt>
                <c:pt idx="3942">
                  <c:v>74.5</c:v>
                </c:pt>
                <c:pt idx="3943">
                  <c:v>62.222222222222221</c:v>
                </c:pt>
                <c:pt idx="3944">
                  <c:v>87.166666666666671</c:v>
                </c:pt>
                <c:pt idx="3945">
                  <c:v>89.5</c:v>
                </c:pt>
                <c:pt idx="3946">
                  <c:v>59.111111111111114</c:v>
                </c:pt>
                <c:pt idx="3947">
                  <c:v>46.25</c:v>
                </c:pt>
                <c:pt idx="3948">
                  <c:v>79.75</c:v>
                </c:pt>
                <c:pt idx="3949">
                  <c:v>42.75</c:v>
                </c:pt>
                <c:pt idx="3950">
                  <c:v>62.222222222222221</c:v>
                </c:pt>
                <c:pt idx="3951">
                  <c:v>57.555555555555557</c:v>
                </c:pt>
                <c:pt idx="3952">
                  <c:v>65.333333333333329</c:v>
                </c:pt>
                <c:pt idx="3953">
                  <c:v>81.5</c:v>
                </c:pt>
                <c:pt idx="3954">
                  <c:v>55</c:v>
                </c:pt>
                <c:pt idx="3955">
                  <c:v>72.75</c:v>
                </c:pt>
                <c:pt idx="3956">
                  <c:v>63.777777777777779</c:v>
                </c:pt>
                <c:pt idx="3957">
                  <c:v>46.25</c:v>
                </c:pt>
                <c:pt idx="3958">
                  <c:v>87.75</c:v>
                </c:pt>
                <c:pt idx="3959">
                  <c:v>63.777777777777779</c:v>
                </c:pt>
                <c:pt idx="3960">
                  <c:v>81.5</c:v>
                </c:pt>
                <c:pt idx="3961">
                  <c:v>94.166666666666671</c:v>
                </c:pt>
                <c:pt idx="3962">
                  <c:v>74.5</c:v>
                </c:pt>
                <c:pt idx="3963">
                  <c:v>59.111111111111114</c:v>
                </c:pt>
                <c:pt idx="3964">
                  <c:v>66.888888888888886</c:v>
                </c:pt>
                <c:pt idx="3965">
                  <c:v>46.25</c:v>
                </c:pt>
                <c:pt idx="3966">
                  <c:v>66.888888888888886</c:v>
                </c:pt>
                <c:pt idx="3967">
                  <c:v>68.444444444444443</c:v>
                </c:pt>
                <c:pt idx="3968">
                  <c:v>86.583333333333329</c:v>
                </c:pt>
                <c:pt idx="3969">
                  <c:v>83.25</c:v>
                </c:pt>
                <c:pt idx="3970">
                  <c:v>56</c:v>
                </c:pt>
                <c:pt idx="3971">
                  <c:v>68.444444444444443</c:v>
                </c:pt>
                <c:pt idx="3972">
                  <c:v>81.5</c:v>
                </c:pt>
                <c:pt idx="3973">
                  <c:v>78</c:v>
                </c:pt>
                <c:pt idx="3974">
                  <c:v>78</c:v>
                </c:pt>
                <c:pt idx="3975">
                  <c:v>76.25</c:v>
                </c:pt>
                <c:pt idx="3976">
                  <c:v>71</c:v>
                </c:pt>
                <c:pt idx="3977">
                  <c:v>87.75</c:v>
                </c:pt>
                <c:pt idx="3978">
                  <c:v>76.25</c:v>
                </c:pt>
                <c:pt idx="3979">
                  <c:v>88.333333333333329</c:v>
                </c:pt>
                <c:pt idx="3980">
                  <c:v>72.75</c:v>
                </c:pt>
                <c:pt idx="3981">
                  <c:v>79.75</c:v>
                </c:pt>
                <c:pt idx="3982">
                  <c:v>66.888888888888886</c:v>
                </c:pt>
                <c:pt idx="3983">
                  <c:v>63.777777777777779</c:v>
                </c:pt>
                <c:pt idx="3984">
                  <c:v>53.25</c:v>
                </c:pt>
                <c:pt idx="3985">
                  <c:v>59.111111111111114</c:v>
                </c:pt>
                <c:pt idx="3986">
                  <c:v>60.666666666666664</c:v>
                </c:pt>
                <c:pt idx="3987">
                  <c:v>56</c:v>
                </c:pt>
                <c:pt idx="3988">
                  <c:v>66.888888888888886</c:v>
                </c:pt>
                <c:pt idx="3989">
                  <c:v>87.75</c:v>
                </c:pt>
                <c:pt idx="3990">
                  <c:v>53.25</c:v>
                </c:pt>
                <c:pt idx="3991">
                  <c:v>48</c:v>
                </c:pt>
                <c:pt idx="3992">
                  <c:v>79.75</c:v>
                </c:pt>
                <c:pt idx="3993">
                  <c:v>66.888888888888886</c:v>
                </c:pt>
                <c:pt idx="3994">
                  <c:v>83.25</c:v>
                </c:pt>
                <c:pt idx="3995">
                  <c:v>71</c:v>
                </c:pt>
                <c:pt idx="3996">
                  <c:v>85</c:v>
                </c:pt>
                <c:pt idx="3997">
                  <c:v>86.583333333333329</c:v>
                </c:pt>
                <c:pt idx="3998">
                  <c:v>74.5</c:v>
                </c:pt>
                <c:pt idx="3999">
                  <c:v>70</c:v>
                </c:pt>
                <c:pt idx="4000">
                  <c:v>62.222222222222221</c:v>
                </c:pt>
                <c:pt idx="4001">
                  <c:v>53.25</c:v>
                </c:pt>
                <c:pt idx="4002">
                  <c:v>46.25</c:v>
                </c:pt>
                <c:pt idx="4003">
                  <c:v>72.75</c:v>
                </c:pt>
                <c:pt idx="4004">
                  <c:v>71</c:v>
                </c:pt>
                <c:pt idx="4005">
                  <c:v>83.25</c:v>
                </c:pt>
                <c:pt idx="4006">
                  <c:v>41</c:v>
                </c:pt>
                <c:pt idx="4007">
                  <c:v>65.333333333333329</c:v>
                </c:pt>
                <c:pt idx="4008">
                  <c:v>65.333333333333329</c:v>
                </c:pt>
                <c:pt idx="4009">
                  <c:v>65.333333333333329</c:v>
                </c:pt>
                <c:pt idx="4010">
                  <c:v>72.75</c:v>
                </c:pt>
                <c:pt idx="4011">
                  <c:v>49.75</c:v>
                </c:pt>
                <c:pt idx="4012">
                  <c:v>56</c:v>
                </c:pt>
                <c:pt idx="4013">
                  <c:v>85</c:v>
                </c:pt>
                <c:pt idx="4014">
                  <c:v>63.777777777777779</c:v>
                </c:pt>
                <c:pt idx="4015">
                  <c:v>70</c:v>
                </c:pt>
                <c:pt idx="4016">
                  <c:v>70</c:v>
                </c:pt>
                <c:pt idx="4017">
                  <c:v>76.25</c:v>
                </c:pt>
                <c:pt idx="4018">
                  <c:v>66.888888888888886</c:v>
                </c:pt>
                <c:pt idx="4019">
                  <c:v>63.777777777777779</c:v>
                </c:pt>
                <c:pt idx="4020">
                  <c:v>60.666666666666664</c:v>
                </c:pt>
                <c:pt idx="4021">
                  <c:v>49.75</c:v>
                </c:pt>
                <c:pt idx="4022">
                  <c:v>74.5</c:v>
                </c:pt>
                <c:pt idx="4023">
                  <c:v>65.333333333333329</c:v>
                </c:pt>
                <c:pt idx="4024">
                  <c:v>63.777777777777779</c:v>
                </c:pt>
                <c:pt idx="4025">
                  <c:v>57.555555555555557</c:v>
                </c:pt>
                <c:pt idx="4026">
                  <c:v>79.75</c:v>
                </c:pt>
                <c:pt idx="4027">
                  <c:v>59.111111111111114</c:v>
                </c:pt>
                <c:pt idx="4028">
                  <c:v>97.083333333333329</c:v>
                </c:pt>
                <c:pt idx="4029">
                  <c:v>83.25</c:v>
                </c:pt>
                <c:pt idx="4030">
                  <c:v>56</c:v>
                </c:pt>
                <c:pt idx="4031">
                  <c:v>87.166666666666671</c:v>
                </c:pt>
                <c:pt idx="4032">
                  <c:v>42.75</c:v>
                </c:pt>
                <c:pt idx="4033">
                  <c:v>68.444444444444443</c:v>
                </c:pt>
                <c:pt idx="4034">
                  <c:v>60.666666666666664</c:v>
                </c:pt>
                <c:pt idx="4035">
                  <c:v>81.5</c:v>
                </c:pt>
                <c:pt idx="4036">
                  <c:v>62.222222222222221</c:v>
                </c:pt>
                <c:pt idx="4037">
                  <c:v>68.444444444444443</c:v>
                </c:pt>
                <c:pt idx="4038">
                  <c:v>91.833333333333329</c:v>
                </c:pt>
                <c:pt idx="4039">
                  <c:v>87.166666666666671</c:v>
                </c:pt>
                <c:pt idx="4040">
                  <c:v>87.166666666666671</c:v>
                </c:pt>
                <c:pt idx="4041">
                  <c:v>49.75</c:v>
                </c:pt>
                <c:pt idx="4042">
                  <c:v>56</c:v>
                </c:pt>
                <c:pt idx="4043">
                  <c:v>62.222222222222221</c:v>
                </c:pt>
                <c:pt idx="4044">
                  <c:v>81.5</c:v>
                </c:pt>
                <c:pt idx="4045">
                  <c:v>55</c:v>
                </c:pt>
                <c:pt idx="4046">
                  <c:v>66.888888888888886</c:v>
                </c:pt>
                <c:pt idx="4047">
                  <c:v>89.5</c:v>
                </c:pt>
                <c:pt idx="4048">
                  <c:v>63.777777777777779</c:v>
                </c:pt>
                <c:pt idx="4049">
                  <c:v>63.777777777777779</c:v>
                </c:pt>
                <c:pt idx="4050">
                  <c:v>76.25</c:v>
                </c:pt>
                <c:pt idx="4051">
                  <c:v>57.555555555555557</c:v>
                </c:pt>
                <c:pt idx="4052">
                  <c:v>59.111111111111114</c:v>
                </c:pt>
                <c:pt idx="4053">
                  <c:v>98.25</c:v>
                </c:pt>
                <c:pt idx="4054">
                  <c:v>81.5</c:v>
                </c:pt>
                <c:pt idx="4055">
                  <c:v>81.5</c:v>
                </c:pt>
                <c:pt idx="4056">
                  <c:v>86.583333333333329</c:v>
                </c:pt>
                <c:pt idx="4057">
                  <c:v>74.5</c:v>
                </c:pt>
                <c:pt idx="4058">
                  <c:v>60.666666666666664</c:v>
                </c:pt>
                <c:pt idx="4059">
                  <c:v>78</c:v>
                </c:pt>
                <c:pt idx="4060">
                  <c:v>57.555555555555557</c:v>
                </c:pt>
                <c:pt idx="4061">
                  <c:v>57.555555555555557</c:v>
                </c:pt>
                <c:pt idx="4062">
                  <c:v>59.111111111111114</c:v>
                </c:pt>
                <c:pt idx="4063">
                  <c:v>63.777777777777779</c:v>
                </c:pt>
                <c:pt idx="4064">
                  <c:v>51.5</c:v>
                </c:pt>
                <c:pt idx="4065">
                  <c:v>66.888888888888886</c:v>
                </c:pt>
                <c:pt idx="4066">
                  <c:v>60.666666666666664</c:v>
                </c:pt>
                <c:pt idx="4067">
                  <c:v>81.5</c:v>
                </c:pt>
                <c:pt idx="4068">
                  <c:v>68.444444444444443</c:v>
                </c:pt>
                <c:pt idx="4069">
                  <c:v>71</c:v>
                </c:pt>
                <c:pt idx="4070">
                  <c:v>83.25</c:v>
                </c:pt>
                <c:pt idx="4071">
                  <c:v>46.25</c:v>
                </c:pt>
                <c:pt idx="4072">
                  <c:v>71</c:v>
                </c:pt>
                <c:pt idx="4073">
                  <c:v>62.222222222222221</c:v>
                </c:pt>
                <c:pt idx="4074">
                  <c:v>87.75</c:v>
                </c:pt>
                <c:pt idx="4075">
                  <c:v>81.5</c:v>
                </c:pt>
                <c:pt idx="4076">
                  <c:v>63.777777777777779</c:v>
                </c:pt>
                <c:pt idx="4077">
                  <c:v>87.166666666666671</c:v>
                </c:pt>
                <c:pt idx="4078">
                  <c:v>70</c:v>
                </c:pt>
                <c:pt idx="4079">
                  <c:v>81.5</c:v>
                </c:pt>
                <c:pt idx="4080">
                  <c:v>63.777777777777779</c:v>
                </c:pt>
                <c:pt idx="4081">
                  <c:v>68.444444444444443</c:v>
                </c:pt>
                <c:pt idx="4082">
                  <c:v>63.777777777777779</c:v>
                </c:pt>
                <c:pt idx="4083">
                  <c:v>60.666666666666664</c:v>
                </c:pt>
                <c:pt idx="4084">
                  <c:v>95.333333333333329</c:v>
                </c:pt>
                <c:pt idx="4085">
                  <c:v>65.333333333333329</c:v>
                </c:pt>
                <c:pt idx="4086">
                  <c:v>53.25</c:v>
                </c:pt>
                <c:pt idx="4087">
                  <c:v>53.25</c:v>
                </c:pt>
                <c:pt idx="4088">
                  <c:v>83.25</c:v>
                </c:pt>
                <c:pt idx="4089">
                  <c:v>66.888888888888886</c:v>
                </c:pt>
                <c:pt idx="4090">
                  <c:v>68.444444444444443</c:v>
                </c:pt>
                <c:pt idx="4091">
                  <c:v>49.75</c:v>
                </c:pt>
                <c:pt idx="4092">
                  <c:v>66.888888888888886</c:v>
                </c:pt>
                <c:pt idx="4093">
                  <c:v>74.5</c:v>
                </c:pt>
                <c:pt idx="4094">
                  <c:v>86</c:v>
                </c:pt>
                <c:pt idx="4095">
                  <c:v>62.222222222222221</c:v>
                </c:pt>
                <c:pt idx="4096">
                  <c:v>65.333333333333329</c:v>
                </c:pt>
                <c:pt idx="4097">
                  <c:v>79.75</c:v>
                </c:pt>
                <c:pt idx="4098">
                  <c:v>79.75</c:v>
                </c:pt>
                <c:pt idx="4099">
                  <c:v>62.222222222222221</c:v>
                </c:pt>
                <c:pt idx="4100">
                  <c:v>46.25</c:v>
                </c:pt>
                <c:pt idx="4101">
                  <c:v>49.75</c:v>
                </c:pt>
                <c:pt idx="4102">
                  <c:v>79.75</c:v>
                </c:pt>
                <c:pt idx="4103">
                  <c:v>81.5</c:v>
                </c:pt>
                <c:pt idx="4104">
                  <c:v>46.25</c:v>
                </c:pt>
                <c:pt idx="4105">
                  <c:v>71</c:v>
                </c:pt>
                <c:pt idx="4106">
                  <c:v>83.25</c:v>
                </c:pt>
                <c:pt idx="4107">
                  <c:v>72.75</c:v>
                </c:pt>
                <c:pt idx="4108">
                  <c:v>59.111111111111114</c:v>
                </c:pt>
                <c:pt idx="4109">
                  <c:v>53.25</c:v>
                </c:pt>
                <c:pt idx="4110">
                  <c:v>89.5</c:v>
                </c:pt>
                <c:pt idx="4111">
                  <c:v>68.444444444444443</c:v>
                </c:pt>
                <c:pt idx="4112">
                  <c:v>81.5</c:v>
                </c:pt>
                <c:pt idx="4113">
                  <c:v>87.75</c:v>
                </c:pt>
                <c:pt idx="4114">
                  <c:v>51.5</c:v>
                </c:pt>
                <c:pt idx="4115">
                  <c:v>72.75</c:v>
                </c:pt>
                <c:pt idx="4116">
                  <c:v>78</c:v>
                </c:pt>
                <c:pt idx="4117">
                  <c:v>60.666666666666664</c:v>
                </c:pt>
                <c:pt idx="4118">
                  <c:v>68.444444444444443</c:v>
                </c:pt>
                <c:pt idx="4119">
                  <c:v>83.25</c:v>
                </c:pt>
                <c:pt idx="4120">
                  <c:v>83.25</c:v>
                </c:pt>
                <c:pt idx="4121">
                  <c:v>86.583333333333329</c:v>
                </c:pt>
                <c:pt idx="4122">
                  <c:v>65.333333333333329</c:v>
                </c:pt>
                <c:pt idx="4123">
                  <c:v>83.25</c:v>
                </c:pt>
                <c:pt idx="4124">
                  <c:v>56</c:v>
                </c:pt>
                <c:pt idx="4125">
                  <c:v>51.5</c:v>
                </c:pt>
                <c:pt idx="4126">
                  <c:v>63.777777777777779</c:v>
                </c:pt>
                <c:pt idx="4127">
                  <c:v>93.583333333333329</c:v>
                </c:pt>
                <c:pt idx="4128">
                  <c:v>83.25</c:v>
                </c:pt>
                <c:pt idx="4129">
                  <c:v>86.583333333333329</c:v>
                </c:pt>
                <c:pt idx="4130">
                  <c:v>71</c:v>
                </c:pt>
                <c:pt idx="4131">
                  <c:v>63.777777777777779</c:v>
                </c:pt>
                <c:pt idx="4132">
                  <c:v>81.5</c:v>
                </c:pt>
                <c:pt idx="4133">
                  <c:v>65.333333333333329</c:v>
                </c:pt>
                <c:pt idx="4134">
                  <c:v>57.555555555555557</c:v>
                </c:pt>
                <c:pt idx="4135">
                  <c:v>90.083333333333329</c:v>
                </c:pt>
                <c:pt idx="4136">
                  <c:v>57.555555555555557</c:v>
                </c:pt>
                <c:pt idx="4137">
                  <c:v>60.666666666666664</c:v>
                </c:pt>
                <c:pt idx="4138">
                  <c:v>89.5</c:v>
                </c:pt>
                <c:pt idx="4139">
                  <c:v>79.75</c:v>
                </c:pt>
                <c:pt idx="4140">
                  <c:v>79.75</c:v>
                </c:pt>
                <c:pt idx="4141">
                  <c:v>70</c:v>
                </c:pt>
                <c:pt idx="4142">
                  <c:v>66.888888888888886</c:v>
                </c:pt>
                <c:pt idx="4143">
                  <c:v>87.75</c:v>
                </c:pt>
                <c:pt idx="4144">
                  <c:v>63.777777777777779</c:v>
                </c:pt>
                <c:pt idx="4145">
                  <c:v>60.666666666666664</c:v>
                </c:pt>
                <c:pt idx="4146">
                  <c:v>63.777777777777779</c:v>
                </c:pt>
                <c:pt idx="4147">
                  <c:v>81.5</c:v>
                </c:pt>
                <c:pt idx="4148">
                  <c:v>81.5</c:v>
                </c:pt>
                <c:pt idx="4149">
                  <c:v>85</c:v>
                </c:pt>
                <c:pt idx="4150">
                  <c:v>55</c:v>
                </c:pt>
                <c:pt idx="4151">
                  <c:v>59.111111111111114</c:v>
                </c:pt>
                <c:pt idx="4152">
                  <c:v>63.777777777777779</c:v>
                </c:pt>
                <c:pt idx="4153">
                  <c:v>79.75</c:v>
                </c:pt>
                <c:pt idx="4154">
                  <c:v>76.25</c:v>
                </c:pt>
                <c:pt idx="4155">
                  <c:v>51.5</c:v>
                </c:pt>
                <c:pt idx="4156">
                  <c:v>87.75</c:v>
                </c:pt>
                <c:pt idx="4157">
                  <c:v>88.333333333333329</c:v>
                </c:pt>
                <c:pt idx="4158">
                  <c:v>56</c:v>
                </c:pt>
                <c:pt idx="4159">
                  <c:v>78</c:v>
                </c:pt>
                <c:pt idx="4160">
                  <c:v>86</c:v>
                </c:pt>
                <c:pt idx="4161">
                  <c:v>57.555555555555557</c:v>
                </c:pt>
                <c:pt idx="4162">
                  <c:v>65.333333333333329</c:v>
                </c:pt>
                <c:pt idx="4163">
                  <c:v>71</c:v>
                </c:pt>
                <c:pt idx="4164">
                  <c:v>63.777777777777779</c:v>
                </c:pt>
                <c:pt idx="4165">
                  <c:v>49.75</c:v>
                </c:pt>
                <c:pt idx="4166">
                  <c:v>81.5</c:v>
                </c:pt>
                <c:pt idx="4167">
                  <c:v>68.444444444444443</c:v>
                </c:pt>
                <c:pt idx="4168">
                  <c:v>78</c:v>
                </c:pt>
                <c:pt idx="4169">
                  <c:v>65.333333333333329</c:v>
                </c:pt>
                <c:pt idx="4170">
                  <c:v>79.75</c:v>
                </c:pt>
                <c:pt idx="4171">
                  <c:v>57.555555555555557</c:v>
                </c:pt>
                <c:pt idx="4172">
                  <c:v>79.75</c:v>
                </c:pt>
                <c:pt idx="4173">
                  <c:v>51.5</c:v>
                </c:pt>
                <c:pt idx="4174">
                  <c:v>51.5</c:v>
                </c:pt>
                <c:pt idx="4175">
                  <c:v>63.777777777777779</c:v>
                </c:pt>
                <c:pt idx="4176">
                  <c:v>71</c:v>
                </c:pt>
                <c:pt idx="4177">
                  <c:v>70</c:v>
                </c:pt>
                <c:pt idx="4178">
                  <c:v>89.5</c:v>
                </c:pt>
                <c:pt idx="4179">
                  <c:v>87.75</c:v>
                </c:pt>
                <c:pt idx="4180">
                  <c:v>81.5</c:v>
                </c:pt>
                <c:pt idx="4181">
                  <c:v>60.666666666666664</c:v>
                </c:pt>
                <c:pt idx="4182">
                  <c:v>56</c:v>
                </c:pt>
                <c:pt idx="4183">
                  <c:v>46.25</c:v>
                </c:pt>
                <c:pt idx="4184">
                  <c:v>65.333333333333329</c:v>
                </c:pt>
                <c:pt idx="4185">
                  <c:v>86</c:v>
                </c:pt>
                <c:pt idx="4186">
                  <c:v>66.888888888888886</c:v>
                </c:pt>
                <c:pt idx="4187">
                  <c:v>74.5</c:v>
                </c:pt>
                <c:pt idx="4188">
                  <c:v>63.777777777777779</c:v>
                </c:pt>
                <c:pt idx="4189">
                  <c:v>63.777777777777779</c:v>
                </c:pt>
                <c:pt idx="4190">
                  <c:v>90.666666666666671</c:v>
                </c:pt>
                <c:pt idx="4191">
                  <c:v>83.25</c:v>
                </c:pt>
                <c:pt idx="4192">
                  <c:v>83.25</c:v>
                </c:pt>
                <c:pt idx="4193">
                  <c:v>81.5</c:v>
                </c:pt>
                <c:pt idx="4194">
                  <c:v>66.888888888888886</c:v>
                </c:pt>
                <c:pt idx="4195">
                  <c:v>59.111111111111114</c:v>
                </c:pt>
                <c:pt idx="4196">
                  <c:v>70</c:v>
                </c:pt>
                <c:pt idx="4197">
                  <c:v>63.777777777777779</c:v>
                </c:pt>
                <c:pt idx="4198">
                  <c:v>55</c:v>
                </c:pt>
                <c:pt idx="4199">
                  <c:v>78</c:v>
                </c:pt>
                <c:pt idx="4200">
                  <c:v>66.888888888888886</c:v>
                </c:pt>
                <c:pt idx="4201">
                  <c:v>86</c:v>
                </c:pt>
                <c:pt idx="4202">
                  <c:v>60.666666666666664</c:v>
                </c:pt>
                <c:pt idx="4203">
                  <c:v>71</c:v>
                </c:pt>
                <c:pt idx="4204">
                  <c:v>66.888888888888886</c:v>
                </c:pt>
                <c:pt idx="4205">
                  <c:v>66.888888888888886</c:v>
                </c:pt>
                <c:pt idx="4206">
                  <c:v>59.111111111111114</c:v>
                </c:pt>
                <c:pt idx="4207">
                  <c:v>72.75</c:v>
                </c:pt>
                <c:pt idx="4208">
                  <c:v>78</c:v>
                </c:pt>
                <c:pt idx="4209">
                  <c:v>65.333333333333329</c:v>
                </c:pt>
                <c:pt idx="4210">
                  <c:v>57.555555555555557</c:v>
                </c:pt>
                <c:pt idx="4211">
                  <c:v>86</c:v>
                </c:pt>
                <c:pt idx="4212">
                  <c:v>83.25</c:v>
                </c:pt>
                <c:pt idx="4213">
                  <c:v>60.666666666666664</c:v>
                </c:pt>
                <c:pt idx="4214">
                  <c:v>92.416666666666671</c:v>
                </c:pt>
                <c:pt idx="4215">
                  <c:v>63.777777777777779</c:v>
                </c:pt>
                <c:pt idx="4216">
                  <c:v>91.25</c:v>
                </c:pt>
                <c:pt idx="4217">
                  <c:v>83.25</c:v>
                </c:pt>
                <c:pt idx="4218">
                  <c:v>81.5</c:v>
                </c:pt>
                <c:pt idx="4219">
                  <c:v>89.5</c:v>
                </c:pt>
                <c:pt idx="4220">
                  <c:v>85</c:v>
                </c:pt>
                <c:pt idx="4221">
                  <c:v>85</c:v>
                </c:pt>
                <c:pt idx="4222">
                  <c:v>83.25</c:v>
                </c:pt>
                <c:pt idx="4223">
                  <c:v>63.777777777777779</c:v>
                </c:pt>
                <c:pt idx="4224">
                  <c:v>62.222222222222221</c:v>
                </c:pt>
                <c:pt idx="4225">
                  <c:v>83.25</c:v>
                </c:pt>
                <c:pt idx="4226">
                  <c:v>65.333333333333329</c:v>
                </c:pt>
                <c:pt idx="4227">
                  <c:v>83.25</c:v>
                </c:pt>
                <c:pt idx="4228">
                  <c:v>68.444444444444443</c:v>
                </c:pt>
                <c:pt idx="4229">
                  <c:v>72.75</c:v>
                </c:pt>
                <c:pt idx="4230">
                  <c:v>79.75</c:v>
                </c:pt>
                <c:pt idx="4231">
                  <c:v>87.166666666666671</c:v>
                </c:pt>
                <c:pt idx="4232">
                  <c:v>41</c:v>
                </c:pt>
                <c:pt idx="4233">
                  <c:v>72.75</c:v>
                </c:pt>
                <c:pt idx="4234">
                  <c:v>79.75</c:v>
                </c:pt>
                <c:pt idx="4235">
                  <c:v>51.5</c:v>
                </c:pt>
                <c:pt idx="4236">
                  <c:v>62.222222222222221</c:v>
                </c:pt>
                <c:pt idx="4237">
                  <c:v>86</c:v>
                </c:pt>
                <c:pt idx="4238">
                  <c:v>39.230769230769234</c:v>
                </c:pt>
                <c:pt idx="4239">
                  <c:v>70</c:v>
                </c:pt>
                <c:pt idx="4240">
                  <c:v>76.25</c:v>
                </c:pt>
                <c:pt idx="4241">
                  <c:v>85</c:v>
                </c:pt>
                <c:pt idx="4242">
                  <c:v>79.75</c:v>
                </c:pt>
                <c:pt idx="4243">
                  <c:v>74.5</c:v>
                </c:pt>
                <c:pt idx="4244">
                  <c:v>70</c:v>
                </c:pt>
                <c:pt idx="4245">
                  <c:v>46.25</c:v>
                </c:pt>
                <c:pt idx="4246">
                  <c:v>65.333333333333329</c:v>
                </c:pt>
                <c:pt idx="4247">
                  <c:v>63.777777777777779</c:v>
                </c:pt>
                <c:pt idx="4248">
                  <c:v>76.25</c:v>
                </c:pt>
                <c:pt idx="4249">
                  <c:v>55</c:v>
                </c:pt>
                <c:pt idx="4250">
                  <c:v>59.111111111111114</c:v>
                </c:pt>
                <c:pt idx="4251">
                  <c:v>74.5</c:v>
                </c:pt>
                <c:pt idx="4252">
                  <c:v>78</c:v>
                </c:pt>
                <c:pt idx="4253">
                  <c:v>62.222222222222221</c:v>
                </c:pt>
                <c:pt idx="4254">
                  <c:v>86.583333333333329</c:v>
                </c:pt>
                <c:pt idx="4255">
                  <c:v>62.222222222222221</c:v>
                </c:pt>
                <c:pt idx="4256">
                  <c:v>60.666666666666664</c:v>
                </c:pt>
                <c:pt idx="4257">
                  <c:v>68.444444444444443</c:v>
                </c:pt>
                <c:pt idx="4258">
                  <c:v>78</c:v>
                </c:pt>
                <c:pt idx="4259">
                  <c:v>78</c:v>
                </c:pt>
                <c:pt idx="4260">
                  <c:v>56</c:v>
                </c:pt>
                <c:pt idx="4261">
                  <c:v>63.777777777777779</c:v>
                </c:pt>
                <c:pt idx="4262">
                  <c:v>88.333333333333329</c:v>
                </c:pt>
                <c:pt idx="4263">
                  <c:v>90.083333333333329</c:v>
                </c:pt>
                <c:pt idx="4264">
                  <c:v>88.916666666666671</c:v>
                </c:pt>
                <c:pt idx="4265">
                  <c:v>66.888888888888886</c:v>
                </c:pt>
                <c:pt idx="4266">
                  <c:v>63.777777777777779</c:v>
                </c:pt>
                <c:pt idx="4267">
                  <c:v>74.5</c:v>
                </c:pt>
                <c:pt idx="4268">
                  <c:v>88.916666666666671</c:v>
                </c:pt>
                <c:pt idx="4269">
                  <c:v>68.444444444444443</c:v>
                </c:pt>
                <c:pt idx="4270">
                  <c:v>70</c:v>
                </c:pt>
                <c:pt idx="4271">
                  <c:v>46.25</c:v>
                </c:pt>
                <c:pt idx="4272">
                  <c:v>74.5</c:v>
                </c:pt>
                <c:pt idx="4273">
                  <c:v>86</c:v>
                </c:pt>
                <c:pt idx="4274">
                  <c:v>66.888888888888886</c:v>
                </c:pt>
                <c:pt idx="4275">
                  <c:v>90.083333333333329</c:v>
                </c:pt>
                <c:pt idx="4276">
                  <c:v>51.5</c:v>
                </c:pt>
                <c:pt idx="4277">
                  <c:v>76.25</c:v>
                </c:pt>
                <c:pt idx="4278">
                  <c:v>74.5</c:v>
                </c:pt>
                <c:pt idx="4279">
                  <c:v>60.666666666666664</c:v>
                </c:pt>
                <c:pt idx="4280">
                  <c:v>59.111111111111114</c:v>
                </c:pt>
                <c:pt idx="4281">
                  <c:v>63.777777777777779</c:v>
                </c:pt>
                <c:pt idx="4282">
                  <c:v>70</c:v>
                </c:pt>
                <c:pt idx="4283">
                  <c:v>86.583333333333329</c:v>
                </c:pt>
                <c:pt idx="4284">
                  <c:v>46.25</c:v>
                </c:pt>
                <c:pt idx="4285">
                  <c:v>86</c:v>
                </c:pt>
                <c:pt idx="4286">
                  <c:v>90.666666666666671</c:v>
                </c:pt>
                <c:pt idx="4287">
                  <c:v>71</c:v>
                </c:pt>
                <c:pt idx="4288">
                  <c:v>70</c:v>
                </c:pt>
                <c:pt idx="4289">
                  <c:v>70</c:v>
                </c:pt>
                <c:pt idx="4290">
                  <c:v>65.333333333333329</c:v>
                </c:pt>
                <c:pt idx="4291">
                  <c:v>48</c:v>
                </c:pt>
                <c:pt idx="4292">
                  <c:v>79.75</c:v>
                </c:pt>
                <c:pt idx="4293">
                  <c:v>66.888888888888886</c:v>
                </c:pt>
                <c:pt idx="4294">
                  <c:v>88.916666666666671</c:v>
                </c:pt>
                <c:pt idx="4295">
                  <c:v>91.25</c:v>
                </c:pt>
                <c:pt idx="4296">
                  <c:v>83.25</c:v>
                </c:pt>
                <c:pt idx="4297">
                  <c:v>33.07692307692308</c:v>
                </c:pt>
                <c:pt idx="4298">
                  <c:v>83.25</c:v>
                </c:pt>
                <c:pt idx="4299">
                  <c:v>65.333333333333329</c:v>
                </c:pt>
                <c:pt idx="4300">
                  <c:v>85</c:v>
                </c:pt>
                <c:pt idx="4301">
                  <c:v>79.75</c:v>
                </c:pt>
                <c:pt idx="4302">
                  <c:v>71</c:v>
                </c:pt>
                <c:pt idx="4303">
                  <c:v>71</c:v>
                </c:pt>
                <c:pt idx="4304">
                  <c:v>65.333333333333329</c:v>
                </c:pt>
                <c:pt idx="4305">
                  <c:v>76.25</c:v>
                </c:pt>
                <c:pt idx="4306">
                  <c:v>90.083333333333329</c:v>
                </c:pt>
                <c:pt idx="4307">
                  <c:v>76.25</c:v>
                </c:pt>
                <c:pt idx="4308">
                  <c:v>76.25</c:v>
                </c:pt>
                <c:pt idx="4309">
                  <c:v>86.583333333333329</c:v>
                </c:pt>
                <c:pt idx="4310">
                  <c:v>60.666666666666664</c:v>
                </c:pt>
                <c:pt idx="4311">
                  <c:v>71</c:v>
                </c:pt>
                <c:pt idx="4312">
                  <c:v>71</c:v>
                </c:pt>
                <c:pt idx="4313">
                  <c:v>76.25</c:v>
                </c:pt>
                <c:pt idx="4314">
                  <c:v>65.333333333333329</c:v>
                </c:pt>
                <c:pt idx="4315">
                  <c:v>70</c:v>
                </c:pt>
                <c:pt idx="4316">
                  <c:v>53.25</c:v>
                </c:pt>
                <c:pt idx="4317">
                  <c:v>90.666666666666671</c:v>
                </c:pt>
                <c:pt idx="4318">
                  <c:v>70</c:v>
                </c:pt>
                <c:pt idx="4319">
                  <c:v>87.75</c:v>
                </c:pt>
                <c:pt idx="4320">
                  <c:v>66.888888888888886</c:v>
                </c:pt>
                <c:pt idx="4321">
                  <c:v>35.384615384615387</c:v>
                </c:pt>
                <c:pt idx="4322">
                  <c:v>79.75</c:v>
                </c:pt>
                <c:pt idx="4323">
                  <c:v>74.5</c:v>
                </c:pt>
                <c:pt idx="4324">
                  <c:v>68.444444444444443</c:v>
                </c:pt>
                <c:pt idx="4325">
                  <c:v>78</c:v>
                </c:pt>
                <c:pt idx="4326">
                  <c:v>49.75</c:v>
                </c:pt>
                <c:pt idx="4327">
                  <c:v>60.666666666666664</c:v>
                </c:pt>
                <c:pt idx="4328">
                  <c:v>66.888888888888886</c:v>
                </c:pt>
                <c:pt idx="4329">
                  <c:v>72.75</c:v>
                </c:pt>
                <c:pt idx="4330">
                  <c:v>40</c:v>
                </c:pt>
                <c:pt idx="4331">
                  <c:v>92.416666666666671</c:v>
                </c:pt>
                <c:pt idx="4332">
                  <c:v>66.888888888888886</c:v>
                </c:pt>
                <c:pt idx="4333">
                  <c:v>59.111111111111114</c:v>
                </c:pt>
                <c:pt idx="4334">
                  <c:v>57.555555555555557</c:v>
                </c:pt>
                <c:pt idx="4335">
                  <c:v>70</c:v>
                </c:pt>
                <c:pt idx="4336">
                  <c:v>81.5</c:v>
                </c:pt>
                <c:pt idx="4337">
                  <c:v>59.111111111111114</c:v>
                </c:pt>
                <c:pt idx="4338">
                  <c:v>87.166666666666671</c:v>
                </c:pt>
                <c:pt idx="4339">
                  <c:v>66.888888888888886</c:v>
                </c:pt>
                <c:pt idx="4340">
                  <c:v>78</c:v>
                </c:pt>
                <c:pt idx="4341">
                  <c:v>88.916666666666671</c:v>
                </c:pt>
                <c:pt idx="4342">
                  <c:v>71</c:v>
                </c:pt>
                <c:pt idx="4343">
                  <c:v>88.333333333333329</c:v>
                </c:pt>
                <c:pt idx="4344">
                  <c:v>92.416666666666671</c:v>
                </c:pt>
                <c:pt idx="4345">
                  <c:v>72.75</c:v>
                </c:pt>
                <c:pt idx="4346">
                  <c:v>68.444444444444443</c:v>
                </c:pt>
                <c:pt idx="4347">
                  <c:v>63.777777777777779</c:v>
                </c:pt>
                <c:pt idx="4348">
                  <c:v>93.583333333333329</c:v>
                </c:pt>
                <c:pt idx="4349">
                  <c:v>90.666666666666671</c:v>
                </c:pt>
                <c:pt idx="4350">
                  <c:v>74.5</c:v>
                </c:pt>
                <c:pt idx="4351">
                  <c:v>59.111111111111114</c:v>
                </c:pt>
                <c:pt idx="4352">
                  <c:v>62.222222222222221</c:v>
                </c:pt>
                <c:pt idx="4353">
                  <c:v>56</c:v>
                </c:pt>
                <c:pt idx="4354">
                  <c:v>78</c:v>
                </c:pt>
                <c:pt idx="4355">
                  <c:v>40</c:v>
                </c:pt>
                <c:pt idx="4356">
                  <c:v>63.777777777777779</c:v>
                </c:pt>
                <c:pt idx="4357">
                  <c:v>62.222222222222221</c:v>
                </c:pt>
                <c:pt idx="4358">
                  <c:v>71</c:v>
                </c:pt>
                <c:pt idx="4359">
                  <c:v>66.888888888888886</c:v>
                </c:pt>
                <c:pt idx="4360">
                  <c:v>76.25</c:v>
                </c:pt>
                <c:pt idx="4361">
                  <c:v>90.666666666666671</c:v>
                </c:pt>
                <c:pt idx="4362">
                  <c:v>62.222222222222221</c:v>
                </c:pt>
                <c:pt idx="4363">
                  <c:v>79.75</c:v>
                </c:pt>
                <c:pt idx="4364">
                  <c:v>53.25</c:v>
                </c:pt>
                <c:pt idx="4365">
                  <c:v>68.444444444444443</c:v>
                </c:pt>
                <c:pt idx="4366">
                  <c:v>70</c:v>
                </c:pt>
                <c:pt idx="4367">
                  <c:v>78</c:v>
                </c:pt>
                <c:pt idx="4368">
                  <c:v>81.5</c:v>
                </c:pt>
                <c:pt idx="4369">
                  <c:v>79.75</c:v>
                </c:pt>
                <c:pt idx="4370">
                  <c:v>59.111111111111114</c:v>
                </c:pt>
                <c:pt idx="4371">
                  <c:v>62.222222222222221</c:v>
                </c:pt>
                <c:pt idx="4372">
                  <c:v>74.5</c:v>
                </c:pt>
                <c:pt idx="4373">
                  <c:v>83.25</c:v>
                </c:pt>
                <c:pt idx="4374">
                  <c:v>49.75</c:v>
                </c:pt>
                <c:pt idx="4375">
                  <c:v>76.25</c:v>
                </c:pt>
                <c:pt idx="4376">
                  <c:v>68.444444444444443</c:v>
                </c:pt>
                <c:pt idx="4377">
                  <c:v>70</c:v>
                </c:pt>
                <c:pt idx="4378">
                  <c:v>60.666666666666664</c:v>
                </c:pt>
                <c:pt idx="4379">
                  <c:v>53.25</c:v>
                </c:pt>
                <c:pt idx="4380">
                  <c:v>79.75</c:v>
                </c:pt>
                <c:pt idx="4381">
                  <c:v>71</c:v>
                </c:pt>
                <c:pt idx="4382">
                  <c:v>60.666666666666664</c:v>
                </c:pt>
                <c:pt idx="4383">
                  <c:v>78</c:v>
                </c:pt>
                <c:pt idx="4384">
                  <c:v>90.666666666666671</c:v>
                </c:pt>
                <c:pt idx="4385">
                  <c:v>70</c:v>
                </c:pt>
                <c:pt idx="4386">
                  <c:v>79.75</c:v>
                </c:pt>
                <c:pt idx="4387">
                  <c:v>85</c:v>
                </c:pt>
                <c:pt idx="4388">
                  <c:v>72.75</c:v>
                </c:pt>
                <c:pt idx="4389">
                  <c:v>46.25</c:v>
                </c:pt>
                <c:pt idx="4390">
                  <c:v>49.75</c:v>
                </c:pt>
                <c:pt idx="4391">
                  <c:v>36.92307692307692</c:v>
                </c:pt>
                <c:pt idx="4392">
                  <c:v>63.777777777777779</c:v>
                </c:pt>
                <c:pt idx="4393">
                  <c:v>71</c:v>
                </c:pt>
                <c:pt idx="4394">
                  <c:v>74.5</c:v>
                </c:pt>
                <c:pt idx="4395">
                  <c:v>62.222222222222221</c:v>
                </c:pt>
                <c:pt idx="4396">
                  <c:v>86</c:v>
                </c:pt>
                <c:pt idx="4397">
                  <c:v>87.75</c:v>
                </c:pt>
                <c:pt idx="4398">
                  <c:v>72.75</c:v>
                </c:pt>
                <c:pt idx="4399">
                  <c:v>68.444444444444443</c:v>
                </c:pt>
                <c:pt idx="4400">
                  <c:v>59.111111111111114</c:v>
                </c:pt>
                <c:pt idx="4401">
                  <c:v>91.833333333333329</c:v>
                </c:pt>
                <c:pt idx="4402">
                  <c:v>90.666666666666671</c:v>
                </c:pt>
                <c:pt idx="4403">
                  <c:v>71</c:v>
                </c:pt>
                <c:pt idx="4404">
                  <c:v>74.5</c:v>
                </c:pt>
                <c:pt idx="4405">
                  <c:v>76.25</c:v>
                </c:pt>
                <c:pt idx="4406">
                  <c:v>90.666666666666671</c:v>
                </c:pt>
                <c:pt idx="4407">
                  <c:v>63.777777777777779</c:v>
                </c:pt>
                <c:pt idx="4408">
                  <c:v>71</c:v>
                </c:pt>
                <c:pt idx="4409">
                  <c:v>83.25</c:v>
                </c:pt>
                <c:pt idx="4410">
                  <c:v>74.5</c:v>
                </c:pt>
                <c:pt idx="4411">
                  <c:v>86</c:v>
                </c:pt>
                <c:pt idx="4412">
                  <c:v>88.916666666666671</c:v>
                </c:pt>
                <c:pt idx="4413">
                  <c:v>48</c:v>
                </c:pt>
                <c:pt idx="4414">
                  <c:v>59.111111111111114</c:v>
                </c:pt>
                <c:pt idx="4415">
                  <c:v>81.5</c:v>
                </c:pt>
                <c:pt idx="4416">
                  <c:v>55</c:v>
                </c:pt>
                <c:pt idx="4417">
                  <c:v>78</c:v>
                </c:pt>
                <c:pt idx="4418">
                  <c:v>70</c:v>
                </c:pt>
                <c:pt idx="4419">
                  <c:v>65.333333333333329</c:v>
                </c:pt>
                <c:pt idx="4420">
                  <c:v>60.666666666666664</c:v>
                </c:pt>
                <c:pt idx="4421">
                  <c:v>71</c:v>
                </c:pt>
                <c:pt idx="4422">
                  <c:v>88.916666666666671</c:v>
                </c:pt>
                <c:pt idx="4423">
                  <c:v>79.75</c:v>
                </c:pt>
                <c:pt idx="4424">
                  <c:v>56</c:v>
                </c:pt>
                <c:pt idx="4425">
                  <c:v>70</c:v>
                </c:pt>
                <c:pt idx="4426">
                  <c:v>56</c:v>
                </c:pt>
                <c:pt idx="4427">
                  <c:v>78</c:v>
                </c:pt>
                <c:pt idx="4428">
                  <c:v>66.888888888888886</c:v>
                </c:pt>
                <c:pt idx="4429">
                  <c:v>85</c:v>
                </c:pt>
                <c:pt idx="4430">
                  <c:v>76.25</c:v>
                </c:pt>
                <c:pt idx="4431">
                  <c:v>49.75</c:v>
                </c:pt>
                <c:pt idx="4432">
                  <c:v>85</c:v>
                </c:pt>
                <c:pt idx="4433">
                  <c:v>66.888888888888886</c:v>
                </c:pt>
                <c:pt idx="4434">
                  <c:v>65.333333333333329</c:v>
                </c:pt>
                <c:pt idx="4435">
                  <c:v>71</c:v>
                </c:pt>
                <c:pt idx="4436">
                  <c:v>72.75</c:v>
                </c:pt>
                <c:pt idx="4437">
                  <c:v>62.222222222222221</c:v>
                </c:pt>
                <c:pt idx="4438">
                  <c:v>81.5</c:v>
                </c:pt>
                <c:pt idx="4439">
                  <c:v>66.888888888888886</c:v>
                </c:pt>
                <c:pt idx="4440">
                  <c:v>70</c:v>
                </c:pt>
                <c:pt idx="4441">
                  <c:v>65.333333333333329</c:v>
                </c:pt>
                <c:pt idx="4442">
                  <c:v>44.5</c:v>
                </c:pt>
                <c:pt idx="4443">
                  <c:v>59.111111111111114</c:v>
                </c:pt>
                <c:pt idx="4444">
                  <c:v>59.111111111111114</c:v>
                </c:pt>
                <c:pt idx="4445">
                  <c:v>65.333333333333329</c:v>
                </c:pt>
                <c:pt idx="4446">
                  <c:v>65.333333333333329</c:v>
                </c:pt>
                <c:pt idx="4447">
                  <c:v>51.5</c:v>
                </c:pt>
                <c:pt idx="4448">
                  <c:v>74.5</c:v>
                </c:pt>
                <c:pt idx="4449">
                  <c:v>62.222222222222221</c:v>
                </c:pt>
                <c:pt idx="4450">
                  <c:v>66.888888888888886</c:v>
                </c:pt>
                <c:pt idx="4451">
                  <c:v>86</c:v>
                </c:pt>
                <c:pt idx="4452">
                  <c:v>55</c:v>
                </c:pt>
                <c:pt idx="4453">
                  <c:v>70</c:v>
                </c:pt>
                <c:pt idx="4454">
                  <c:v>90.083333333333329</c:v>
                </c:pt>
                <c:pt idx="4455">
                  <c:v>74.5</c:v>
                </c:pt>
                <c:pt idx="4456">
                  <c:v>76.25</c:v>
                </c:pt>
                <c:pt idx="4457">
                  <c:v>60.666666666666664</c:v>
                </c:pt>
                <c:pt idx="4458">
                  <c:v>57.555555555555557</c:v>
                </c:pt>
                <c:pt idx="4459">
                  <c:v>56</c:v>
                </c:pt>
                <c:pt idx="4460">
                  <c:v>81.5</c:v>
                </c:pt>
                <c:pt idx="4461">
                  <c:v>56</c:v>
                </c:pt>
                <c:pt idx="4462">
                  <c:v>65.333333333333329</c:v>
                </c:pt>
                <c:pt idx="4463">
                  <c:v>70</c:v>
                </c:pt>
                <c:pt idx="4464">
                  <c:v>65.333333333333329</c:v>
                </c:pt>
                <c:pt idx="4465">
                  <c:v>79.75</c:v>
                </c:pt>
                <c:pt idx="4466">
                  <c:v>71</c:v>
                </c:pt>
                <c:pt idx="4467">
                  <c:v>57.555555555555557</c:v>
                </c:pt>
                <c:pt idx="4468">
                  <c:v>60.666666666666664</c:v>
                </c:pt>
                <c:pt idx="4469">
                  <c:v>81.5</c:v>
                </c:pt>
                <c:pt idx="4470">
                  <c:v>70</c:v>
                </c:pt>
                <c:pt idx="4471">
                  <c:v>71</c:v>
                </c:pt>
                <c:pt idx="4472">
                  <c:v>56</c:v>
                </c:pt>
                <c:pt idx="4473">
                  <c:v>60.666666666666664</c:v>
                </c:pt>
                <c:pt idx="4474">
                  <c:v>68.444444444444443</c:v>
                </c:pt>
                <c:pt idx="4475">
                  <c:v>70</c:v>
                </c:pt>
                <c:pt idx="4476">
                  <c:v>70</c:v>
                </c:pt>
                <c:pt idx="4477">
                  <c:v>88.333333333333329</c:v>
                </c:pt>
                <c:pt idx="4478">
                  <c:v>91.25</c:v>
                </c:pt>
                <c:pt idx="4479">
                  <c:v>85</c:v>
                </c:pt>
                <c:pt idx="4480">
                  <c:v>66.888888888888886</c:v>
                </c:pt>
                <c:pt idx="4481">
                  <c:v>72.75</c:v>
                </c:pt>
                <c:pt idx="4482">
                  <c:v>59.111111111111114</c:v>
                </c:pt>
                <c:pt idx="4483">
                  <c:v>95.916666666666671</c:v>
                </c:pt>
                <c:pt idx="4484">
                  <c:v>56</c:v>
                </c:pt>
                <c:pt idx="4485">
                  <c:v>68.444444444444443</c:v>
                </c:pt>
                <c:pt idx="4486">
                  <c:v>68.444444444444443</c:v>
                </c:pt>
                <c:pt idx="4487">
                  <c:v>86.583333333333329</c:v>
                </c:pt>
                <c:pt idx="4488">
                  <c:v>87.166666666666671</c:v>
                </c:pt>
                <c:pt idx="4489">
                  <c:v>65.333333333333329</c:v>
                </c:pt>
                <c:pt idx="4490">
                  <c:v>51.5</c:v>
                </c:pt>
                <c:pt idx="4491">
                  <c:v>85</c:v>
                </c:pt>
                <c:pt idx="4492">
                  <c:v>72.75</c:v>
                </c:pt>
                <c:pt idx="4493">
                  <c:v>72.75</c:v>
                </c:pt>
                <c:pt idx="4494">
                  <c:v>57.555555555555557</c:v>
                </c:pt>
                <c:pt idx="4495">
                  <c:v>93</c:v>
                </c:pt>
                <c:pt idx="4496">
                  <c:v>90.083333333333329</c:v>
                </c:pt>
                <c:pt idx="4497">
                  <c:v>81.5</c:v>
                </c:pt>
                <c:pt idx="4498">
                  <c:v>62.222222222222221</c:v>
                </c:pt>
                <c:pt idx="4499">
                  <c:v>81.5</c:v>
                </c:pt>
                <c:pt idx="4500">
                  <c:v>59.111111111111114</c:v>
                </c:pt>
                <c:pt idx="4501">
                  <c:v>78</c:v>
                </c:pt>
                <c:pt idx="4502">
                  <c:v>70</c:v>
                </c:pt>
                <c:pt idx="4503">
                  <c:v>90.083333333333329</c:v>
                </c:pt>
                <c:pt idx="4504">
                  <c:v>46.25</c:v>
                </c:pt>
                <c:pt idx="4505">
                  <c:v>74.5</c:v>
                </c:pt>
                <c:pt idx="4506">
                  <c:v>62.222222222222221</c:v>
                </c:pt>
                <c:pt idx="4507">
                  <c:v>72.75</c:v>
                </c:pt>
                <c:pt idx="4508">
                  <c:v>51.5</c:v>
                </c:pt>
                <c:pt idx="4509">
                  <c:v>48</c:v>
                </c:pt>
                <c:pt idx="4510">
                  <c:v>91.833333333333329</c:v>
                </c:pt>
                <c:pt idx="4511">
                  <c:v>62.222222222222221</c:v>
                </c:pt>
                <c:pt idx="4512">
                  <c:v>78</c:v>
                </c:pt>
                <c:pt idx="4513">
                  <c:v>81.5</c:v>
                </c:pt>
                <c:pt idx="4514">
                  <c:v>81.5</c:v>
                </c:pt>
                <c:pt idx="4515">
                  <c:v>62.222222222222221</c:v>
                </c:pt>
                <c:pt idx="4516">
                  <c:v>62.222222222222221</c:v>
                </c:pt>
                <c:pt idx="4517">
                  <c:v>56</c:v>
                </c:pt>
                <c:pt idx="4518">
                  <c:v>90.083333333333329</c:v>
                </c:pt>
                <c:pt idx="4519">
                  <c:v>56</c:v>
                </c:pt>
                <c:pt idx="4520">
                  <c:v>78</c:v>
                </c:pt>
                <c:pt idx="4521">
                  <c:v>87.166666666666671</c:v>
                </c:pt>
                <c:pt idx="4522">
                  <c:v>62.222222222222221</c:v>
                </c:pt>
                <c:pt idx="4523">
                  <c:v>63.777777777777779</c:v>
                </c:pt>
                <c:pt idx="4524">
                  <c:v>87.166666666666671</c:v>
                </c:pt>
                <c:pt idx="4525">
                  <c:v>95.333333333333329</c:v>
                </c:pt>
                <c:pt idx="4526">
                  <c:v>66.888888888888886</c:v>
                </c:pt>
                <c:pt idx="4527">
                  <c:v>66.888888888888886</c:v>
                </c:pt>
                <c:pt idx="4528">
                  <c:v>71</c:v>
                </c:pt>
                <c:pt idx="4529">
                  <c:v>74.5</c:v>
                </c:pt>
                <c:pt idx="4530">
                  <c:v>86.583333333333329</c:v>
                </c:pt>
                <c:pt idx="4531">
                  <c:v>81.5</c:v>
                </c:pt>
                <c:pt idx="4532">
                  <c:v>85</c:v>
                </c:pt>
                <c:pt idx="4533">
                  <c:v>74.5</c:v>
                </c:pt>
                <c:pt idx="4534">
                  <c:v>72.75</c:v>
                </c:pt>
                <c:pt idx="4535">
                  <c:v>74.5</c:v>
                </c:pt>
                <c:pt idx="4536">
                  <c:v>81.5</c:v>
                </c:pt>
                <c:pt idx="4537">
                  <c:v>85</c:v>
                </c:pt>
                <c:pt idx="4538">
                  <c:v>72.75</c:v>
                </c:pt>
                <c:pt idx="4539">
                  <c:v>66.888888888888886</c:v>
                </c:pt>
                <c:pt idx="4540">
                  <c:v>78</c:v>
                </c:pt>
                <c:pt idx="4541">
                  <c:v>60.666666666666664</c:v>
                </c:pt>
                <c:pt idx="4542">
                  <c:v>65.333333333333329</c:v>
                </c:pt>
                <c:pt idx="4543">
                  <c:v>76.25</c:v>
                </c:pt>
                <c:pt idx="4544">
                  <c:v>49.75</c:v>
                </c:pt>
                <c:pt idx="4545">
                  <c:v>87.166666666666671</c:v>
                </c:pt>
                <c:pt idx="4546">
                  <c:v>87.75</c:v>
                </c:pt>
                <c:pt idx="4547">
                  <c:v>88.333333333333329</c:v>
                </c:pt>
                <c:pt idx="4548">
                  <c:v>86</c:v>
                </c:pt>
                <c:pt idx="4549">
                  <c:v>83.25</c:v>
                </c:pt>
                <c:pt idx="4550">
                  <c:v>65.333333333333329</c:v>
                </c:pt>
                <c:pt idx="4551">
                  <c:v>72.75</c:v>
                </c:pt>
                <c:pt idx="4552">
                  <c:v>76.25</c:v>
                </c:pt>
                <c:pt idx="4553">
                  <c:v>81.5</c:v>
                </c:pt>
                <c:pt idx="4554">
                  <c:v>62.222222222222221</c:v>
                </c:pt>
                <c:pt idx="4555">
                  <c:v>76.25</c:v>
                </c:pt>
                <c:pt idx="4556">
                  <c:v>85</c:v>
                </c:pt>
                <c:pt idx="4557">
                  <c:v>68.444444444444443</c:v>
                </c:pt>
                <c:pt idx="4558">
                  <c:v>46.25</c:v>
                </c:pt>
                <c:pt idx="4559">
                  <c:v>62.222222222222221</c:v>
                </c:pt>
                <c:pt idx="4560">
                  <c:v>79.75</c:v>
                </c:pt>
                <c:pt idx="4561">
                  <c:v>85</c:v>
                </c:pt>
                <c:pt idx="4562">
                  <c:v>74.5</c:v>
                </c:pt>
                <c:pt idx="4563">
                  <c:v>48</c:v>
                </c:pt>
                <c:pt idx="4564">
                  <c:v>59.111111111111114</c:v>
                </c:pt>
                <c:pt idx="4565">
                  <c:v>65.333333333333329</c:v>
                </c:pt>
                <c:pt idx="4566">
                  <c:v>68.444444444444443</c:v>
                </c:pt>
                <c:pt idx="4567">
                  <c:v>46.25</c:v>
                </c:pt>
                <c:pt idx="4568">
                  <c:v>86</c:v>
                </c:pt>
                <c:pt idx="4569">
                  <c:v>71</c:v>
                </c:pt>
                <c:pt idx="4570">
                  <c:v>57.555555555555557</c:v>
                </c:pt>
                <c:pt idx="4571">
                  <c:v>74.5</c:v>
                </c:pt>
                <c:pt idx="4572">
                  <c:v>48</c:v>
                </c:pt>
                <c:pt idx="4573">
                  <c:v>72.75</c:v>
                </c:pt>
                <c:pt idx="4574">
                  <c:v>72.75</c:v>
                </c:pt>
                <c:pt idx="4575">
                  <c:v>70</c:v>
                </c:pt>
                <c:pt idx="4576">
                  <c:v>60.666666666666664</c:v>
                </c:pt>
                <c:pt idx="4577">
                  <c:v>83.25</c:v>
                </c:pt>
                <c:pt idx="4578">
                  <c:v>42.75</c:v>
                </c:pt>
                <c:pt idx="4579">
                  <c:v>71</c:v>
                </c:pt>
                <c:pt idx="4580">
                  <c:v>83.25</c:v>
                </c:pt>
                <c:pt idx="4581">
                  <c:v>85</c:v>
                </c:pt>
                <c:pt idx="4582">
                  <c:v>51.5</c:v>
                </c:pt>
                <c:pt idx="4583">
                  <c:v>90.083333333333329</c:v>
                </c:pt>
                <c:pt idx="4584">
                  <c:v>83.25</c:v>
                </c:pt>
                <c:pt idx="4585">
                  <c:v>78</c:v>
                </c:pt>
                <c:pt idx="4586">
                  <c:v>68.444444444444443</c:v>
                </c:pt>
                <c:pt idx="4587">
                  <c:v>55</c:v>
                </c:pt>
                <c:pt idx="4588">
                  <c:v>81.5</c:v>
                </c:pt>
                <c:pt idx="4589">
                  <c:v>66.888888888888886</c:v>
                </c:pt>
                <c:pt idx="4590">
                  <c:v>68.444444444444443</c:v>
                </c:pt>
                <c:pt idx="4591">
                  <c:v>88.333333333333329</c:v>
                </c:pt>
                <c:pt idx="4592">
                  <c:v>90.666666666666671</c:v>
                </c:pt>
                <c:pt idx="4593">
                  <c:v>72.75</c:v>
                </c:pt>
                <c:pt idx="4594">
                  <c:v>87.75</c:v>
                </c:pt>
                <c:pt idx="4595">
                  <c:v>71</c:v>
                </c:pt>
                <c:pt idx="4596">
                  <c:v>88.916666666666671</c:v>
                </c:pt>
                <c:pt idx="4597">
                  <c:v>81.5</c:v>
                </c:pt>
                <c:pt idx="4598">
                  <c:v>74.5</c:v>
                </c:pt>
                <c:pt idx="4599">
                  <c:v>86.583333333333329</c:v>
                </c:pt>
                <c:pt idx="4600">
                  <c:v>71</c:v>
                </c:pt>
                <c:pt idx="4601">
                  <c:v>53.25</c:v>
                </c:pt>
                <c:pt idx="4602">
                  <c:v>78</c:v>
                </c:pt>
                <c:pt idx="4603">
                  <c:v>79.75</c:v>
                </c:pt>
                <c:pt idx="4604">
                  <c:v>72.75</c:v>
                </c:pt>
                <c:pt idx="4605">
                  <c:v>88.916666666666671</c:v>
                </c:pt>
                <c:pt idx="4606">
                  <c:v>76.25</c:v>
                </c:pt>
                <c:pt idx="4607">
                  <c:v>55</c:v>
                </c:pt>
                <c:pt idx="4608">
                  <c:v>56</c:v>
                </c:pt>
                <c:pt idx="4609">
                  <c:v>86.583333333333329</c:v>
                </c:pt>
                <c:pt idx="4610">
                  <c:v>40</c:v>
                </c:pt>
                <c:pt idx="4611">
                  <c:v>74.5</c:v>
                </c:pt>
                <c:pt idx="4612">
                  <c:v>59.111111111111114</c:v>
                </c:pt>
                <c:pt idx="4613">
                  <c:v>62.222222222222221</c:v>
                </c:pt>
                <c:pt idx="4614">
                  <c:v>49.75</c:v>
                </c:pt>
                <c:pt idx="4615">
                  <c:v>51.5</c:v>
                </c:pt>
                <c:pt idx="4616">
                  <c:v>57.555555555555557</c:v>
                </c:pt>
                <c:pt idx="4617">
                  <c:v>72.75</c:v>
                </c:pt>
                <c:pt idx="4618">
                  <c:v>85</c:v>
                </c:pt>
                <c:pt idx="4619">
                  <c:v>86.583333333333329</c:v>
                </c:pt>
                <c:pt idx="4620">
                  <c:v>71</c:v>
                </c:pt>
                <c:pt idx="4621">
                  <c:v>66.888888888888886</c:v>
                </c:pt>
                <c:pt idx="4622">
                  <c:v>66.888888888888886</c:v>
                </c:pt>
                <c:pt idx="4623">
                  <c:v>83.25</c:v>
                </c:pt>
                <c:pt idx="4624">
                  <c:v>81.5</c:v>
                </c:pt>
                <c:pt idx="4625">
                  <c:v>62.222222222222221</c:v>
                </c:pt>
                <c:pt idx="4626">
                  <c:v>85</c:v>
                </c:pt>
                <c:pt idx="4627">
                  <c:v>74.5</c:v>
                </c:pt>
                <c:pt idx="4628">
                  <c:v>65.333333333333329</c:v>
                </c:pt>
                <c:pt idx="4629">
                  <c:v>89.5</c:v>
                </c:pt>
                <c:pt idx="4630">
                  <c:v>91.833333333333329</c:v>
                </c:pt>
                <c:pt idx="4631">
                  <c:v>87.166666666666671</c:v>
                </c:pt>
                <c:pt idx="4632">
                  <c:v>70</c:v>
                </c:pt>
                <c:pt idx="4633">
                  <c:v>83.25</c:v>
                </c:pt>
                <c:pt idx="4634">
                  <c:v>78</c:v>
                </c:pt>
                <c:pt idx="4635">
                  <c:v>59.111111111111114</c:v>
                </c:pt>
                <c:pt idx="4636">
                  <c:v>70</c:v>
                </c:pt>
                <c:pt idx="4637">
                  <c:v>70</c:v>
                </c:pt>
                <c:pt idx="4638">
                  <c:v>78</c:v>
                </c:pt>
                <c:pt idx="4639">
                  <c:v>71</c:v>
                </c:pt>
                <c:pt idx="4640">
                  <c:v>62.222222222222221</c:v>
                </c:pt>
                <c:pt idx="4641">
                  <c:v>42.75</c:v>
                </c:pt>
                <c:pt idx="4642">
                  <c:v>68.444444444444443</c:v>
                </c:pt>
                <c:pt idx="4643">
                  <c:v>74.5</c:v>
                </c:pt>
                <c:pt idx="4644">
                  <c:v>56</c:v>
                </c:pt>
                <c:pt idx="4645">
                  <c:v>48</c:v>
                </c:pt>
                <c:pt idx="4646">
                  <c:v>41</c:v>
                </c:pt>
                <c:pt idx="4647">
                  <c:v>85</c:v>
                </c:pt>
                <c:pt idx="4648">
                  <c:v>71</c:v>
                </c:pt>
                <c:pt idx="4649">
                  <c:v>41</c:v>
                </c:pt>
                <c:pt idx="4650">
                  <c:v>66.888888888888886</c:v>
                </c:pt>
                <c:pt idx="4651">
                  <c:v>65.333333333333329</c:v>
                </c:pt>
                <c:pt idx="4652">
                  <c:v>86</c:v>
                </c:pt>
                <c:pt idx="4653">
                  <c:v>65.333333333333329</c:v>
                </c:pt>
                <c:pt idx="4654">
                  <c:v>65.333333333333329</c:v>
                </c:pt>
                <c:pt idx="4655">
                  <c:v>81.5</c:v>
                </c:pt>
                <c:pt idx="4656">
                  <c:v>72.75</c:v>
                </c:pt>
                <c:pt idx="4657">
                  <c:v>90.666666666666671</c:v>
                </c:pt>
                <c:pt idx="4658">
                  <c:v>85</c:v>
                </c:pt>
                <c:pt idx="4659">
                  <c:v>60.666666666666664</c:v>
                </c:pt>
                <c:pt idx="4660">
                  <c:v>88.333333333333329</c:v>
                </c:pt>
                <c:pt idx="4661">
                  <c:v>78</c:v>
                </c:pt>
                <c:pt idx="4662">
                  <c:v>81.5</c:v>
                </c:pt>
                <c:pt idx="4663">
                  <c:v>88.333333333333329</c:v>
                </c:pt>
                <c:pt idx="4664">
                  <c:v>72.75</c:v>
                </c:pt>
                <c:pt idx="4665">
                  <c:v>78</c:v>
                </c:pt>
                <c:pt idx="4666">
                  <c:v>68.444444444444443</c:v>
                </c:pt>
                <c:pt idx="4667">
                  <c:v>78</c:v>
                </c:pt>
                <c:pt idx="4668">
                  <c:v>83.25</c:v>
                </c:pt>
                <c:pt idx="4669">
                  <c:v>55</c:v>
                </c:pt>
                <c:pt idx="4670">
                  <c:v>59.111111111111114</c:v>
                </c:pt>
                <c:pt idx="4671">
                  <c:v>62.222222222222221</c:v>
                </c:pt>
                <c:pt idx="4672">
                  <c:v>68.444444444444443</c:v>
                </c:pt>
                <c:pt idx="4673">
                  <c:v>90.666666666666671</c:v>
                </c:pt>
                <c:pt idx="4674">
                  <c:v>56</c:v>
                </c:pt>
                <c:pt idx="4675">
                  <c:v>83.25</c:v>
                </c:pt>
                <c:pt idx="4676">
                  <c:v>63.777777777777779</c:v>
                </c:pt>
                <c:pt idx="4677">
                  <c:v>49.75</c:v>
                </c:pt>
                <c:pt idx="4678">
                  <c:v>40</c:v>
                </c:pt>
                <c:pt idx="4679">
                  <c:v>51.5</c:v>
                </c:pt>
                <c:pt idx="4680">
                  <c:v>57.555555555555557</c:v>
                </c:pt>
                <c:pt idx="4681">
                  <c:v>68.444444444444443</c:v>
                </c:pt>
                <c:pt idx="4682">
                  <c:v>60.666666666666664</c:v>
                </c:pt>
                <c:pt idx="4683">
                  <c:v>55</c:v>
                </c:pt>
                <c:pt idx="4684">
                  <c:v>63.777777777777779</c:v>
                </c:pt>
                <c:pt idx="4685">
                  <c:v>74.5</c:v>
                </c:pt>
                <c:pt idx="4686">
                  <c:v>57.555555555555557</c:v>
                </c:pt>
                <c:pt idx="4687">
                  <c:v>72.75</c:v>
                </c:pt>
                <c:pt idx="4688">
                  <c:v>70</c:v>
                </c:pt>
                <c:pt idx="4689">
                  <c:v>62.222222222222221</c:v>
                </c:pt>
                <c:pt idx="4690">
                  <c:v>70</c:v>
                </c:pt>
                <c:pt idx="4691">
                  <c:v>65.333333333333329</c:v>
                </c:pt>
                <c:pt idx="4692">
                  <c:v>59.111111111111114</c:v>
                </c:pt>
                <c:pt idx="4693">
                  <c:v>83.25</c:v>
                </c:pt>
                <c:pt idx="4694">
                  <c:v>44.5</c:v>
                </c:pt>
                <c:pt idx="4695">
                  <c:v>78</c:v>
                </c:pt>
                <c:pt idx="4696">
                  <c:v>62.222222222222221</c:v>
                </c:pt>
                <c:pt idx="4697">
                  <c:v>55</c:v>
                </c:pt>
                <c:pt idx="4698">
                  <c:v>81.5</c:v>
                </c:pt>
                <c:pt idx="4699">
                  <c:v>78</c:v>
                </c:pt>
                <c:pt idx="4700">
                  <c:v>56</c:v>
                </c:pt>
                <c:pt idx="4701">
                  <c:v>90.083333333333329</c:v>
                </c:pt>
                <c:pt idx="4702">
                  <c:v>66.888888888888886</c:v>
                </c:pt>
                <c:pt idx="4703">
                  <c:v>85</c:v>
                </c:pt>
                <c:pt idx="4704">
                  <c:v>74.5</c:v>
                </c:pt>
                <c:pt idx="4705">
                  <c:v>55</c:v>
                </c:pt>
                <c:pt idx="4706">
                  <c:v>60.666666666666664</c:v>
                </c:pt>
                <c:pt idx="4707">
                  <c:v>62.222222222222221</c:v>
                </c:pt>
                <c:pt idx="4708">
                  <c:v>60.666666666666664</c:v>
                </c:pt>
                <c:pt idx="4709">
                  <c:v>59.111111111111114</c:v>
                </c:pt>
                <c:pt idx="4710">
                  <c:v>79.75</c:v>
                </c:pt>
                <c:pt idx="4711">
                  <c:v>62.222222222222221</c:v>
                </c:pt>
                <c:pt idx="4712">
                  <c:v>41</c:v>
                </c:pt>
                <c:pt idx="4713">
                  <c:v>56</c:v>
                </c:pt>
                <c:pt idx="4714">
                  <c:v>56</c:v>
                </c:pt>
                <c:pt idx="4715">
                  <c:v>68.444444444444443</c:v>
                </c:pt>
                <c:pt idx="4716">
                  <c:v>41</c:v>
                </c:pt>
                <c:pt idx="4717">
                  <c:v>59.111111111111114</c:v>
                </c:pt>
                <c:pt idx="4718">
                  <c:v>86</c:v>
                </c:pt>
                <c:pt idx="4719">
                  <c:v>57.555555555555557</c:v>
                </c:pt>
                <c:pt idx="4720">
                  <c:v>76.25</c:v>
                </c:pt>
                <c:pt idx="4721">
                  <c:v>59.111111111111114</c:v>
                </c:pt>
                <c:pt idx="4722">
                  <c:v>60.666666666666664</c:v>
                </c:pt>
                <c:pt idx="4723">
                  <c:v>63.777777777777779</c:v>
                </c:pt>
                <c:pt idx="4724">
                  <c:v>79.75</c:v>
                </c:pt>
                <c:pt idx="4725">
                  <c:v>79.75</c:v>
                </c:pt>
                <c:pt idx="4726">
                  <c:v>59.111111111111114</c:v>
                </c:pt>
                <c:pt idx="4727">
                  <c:v>87.166666666666671</c:v>
                </c:pt>
                <c:pt idx="4728">
                  <c:v>63.777777777777779</c:v>
                </c:pt>
                <c:pt idx="4729">
                  <c:v>62.222222222222221</c:v>
                </c:pt>
                <c:pt idx="4730">
                  <c:v>71</c:v>
                </c:pt>
                <c:pt idx="4731">
                  <c:v>49.75</c:v>
                </c:pt>
                <c:pt idx="4732">
                  <c:v>78</c:v>
                </c:pt>
                <c:pt idx="4733">
                  <c:v>59.111111111111114</c:v>
                </c:pt>
                <c:pt idx="4734">
                  <c:v>83.25</c:v>
                </c:pt>
                <c:pt idx="4735">
                  <c:v>41</c:v>
                </c:pt>
                <c:pt idx="4736">
                  <c:v>79.75</c:v>
                </c:pt>
                <c:pt idx="4737">
                  <c:v>62.222222222222221</c:v>
                </c:pt>
                <c:pt idx="4738">
                  <c:v>66.888888888888886</c:v>
                </c:pt>
                <c:pt idx="4739">
                  <c:v>72.75</c:v>
                </c:pt>
                <c:pt idx="4740">
                  <c:v>60.666666666666664</c:v>
                </c:pt>
                <c:pt idx="4741">
                  <c:v>66.888888888888886</c:v>
                </c:pt>
                <c:pt idx="4742">
                  <c:v>89.5</c:v>
                </c:pt>
                <c:pt idx="4743">
                  <c:v>89.5</c:v>
                </c:pt>
                <c:pt idx="4744">
                  <c:v>70</c:v>
                </c:pt>
                <c:pt idx="4745">
                  <c:v>57.555555555555557</c:v>
                </c:pt>
                <c:pt idx="4746">
                  <c:v>85</c:v>
                </c:pt>
                <c:pt idx="4747">
                  <c:v>59.111111111111114</c:v>
                </c:pt>
                <c:pt idx="4748">
                  <c:v>42.75</c:v>
                </c:pt>
                <c:pt idx="4749">
                  <c:v>70</c:v>
                </c:pt>
                <c:pt idx="4750">
                  <c:v>74.5</c:v>
                </c:pt>
                <c:pt idx="4751">
                  <c:v>90.666666666666671</c:v>
                </c:pt>
                <c:pt idx="4752">
                  <c:v>95.916666666666671</c:v>
                </c:pt>
                <c:pt idx="4753">
                  <c:v>81.5</c:v>
                </c:pt>
                <c:pt idx="4754">
                  <c:v>65.333333333333329</c:v>
                </c:pt>
                <c:pt idx="4755">
                  <c:v>86.583333333333329</c:v>
                </c:pt>
                <c:pt idx="4756">
                  <c:v>66.888888888888886</c:v>
                </c:pt>
                <c:pt idx="4757">
                  <c:v>74.5</c:v>
                </c:pt>
                <c:pt idx="4758">
                  <c:v>40</c:v>
                </c:pt>
                <c:pt idx="4759">
                  <c:v>88.916666666666671</c:v>
                </c:pt>
                <c:pt idx="4760">
                  <c:v>59.111111111111114</c:v>
                </c:pt>
                <c:pt idx="4761">
                  <c:v>63.777777777777779</c:v>
                </c:pt>
                <c:pt idx="4762">
                  <c:v>87.75</c:v>
                </c:pt>
                <c:pt idx="4763">
                  <c:v>86</c:v>
                </c:pt>
                <c:pt idx="4764">
                  <c:v>72.75</c:v>
                </c:pt>
                <c:pt idx="4765">
                  <c:v>38.46153846153846</c:v>
                </c:pt>
                <c:pt idx="4766">
                  <c:v>79.75</c:v>
                </c:pt>
                <c:pt idx="4767">
                  <c:v>74.5</c:v>
                </c:pt>
                <c:pt idx="4768">
                  <c:v>87.166666666666671</c:v>
                </c:pt>
                <c:pt idx="4769">
                  <c:v>49.75</c:v>
                </c:pt>
                <c:pt idx="4770">
                  <c:v>62.222222222222221</c:v>
                </c:pt>
                <c:pt idx="4771">
                  <c:v>91.833333333333329</c:v>
                </c:pt>
                <c:pt idx="4772">
                  <c:v>66.888888888888886</c:v>
                </c:pt>
                <c:pt idx="4773">
                  <c:v>76.25</c:v>
                </c:pt>
                <c:pt idx="4774">
                  <c:v>76.25</c:v>
                </c:pt>
                <c:pt idx="4775">
                  <c:v>86</c:v>
                </c:pt>
                <c:pt idx="4776">
                  <c:v>63.777777777777779</c:v>
                </c:pt>
                <c:pt idx="4777">
                  <c:v>42.75</c:v>
                </c:pt>
                <c:pt idx="4778">
                  <c:v>39.230769230769234</c:v>
                </c:pt>
                <c:pt idx="4779">
                  <c:v>91.25</c:v>
                </c:pt>
                <c:pt idx="4780">
                  <c:v>57.555555555555557</c:v>
                </c:pt>
                <c:pt idx="4781">
                  <c:v>42.75</c:v>
                </c:pt>
                <c:pt idx="4782">
                  <c:v>60.666666666666664</c:v>
                </c:pt>
                <c:pt idx="4783">
                  <c:v>87.166666666666671</c:v>
                </c:pt>
                <c:pt idx="4784">
                  <c:v>59.111111111111114</c:v>
                </c:pt>
                <c:pt idx="4785">
                  <c:v>78</c:v>
                </c:pt>
                <c:pt idx="4786">
                  <c:v>71</c:v>
                </c:pt>
                <c:pt idx="4787">
                  <c:v>66.888888888888886</c:v>
                </c:pt>
                <c:pt idx="4788">
                  <c:v>70</c:v>
                </c:pt>
                <c:pt idx="4789">
                  <c:v>70</c:v>
                </c:pt>
                <c:pt idx="4790">
                  <c:v>57.555555555555557</c:v>
                </c:pt>
                <c:pt idx="4791">
                  <c:v>74.5</c:v>
                </c:pt>
                <c:pt idx="4792">
                  <c:v>88.916666666666671</c:v>
                </c:pt>
                <c:pt idx="4793">
                  <c:v>70</c:v>
                </c:pt>
                <c:pt idx="4794">
                  <c:v>74.5</c:v>
                </c:pt>
                <c:pt idx="4795">
                  <c:v>56</c:v>
                </c:pt>
                <c:pt idx="4796">
                  <c:v>68.444444444444443</c:v>
                </c:pt>
                <c:pt idx="4797">
                  <c:v>85</c:v>
                </c:pt>
                <c:pt idx="4798">
                  <c:v>72.75</c:v>
                </c:pt>
                <c:pt idx="4799">
                  <c:v>76.25</c:v>
                </c:pt>
                <c:pt idx="4800">
                  <c:v>70</c:v>
                </c:pt>
                <c:pt idx="4801">
                  <c:v>72.75</c:v>
                </c:pt>
                <c:pt idx="4802">
                  <c:v>48</c:v>
                </c:pt>
                <c:pt idx="4803">
                  <c:v>60.666666666666664</c:v>
                </c:pt>
                <c:pt idx="4804">
                  <c:v>57.555555555555557</c:v>
                </c:pt>
                <c:pt idx="4805">
                  <c:v>66.888888888888886</c:v>
                </c:pt>
                <c:pt idx="4806">
                  <c:v>63.777777777777779</c:v>
                </c:pt>
                <c:pt idx="4807">
                  <c:v>72.75</c:v>
                </c:pt>
                <c:pt idx="4808">
                  <c:v>63.777777777777779</c:v>
                </c:pt>
                <c:pt idx="4809">
                  <c:v>78</c:v>
                </c:pt>
                <c:pt idx="4810">
                  <c:v>63.777777777777779</c:v>
                </c:pt>
                <c:pt idx="4811">
                  <c:v>53.25</c:v>
                </c:pt>
                <c:pt idx="4812">
                  <c:v>89.5</c:v>
                </c:pt>
                <c:pt idx="4813">
                  <c:v>46.25</c:v>
                </c:pt>
                <c:pt idx="4814">
                  <c:v>88.333333333333329</c:v>
                </c:pt>
                <c:pt idx="4815">
                  <c:v>76.25</c:v>
                </c:pt>
                <c:pt idx="4816">
                  <c:v>74.5</c:v>
                </c:pt>
                <c:pt idx="4817">
                  <c:v>86</c:v>
                </c:pt>
                <c:pt idx="4818">
                  <c:v>78</c:v>
                </c:pt>
                <c:pt idx="4819">
                  <c:v>87.166666666666671</c:v>
                </c:pt>
                <c:pt idx="4820">
                  <c:v>62.222222222222221</c:v>
                </c:pt>
                <c:pt idx="4821">
                  <c:v>56</c:v>
                </c:pt>
                <c:pt idx="4822">
                  <c:v>68.444444444444443</c:v>
                </c:pt>
                <c:pt idx="4823">
                  <c:v>63.777777777777779</c:v>
                </c:pt>
                <c:pt idx="4824">
                  <c:v>78</c:v>
                </c:pt>
                <c:pt idx="4825">
                  <c:v>76.25</c:v>
                </c:pt>
                <c:pt idx="4826">
                  <c:v>59.111111111111114</c:v>
                </c:pt>
                <c:pt idx="4827">
                  <c:v>60.666666666666664</c:v>
                </c:pt>
                <c:pt idx="4828">
                  <c:v>65.333333333333329</c:v>
                </c:pt>
                <c:pt idx="4829">
                  <c:v>74.5</c:v>
                </c:pt>
                <c:pt idx="4830">
                  <c:v>60.666666666666664</c:v>
                </c:pt>
                <c:pt idx="4831">
                  <c:v>66.888888888888886</c:v>
                </c:pt>
                <c:pt idx="4832">
                  <c:v>78</c:v>
                </c:pt>
                <c:pt idx="4833">
                  <c:v>60.666666666666664</c:v>
                </c:pt>
                <c:pt idx="4834">
                  <c:v>83.25</c:v>
                </c:pt>
                <c:pt idx="4835">
                  <c:v>78</c:v>
                </c:pt>
                <c:pt idx="4836">
                  <c:v>66.888888888888886</c:v>
                </c:pt>
                <c:pt idx="4837">
                  <c:v>79.75</c:v>
                </c:pt>
                <c:pt idx="4838">
                  <c:v>83.25</c:v>
                </c:pt>
                <c:pt idx="4839">
                  <c:v>79.75</c:v>
                </c:pt>
                <c:pt idx="4840">
                  <c:v>87.166666666666671</c:v>
                </c:pt>
                <c:pt idx="4841">
                  <c:v>74.5</c:v>
                </c:pt>
                <c:pt idx="4842">
                  <c:v>72.75</c:v>
                </c:pt>
                <c:pt idx="4843">
                  <c:v>70</c:v>
                </c:pt>
                <c:pt idx="4844">
                  <c:v>57.555555555555557</c:v>
                </c:pt>
                <c:pt idx="4845">
                  <c:v>78</c:v>
                </c:pt>
                <c:pt idx="4846">
                  <c:v>60.666666666666664</c:v>
                </c:pt>
                <c:pt idx="4847">
                  <c:v>46.25</c:v>
                </c:pt>
                <c:pt idx="4848">
                  <c:v>62.222222222222221</c:v>
                </c:pt>
                <c:pt idx="4849">
                  <c:v>78</c:v>
                </c:pt>
                <c:pt idx="4850">
                  <c:v>85</c:v>
                </c:pt>
                <c:pt idx="4851">
                  <c:v>65.333333333333329</c:v>
                </c:pt>
                <c:pt idx="4852">
                  <c:v>70</c:v>
                </c:pt>
                <c:pt idx="4853">
                  <c:v>79.75</c:v>
                </c:pt>
                <c:pt idx="4854">
                  <c:v>65.333333333333329</c:v>
                </c:pt>
                <c:pt idx="4855">
                  <c:v>86</c:v>
                </c:pt>
                <c:pt idx="4856">
                  <c:v>56</c:v>
                </c:pt>
                <c:pt idx="4857">
                  <c:v>70</c:v>
                </c:pt>
                <c:pt idx="4858">
                  <c:v>68.444444444444443</c:v>
                </c:pt>
                <c:pt idx="4859">
                  <c:v>86.583333333333329</c:v>
                </c:pt>
                <c:pt idx="4860">
                  <c:v>59.111111111111114</c:v>
                </c:pt>
                <c:pt idx="4861">
                  <c:v>68.444444444444443</c:v>
                </c:pt>
                <c:pt idx="4862">
                  <c:v>88.916666666666671</c:v>
                </c:pt>
                <c:pt idx="4863">
                  <c:v>66.888888888888886</c:v>
                </c:pt>
                <c:pt idx="4864">
                  <c:v>85</c:v>
                </c:pt>
                <c:pt idx="4865">
                  <c:v>76.25</c:v>
                </c:pt>
                <c:pt idx="4866">
                  <c:v>62.222222222222221</c:v>
                </c:pt>
                <c:pt idx="4867">
                  <c:v>70</c:v>
                </c:pt>
                <c:pt idx="4868">
                  <c:v>86</c:v>
                </c:pt>
                <c:pt idx="4869">
                  <c:v>48</c:v>
                </c:pt>
                <c:pt idx="4870">
                  <c:v>76.25</c:v>
                </c:pt>
                <c:pt idx="4871">
                  <c:v>78</c:v>
                </c:pt>
                <c:pt idx="4872">
                  <c:v>62.222222222222221</c:v>
                </c:pt>
                <c:pt idx="4873">
                  <c:v>71</c:v>
                </c:pt>
                <c:pt idx="4874">
                  <c:v>57.555555555555557</c:v>
                </c:pt>
                <c:pt idx="4875">
                  <c:v>62.222222222222221</c:v>
                </c:pt>
                <c:pt idx="4876">
                  <c:v>92.416666666666671</c:v>
                </c:pt>
                <c:pt idx="4877">
                  <c:v>71</c:v>
                </c:pt>
                <c:pt idx="4878">
                  <c:v>62.222222222222221</c:v>
                </c:pt>
                <c:pt idx="4879">
                  <c:v>72.75</c:v>
                </c:pt>
                <c:pt idx="4880">
                  <c:v>68.444444444444443</c:v>
                </c:pt>
                <c:pt idx="4881">
                  <c:v>60.666666666666664</c:v>
                </c:pt>
                <c:pt idx="4882">
                  <c:v>74.5</c:v>
                </c:pt>
                <c:pt idx="4883">
                  <c:v>55</c:v>
                </c:pt>
                <c:pt idx="4884">
                  <c:v>86.583333333333329</c:v>
                </c:pt>
                <c:pt idx="4885">
                  <c:v>90.083333333333329</c:v>
                </c:pt>
                <c:pt idx="4886">
                  <c:v>68.444444444444443</c:v>
                </c:pt>
                <c:pt idx="4887">
                  <c:v>83.25</c:v>
                </c:pt>
                <c:pt idx="4888">
                  <c:v>86</c:v>
                </c:pt>
                <c:pt idx="4889">
                  <c:v>60.666666666666664</c:v>
                </c:pt>
                <c:pt idx="4890">
                  <c:v>89.5</c:v>
                </c:pt>
                <c:pt idx="4891">
                  <c:v>60.666666666666664</c:v>
                </c:pt>
                <c:pt idx="4892">
                  <c:v>88.333333333333329</c:v>
                </c:pt>
                <c:pt idx="4893">
                  <c:v>53.25</c:v>
                </c:pt>
                <c:pt idx="4894">
                  <c:v>55</c:v>
                </c:pt>
                <c:pt idx="4895">
                  <c:v>88.916666666666671</c:v>
                </c:pt>
                <c:pt idx="4896">
                  <c:v>72.75</c:v>
                </c:pt>
                <c:pt idx="4897">
                  <c:v>72.75</c:v>
                </c:pt>
                <c:pt idx="4898">
                  <c:v>70</c:v>
                </c:pt>
                <c:pt idx="4899">
                  <c:v>79.75</c:v>
                </c:pt>
                <c:pt idx="4900">
                  <c:v>70</c:v>
                </c:pt>
                <c:pt idx="4901">
                  <c:v>65.333333333333329</c:v>
                </c:pt>
                <c:pt idx="4902">
                  <c:v>76.25</c:v>
                </c:pt>
                <c:pt idx="4903">
                  <c:v>86</c:v>
                </c:pt>
                <c:pt idx="4904">
                  <c:v>62.222222222222221</c:v>
                </c:pt>
                <c:pt idx="4905">
                  <c:v>68.444444444444443</c:v>
                </c:pt>
                <c:pt idx="4906">
                  <c:v>53.25</c:v>
                </c:pt>
                <c:pt idx="4907">
                  <c:v>57.555555555555557</c:v>
                </c:pt>
                <c:pt idx="4908">
                  <c:v>51.5</c:v>
                </c:pt>
                <c:pt idx="4909">
                  <c:v>68.444444444444443</c:v>
                </c:pt>
                <c:pt idx="4910">
                  <c:v>99.416666666666671</c:v>
                </c:pt>
                <c:pt idx="4911">
                  <c:v>70</c:v>
                </c:pt>
                <c:pt idx="4912">
                  <c:v>49.75</c:v>
                </c:pt>
                <c:pt idx="4913">
                  <c:v>78</c:v>
                </c:pt>
                <c:pt idx="4914">
                  <c:v>59.111111111111114</c:v>
                </c:pt>
                <c:pt idx="4915">
                  <c:v>68.444444444444443</c:v>
                </c:pt>
                <c:pt idx="4916">
                  <c:v>78</c:v>
                </c:pt>
                <c:pt idx="4917">
                  <c:v>87.75</c:v>
                </c:pt>
                <c:pt idx="4918">
                  <c:v>74.5</c:v>
                </c:pt>
                <c:pt idx="4919">
                  <c:v>48</c:v>
                </c:pt>
                <c:pt idx="4920">
                  <c:v>59.111111111111114</c:v>
                </c:pt>
                <c:pt idx="4921">
                  <c:v>90.083333333333329</c:v>
                </c:pt>
                <c:pt idx="4922">
                  <c:v>66.888888888888886</c:v>
                </c:pt>
                <c:pt idx="4923">
                  <c:v>59.111111111111114</c:v>
                </c:pt>
                <c:pt idx="4924">
                  <c:v>87.75</c:v>
                </c:pt>
                <c:pt idx="4925">
                  <c:v>79.75</c:v>
                </c:pt>
                <c:pt idx="4926">
                  <c:v>76.25</c:v>
                </c:pt>
                <c:pt idx="4927">
                  <c:v>63.777777777777779</c:v>
                </c:pt>
                <c:pt idx="4928">
                  <c:v>72.75</c:v>
                </c:pt>
                <c:pt idx="4929">
                  <c:v>56</c:v>
                </c:pt>
                <c:pt idx="4930">
                  <c:v>60.666666666666664</c:v>
                </c:pt>
                <c:pt idx="4931">
                  <c:v>78</c:v>
                </c:pt>
                <c:pt idx="4932">
                  <c:v>76.25</c:v>
                </c:pt>
                <c:pt idx="4933">
                  <c:v>76.25</c:v>
                </c:pt>
                <c:pt idx="4934">
                  <c:v>55</c:v>
                </c:pt>
                <c:pt idx="4935">
                  <c:v>59.111111111111114</c:v>
                </c:pt>
                <c:pt idx="4936">
                  <c:v>55</c:v>
                </c:pt>
                <c:pt idx="4937">
                  <c:v>78</c:v>
                </c:pt>
                <c:pt idx="4938">
                  <c:v>74.5</c:v>
                </c:pt>
                <c:pt idx="4939">
                  <c:v>87.75</c:v>
                </c:pt>
                <c:pt idx="4940">
                  <c:v>94.166666666666671</c:v>
                </c:pt>
                <c:pt idx="4941">
                  <c:v>55</c:v>
                </c:pt>
                <c:pt idx="4942">
                  <c:v>59.111111111111114</c:v>
                </c:pt>
                <c:pt idx="4943">
                  <c:v>63.777777777777779</c:v>
                </c:pt>
                <c:pt idx="4944">
                  <c:v>57.555555555555557</c:v>
                </c:pt>
                <c:pt idx="4945">
                  <c:v>79.75</c:v>
                </c:pt>
                <c:pt idx="4946">
                  <c:v>70</c:v>
                </c:pt>
                <c:pt idx="4947">
                  <c:v>51.5</c:v>
                </c:pt>
                <c:pt idx="4948">
                  <c:v>42.75</c:v>
                </c:pt>
                <c:pt idx="4949">
                  <c:v>55</c:v>
                </c:pt>
                <c:pt idx="4950">
                  <c:v>76.25</c:v>
                </c:pt>
                <c:pt idx="4951">
                  <c:v>86.583333333333329</c:v>
                </c:pt>
                <c:pt idx="4952">
                  <c:v>60.666666666666664</c:v>
                </c:pt>
                <c:pt idx="4953">
                  <c:v>81.5</c:v>
                </c:pt>
                <c:pt idx="4954">
                  <c:v>91.25</c:v>
                </c:pt>
                <c:pt idx="4955">
                  <c:v>65.333333333333329</c:v>
                </c:pt>
                <c:pt idx="4956">
                  <c:v>68.444444444444443</c:v>
                </c:pt>
                <c:pt idx="4957">
                  <c:v>48</c:v>
                </c:pt>
                <c:pt idx="4958">
                  <c:v>90.083333333333329</c:v>
                </c:pt>
                <c:pt idx="4959">
                  <c:v>57.555555555555557</c:v>
                </c:pt>
                <c:pt idx="4960">
                  <c:v>65.333333333333329</c:v>
                </c:pt>
                <c:pt idx="4961">
                  <c:v>65.333333333333329</c:v>
                </c:pt>
                <c:pt idx="4962">
                  <c:v>74.5</c:v>
                </c:pt>
                <c:pt idx="4963">
                  <c:v>79.75</c:v>
                </c:pt>
                <c:pt idx="4964">
                  <c:v>49.75</c:v>
                </c:pt>
                <c:pt idx="4965">
                  <c:v>44.5</c:v>
                </c:pt>
                <c:pt idx="4966">
                  <c:v>56</c:v>
                </c:pt>
                <c:pt idx="4967">
                  <c:v>74.5</c:v>
                </c:pt>
                <c:pt idx="4968">
                  <c:v>78</c:v>
                </c:pt>
                <c:pt idx="4969">
                  <c:v>70</c:v>
                </c:pt>
                <c:pt idx="4970">
                  <c:v>66.888888888888886</c:v>
                </c:pt>
                <c:pt idx="4971">
                  <c:v>56</c:v>
                </c:pt>
                <c:pt idx="4972">
                  <c:v>86.583333333333329</c:v>
                </c:pt>
                <c:pt idx="4973">
                  <c:v>85</c:v>
                </c:pt>
                <c:pt idx="4974">
                  <c:v>86</c:v>
                </c:pt>
                <c:pt idx="4975">
                  <c:v>83.25</c:v>
                </c:pt>
                <c:pt idx="4976">
                  <c:v>63.777777777777779</c:v>
                </c:pt>
                <c:pt idx="4977">
                  <c:v>74.5</c:v>
                </c:pt>
                <c:pt idx="4978">
                  <c:v>79.75</c:v>
                </c:pt>
                <c:pt idx="4979">
                  <c:v>81.5</c:v>
                </c:pt>
                <c:pt idx="4980">
                  <c:v>83.25</c:v>
                </c:pt>
                <c:pt idx="4981">
                  <c:v>59.111111111111114</c:v>
                </c:pt>
                <c:pt idx="4982">
                  <c:v>72.75</c:v>
                </c:pt>
                <c:pt idx="4983">
                  <c:v>57.555555555555557</c:v>
                </c:pt>
                <c:pt idx="4984">
                  <c:v>86</c:v>
                </c:pt>
                <c:pt idx="4985">
                  <c:v>93.583333333333329</c:v>
                </c:pt>
                <c:pt idx="4986">
                  <c:v>76.25</c:v>
                </c:pt>
                <c:pt idx="4987">
                  <c:v>86</c:v>
                </c:pt>
                <c:pt idx="4988">
                  <c:v>71</c:v>
                </c:pt>
                <c:pt idx="4989">
                  <c:v>70</c:v>
                </c:pt>
                <c:pt idx="4990">
                  <c:v>70</c:v>
                </c:pt>
                <c:pt idx="4991">
                  <c:v>74.5</c:v>
                </c:pt>
                <c:pt idx="4992">
                  <c:v>59.111111111111114</c:v>
                </c:pt>
                <c:pt idx="4993">
                  <c:v>79.75</c:v>
                </c:pt>
                <c:pt idx="4994">
                  <c:v>65.333333333333329</c:v>
                </c:pt>
                <c:pt idx="4995">
                  <c:v>59.111111111111114</c:v>
                </c:pt>
                <c:pt idx="4996">
                  <c:v>71</c:v>
                </c:pt>
                <c:pt idx="4997">
                  <c:v>59.111111111111114</c:v>
                </c:pt>
                <c:pt idx="4998">
                  <c:v>70</c:v>
                </c:pt>
                <c:pt idx="4999">
                  <c:v>83.25</c:v>
                </c:pt>
                <c:pt idx="5000">
                  <c:v>89.5</c:v>
                </c:pt>
                <c:pt idx="5001">
                  <c:v>87.166666666666671</c:v>
                </c:pt>
                <c:pt idx="5002">
                  <c:v>91.833333333333329</c:v>
                </c:pt>
                <c:pt idx="5003">
                  <c:v>59.111111111111114</c:v>
                </c:pt>
                <c:pt idx="5004">
                  <c:v>63.777777777777779</c:v>
                </c:pt>
                <c:pt idx="5005">
                  <c:v>83.25</c:v>
                </c:pt>
                <c:pt idx="5006">
                  <c:v>49.75</c:v>
                </c:pt>
                <c:pt idx="5007">
                  <c:v>56</c:v>
                </c:pt>
                <c:pt idx="5008">
                  <c:v>78</c:v>
                </c:pt>
                <c:pt idx="5009">
                  <c:v>68.444444444444443</c:v>
                </c:pt>
                <c:pt idx="5010">
                  <c:v>76.25</c:v>
                </c:pt>
                <c:pt idx="5011">
                  <c:v>83.25</c:v>
                </c:pt>
                <c:pt idx="5012">
                  <c:v>41</c:v>
                </c:pt>
                <c:pt idx="5013">
                  <c:v>79.75</c:v>
                </c:pt>
                <c:pt idx="5014">
                  <c:v>83.25</c:v>
                </c:pt>
                <c:pt idx="5015">
                  <c:v>81.5</c:v>
                </c:pt>
                <c:pt idx="5016">
                  <c:v>86.583333333333329</c:v>
                </c:pt>
                <c:pt idx="5017">
                  <c:v>88.333333333333329</c:v>
                </c:pt>
                <c:pt idx="5018">
                  <c:v>86.583333333333329</c:v>
                </c:pt>
                <c:pt idx="5019">
                  <c:v>71</c:v>
                </c:pt>
                <c:pt idx="5020">
                  <c:v>62.222222222222221</c:v>
                </c:pt>
                <c:pt idx="5021">
                  <c:v>74.5</c:v>
                </c:pt>
                <c:pt idx="5022">
                  <c:v>85</c:v>
                </c:pt>
                <c:pt idx="5023">
                  <c:v>49.75</c:v>
                </c:pt>
                <c:pt idx="5024">
                  <c:v>71</c:v>
                </c:pt>
                <c:pt idx="5025">
                  <c:v>44.5</c:v>
                </c:pt>
                <c:pt idx="5026">
                  <c:v>62.222222222222221</c:v>
                </c:pt>
                <c:pt idx="5027">
                  <c:v>76.25</c:v>
                </c:pt>
                <c:pt idx="5028">
                  <c:v>87.75</c:v>
                </c:pt>
                <c:pt idx="5029">
                  <c:v>68.444444444444443</c:v>
                </c:pt>
                <c:pt idx="5030">
                  <c:v>60.666666666666664</c:v>
                </c:pt>
                <c:pt idx="5031">
                  <c:v>78</c:v>
                </c:pt>
                <c:pt idx="5032">
                  <c:v>74.5</c:v>
                </c:pt>
                <c:pt idx="5033">
                  <c:v>60.666666666666664</c:v>
                </c:pt>
                <c:pt idx="5034">
                  <c:v>79.75</c:v>
                </c:pt>
                <c:pt idx="5035">
                  <c:v>70</c:v>
                </c:pt>
                <c:pt idx="5036">
                  <c:v>62.222222222222221</c:v>
                </c:pt>
                <c:pt idx="5037">
                  <c:v>87.166666666666671</c:v>
                </c:pt>
                <c:pt idx="5038">
                  <c:v>57.555555555555557</c:v>
                </c:pt>
                <c:pt idx="5039">
                  <c:v>92.416666666666671</c:v>
                </c:pt>
                <c:pt idx="5040">
                  <c:v>46.25</c:v>
                </c:pt>
                <c:pt idx="5041">
                  <c:v>68.444444444444443</c:v>
                </c:pt>
                <c:pt idx="5042">
                  <c:v>81.5</c:v>
                </c:pt>
                <c:pt idx="5043">
                  <c:v>86.583333333333329</c:v>
                </c:pt>
                <c:pt idx="5044">
                  <c:v>71</c:v>
                </c:pt>
                <c:pt idx="5045">
                  <c:v>71</c:v>
                </c:pt>
                <c:pt idx="5046">
                  <c:v>56</c:v>
                </c:pt>
                <c:pt idx="5047">
                  <c:v>71</c:v>
                </c:pt>
                <c:pt idx="5048">
                  <c:v>71</c:v>
                </c:pt>
                <c:pt idx="5049">
                  <c:v>86</c:v>
                </c:pt>
                <c:pt idx="5050">
                  <c:v>81.5</c:v>
                </c:pt>
                <c:pt idx="5051">
                  <c:v>76.25</c:v>
                </c:pt>
                <c:pt idx="5052">
                  <c:v>86.583333333333329</c:v>
                </c:pt>
                <c:pt idx="5053">
                  <c:v>65.333333333333329</c:v>
                </c:pt>
                <c:pt idx="5054">
                  <c:v>78</c:v>
                </c:pt>
                <c:pt idx="5055">
                  <c:v>53.25</c:v>
                </c:pt>
                <c:pt idx="5056">
                  <c:v>74.5</c:v>
                </c:pt>
                <c:pt idx="5057">
                  <c:v>86</c:v>
                </c:pt>
                <c:pt idx="5058">
                  <c:v>63.777777777777779</c:v>
                </c:pt>
                <c:pt idx="5059">
                  <c:v>88.916666666666671</c:v>
                </c:pt>
                <c:pt idx="5060">
                  <c:v>59.111111111111114</c:v>
                </c:pt>
                <c:pt idx="5061">
                  <c:v>71</c:v>
                </c:pt>
                <c:pt idx="5062">
                  <c:v>59.111111111111114</c:v>
                </c:pt>
                <c:pt idx="5063">
                  <c:v>63.777777777777779</c:v>
                </c:pt>
                <c:pt idx="5064">
                  <c:v>76.25</c:v>
                </c:pt>
                <c:pt idx="5065">
                  <c:v>79.75</c:v>
                </c:pt>
                <c:pt idx="5066">
                  <c:v>74.5</c:v>
                </c:pt>
                <c:pt idx="5067">
                  <c:v>59.111111111111114</c:v>
                </c:pt>
                <c:pt idx="5068">
                  <c:v>89.5</c:v>
                </c:pt>
                <c:pt idx="5069">
                  <c:v>65.333333333333329</c:v>
                </c:pt>
                <c:pt idx="5070">
                  <c:v>79.75</c:v>
                </c:pt>
                <c:pt idx="5071">
                  <c:v>91.25</c:v>
                </c:pt>
                <c:pt idx="5072">
                  <c:v>62.222222222222221</c:v>
                </c:pt>
                <c:pt idx="5073">
                  <c:v>65.333333333333329</c:v>
                </c:pt>
                <c:pt idx="5074">
                  <c:v>88.916666666666671</c:v>
                </c:pt>
                <c:pt idx="5075">
                  <c:v>70</c:v>
                </c:pt>
                <c:pt idx="5076">
                  <c:v>70</c:v>
                </c:pt>
                <c:pt idx="5077">
                  <c:v>79.75</c:v>
                </c:pt>
                <c:pt idx="5078">
                  <c:v>55</c:v>
                </c:pt>
                <c:pt idx="5079">
                  <c:v>68.444444444444443</c:v>
                </c:pt>
                <c:pt idx="5080">
                  <c:v>76.25</c:v>
                </c:pt>
                <c:pt idx="5081">
                  <c:v>40</c:v>
                </c:pt>
                <c:pt idx="5082">
                  <c:v>81.5</c:v>
                </c:pt>
                <c:pt idx="5083">
                  <c:v>68.444444444444443</c:v>
                </c:pt>
                <c:pt idx="5084">
                  <c:v>86.583333333333329</c:v>
                </c:pt>
                <c:pt idx="5085">
                  <c:v>86.583333333333329</c:v>
                </c:pt>
                <c:pt idx="5086">
                  <c:v>88.916666666666671</c:v>
                </c:pt>
                <c:pt idx="5087">
                  <c:v>62.222222222222221</c:v>
                </c:pt>
                <c:pt idx="5088">
                  <c:v>66.888888888888886</c:v>
                </c:pt>
                <c:pt idx="5089">
                  <c:v>46.25</c:v>
                </c:pt>
                <c:pt idx="5090">
                  <c:v>59.111111111111114</c:v>
                </c:pt>
                <c:pt idx="5091">
                  <c:v>78</c:v>
                </c:pt>
                <c:pt idx="5092">
                  <c:v>87.166666666666671</c:v>
                </c:pt>
                <c:pt idx="5093">
                  <c:v>86.583333333333329</c:v>
                </c:pt>
                <c:pt idx="5094">
                  <c:v>63.777777777777779</c:v>
                </c:pt>
                <c:pt idx="5095">
                  <c:v>55</c:v>
                </c:pt>
                <c:pt idx="5096">
                  <c:v>79.75</c:v>
                </c:pt>
                <c:pt idx="5097">
                  <c:v>81.5</c:v>
                </c:pt>
                <c:pt idx="5098">
                  <c:v>88.333333333333329</c:v>
                </c:pt>
                <c:pt idx="5099">
                  <c:v>38.46153846153846</c:v>
                </c:pt>
                <c:pt idx="5100">
                  <c:v>78</c:v>
                </c:pt>
                <c:pt idx="5101">
                  <c:v>65.333333333333329</c:v>
                </c:pt>
                <c:pt idx="5102">
                  <c:v>44.5</c:v>
                </c:pt>
                <c:pt idx="5103">
                  <c:v>87.75</c:v>
                </c:pt>
                <c:pt idx="5104">
                  <c:v>87.166666666666671</c:v>
                </c:pt>
                <c:pt idx="5105">
                  <c:v>71</c:v>
                </c:pt>
                <c:pt idx="5106">
                  <c:v>70</c:v>
                </c:pt>
                <c:pt idx="5107">
                  <c:v>83.25</c:v>
                </c:pt>
                <c:pt idx="5108">
                  <c:v>44.5</c:v>
                </c:pt>
                <c:pt idx="5109">
                  <c:v>78</c:v>
                </c:pt>
                <c:pt idx="5110">
                  <c:v>85</c:v>
                </c:pt>
                <c:pt idx="5111">
                  <c:v>66.888888888888886</c:v>
                </c:pt>
                <c:pt idx="5112">
                  <c:v>83.25</c:v>
                </c:pt>
                <c:pt idx="5113">
                  <c:v>66.888888888888886</c:v>
                </c:pt>
                <c:pt idx="5114">
                  <c:v>53.25</c:v>
                </c:pt>
                <c:pt idx="5115">
                  <c:v>72.75</c:v>
                </c:pt>
                <c:pt idx="5116">
                  <c:v>48</c:v>
                </c:pt>
                <c:pt idx="5117">
                  <c:v>81.5</c:v>
                </c:pt>
                <c:pt idx="5118">
                  <c:v>86</c:v>
                </c:pt>
                <c:pt idx="5119">
                  <c:v>86.583333333333329</c:v>
                </c:pt>
                <c:pt idx="5120">
                  <c:v>49.75</c:v>
                </c:pt>
                <c:pt idx="5121">
                  <c:v>94.75</c:v>
                </c:pt>
                <c:pt idx="5122">
                  <c:v>85</c:v>
                </c:pt>
                <c:pt idx="5123">
                  <c:v>62.222222222222221</c:v>
                </c:pt>
                <c:pt idx="5124">
                  <c:v>68.444444444444443</c:v>
                </c:pt>
                <c:pt idx="5125">
                  <c:v>74.5</c:v>
                </c:pt>
                <c:pt idx="5126">
                  <c:v>90.666666666666671</c:v>
                </c:pt>
                <c:pt idx="5127">
                  <c:v>85</c:v>
                </c:pt>
                <c:pt idx="5128">
                  <c:v>36.153846153846153</c:v>
                </c:pt>
                <c:pt idx="5129">
                  <c:v>79.75</c:v>
                </c:pt>
                <c:pt idx="5130">
                  <c:v>55</c:v>
                </c:pt>
                <c:pt idx="5131">
                  <c:v>83.25</c:v>
                </c:pt>
                <c:pt idx="5132">
                  <c:v>68.444444444444443</c:v>
                </c:pt>
                <c:pt idx="5133">
                  <c:v>40</c:v>
                </c:pt>
                <c:pt idx="5134">
                  <c:v>86.583333333333329</c:v>
                </c:pt>
                <c:pt idx="5135">
                  <c:v>78</c:v>
                </c:pt>
                <c:pt idx="5136">
                  <c:v>63.777777777777779</c:v>
                </c:pt>
                <c:pt idx="5137">
                  <c:v>57.555555555555557</c:v>
                </c:pt>
                <c:pt idx="5138">
                  <c:v>71</c:v>
                </c:pt>
                <c:pt idx="5139">
                  <c:v>53.25</c:v>
                </c:pt>
                <c:pt idx="5140">
                  <c:v>63.777777777777779</c:v>
                </c:pt>
                <c:pt idx="5141">
                  <c:v>66.888888888888886</c:v>
                </c:pt>
                <c:pt idx="5142">
                  <c:v>63.777777777777779</c:v>
                </c:pt>
                <c:pt idx="5143">
                  <c:v>57.555555555555557</c:v>
                </c:pt>
                <c:pt idx="5144">
                  <c:v>65.333333333333329</c:v>
                </c:pt>
                <c:pt idx="5145">
                  <c:v>70</c:v>
                </c:pt>
                <c:pt idx="5146">
                  <c:v>86</c:v>
                </c:pt>
                <c:pt idx="5147">
                  <c:v>48</c:v>
                </c:pt>
                <c:pt idx="5148">
                  <c:v>68.444444444444443</c:v>
                </c:pt>
                <c:pt idx="5149">
                  <c:v>71</c:v>
                </c:pt>
                <c:pt idx="5150">
                  <c:v>76.25</c:v>
                </c:pt>
                <c:pt idx="5151">
                  <c:v>63.777777777777779</c:v>
                </c:pt>
                <c:pt idx="5152">
                  <c:v>60.666666666666664</c:v>
                </c:pt>
                <c:pt idx="5153">
                  <c:v>66.888888888888886</c:v>
                </c:pt>
                <c:pt idx="5154">
                  <c:v>57.555555555555557</c:v>
                </c:pt>
                <c:pt idx="5155">
                  <c:v>79.75</c:v>
                </c:pt>
                <c:pt idx="5156">
                  <c:v>65.333333333333329</c:v>
                </c:pt>
                <c:pt idx="5157">
                  <c:v>71</c:v>
                </c:pt>
                <c:pt idx="5158">
                  <c:v>53.25</c:v>
                </c:pt>
                <c:pt idx="5159">
                  <c:v>62.222222222222221</c:v>
                </c:pt>
                <c:pt idx="5160">
                  <c:v>70</c:v>
                </c:pt>
                <c:pt idx="5161">
                  <c:v>60.666666666666664</c:v>
                </c:pt>
                <c:pt idx="5162">
                  <c:v>90.666666666666671</c:v>
                </c:pt>
                <c:pt idx="5163">
                  <c:v>83.25</c:v>
                </c:pt>
                <c:pt idx="5164">
                  <c:v>72.75</c:v>
                </c:pt>
                <c:pt idx="5165">
                  <c:v>55</c:v>
                </c:pt>
                <c:pt idx="5166">
                  <c:v>62.222222222222221</c:v>
                </c:pt>
                <c:pt idx="5167">
                  <c:v>60.666666666666664</c:v>
                </c:pt>
                <c:pt idx="5168">
                  <c:v>55</c:v>
                </c:pt>
                <c:pt idx="5169">
                  <c:v>53.25</c:v>
                </c:pt>
                <c:pt idx="5170">
                  <c:v>60.666666666666664</c:v>
                </c:pt>
                <c:pt idx="5171">
                  <c:v>79.75</c:v>
                </c:pt>
                <c:pt idx="5172">
                  <c:v>87.75</c:v>
                </c:pt>
                <c:pt idx="5173">
                  <c:v>78</c:v>
                </c:pt>
                <c:pt idx="5174">
                  <c:v>40</c:v>
                </c:pt>
                <c:pt idx="5175">
                  <c:v>86</c:v>
                </c:pt>
                <c:pt idx="5176">
                  <c:v>59.111111111111114</c:v>
                </c:pt>
                <c:pt idx="5177">
                  <c:v>56</c:v>
                </c:pt>
                <c:pt idx="5178">
                  <c:v>65.333333333333329</c:v>
                </c:pt>
                <c:pt idx="5179">
                  <c:v>70</c:v>
                </c:pt>
                <c:pt idx="5180">
                  <c:v>68.444444444444443</c:v>
                </c:pt>
                <c:pt idx="5181">
                  <c:v>88.333333333333329</c:v>
                </c:pt>
                <c:pt idx="5182">
                  <c:v>88.916666666666671</c:v>
                </c:pt>
                <c:pt idx="5183">
                  <c:v>65.333333333333329</c:v>
                </c:pt>
                <c:pt idx="5184">
                  <c:v>49.75</c:v>
                </c:pt>
                <c:pt idx="5185">
                  <c:v>83.25</c:v>
                </c:pt>
                <c:pt idx="5186">
                  <c:v>86.583333333333329</c:v>
                </c:pt>
                <c:pt idx="5187">
                  <c:v>57.555555555555557</c:v>
                </c:pt>
                <c:pt idx="5188">
                  <c:v>65.333333333333329</c:v>
                </c:pt>
                <c:pt idx="5189">
                  <c:v>86</c:v>
                </c:pt>
                <c:pt idx="5190">
                  <c:v>88.333333333333329</c:v>
                </c:pt>
                <c:pt idx="5191">
                  <c:v>83.25</c:v>
                </c:pt>
                <c:pt idx="5192">
                  <c:v>87.75</c:v>
                </c:pt>
                <c:pt idx="5193">
                  <c:v>56</c:v>
                </c:pt>
                <c:pt idx="5194">
                  <c:v>76.25</c:v>
                </c:pt>
                <c:pt idx="5195">
                  <c:v>83.25</c:v>
                </c:pt>
                <c:pt idx="5196">
                  <c:v>70</c:v>
                </c:pt>
                <c:pt idx="5197">
                  <c:v>63.777777777777779</c:v>
                </c:pt>
                <c:pt idx="5198">
                  <c:v>90.666666666666671</c:v>
                </c:pt>
                <c:pt idx="5199">
                  <c:v>86</c:v>
                </c:pt>
                <c:pt idx="5200">
                  <c:v>60.666666666666664</c:v>
                </c:pt>
                <c:pt idx="5201">
                  <c:v>63.777777777777779</c:v>
                </c:pt>
                <c:pt idx="5202">
                  <c:v>65.333333333333329</c:v>
                </c:pt>
                <c:pt idx="5203">
                  <c:v>60.666666666666664</c:v>
                </c:pt>
                <c:pt idx="5204">
                  <c:v>81.5</c:v>
                </c:pt>
                <c:pt idx="5205">
                  <c:v>39.230769230769234</c:v>
                </c:pt>
                <c:pt idx="5206">
                  <c:v>51.5</c:v>
                </c:pt>
                <c:pt idx="5207">
                  <c:v>55</c:v>
                </c:pt>
                <c:pt idx="5208">
                  <c:v>76.25</c:v>
                </c:pt>
                <c:pt idx="5209">
                  <c:v>42.75</c:v>
                </c:pt>
                <c:pt idx="5210">
                  <c:v>81.5</c:v>
                </c:pt>
                <c:pt idx="5211">
                  <c:v>66.888888888888886</c:v>
                </c:pt>
                <c:pt idx="5212">
                  <c:v>72.75</c:v>
                </c:pt>
                <c:pt idx="5213">
                  <c:v>65.333333333333329</c:v>
                </c:pt>
                <c:pt idx="5214">
                  <c:v>86</c:v>
                </c:pt>
                <c:pt idx="5215">
                  <c:v>87.75</c:v>
                </c:pt>
                <c:pt idx="5216">
                  <c:v>57.555555555555557</c:v>
                </c:pt>
                <c:pt idx="5217">
                  <c:v>86.583333333333329</c:v>
                </c:pt>
                <c:pt idx="5218">
                  <c:v>71</c:v>
                </c:pt>
                <c:pt idx="5219">
                  <c:v>90.083333333333329</c:v>
                </c:pt>
                <c:pt idx="5220">
                  <c:v>91.25</c:v>
                </c:pt>
                <c:pt idx="5221">
                  <c:v>41</c:v>
                </c:pt>
                <c:pt idx="5222">
                  <c:v>63.777777777777779</c:v>
                </c:pt>
                <c:pt idx="5223">
                  <c:v>62.222222222222221</c:v>
                </c:pt>
                <c:pt idx="5224">
                  <c:v>87.75</c:v>
                </c:pt>
                <c:pt idx="5225">
                  <c:v>70</c:v>
                </c:pt>
                <c:pt idx="5226">
                  <c:v>93</c:v>
                </c:pt>
                <c:pt idx="5227">
                  <c:v>88.333333333333329</c:v>
                </c:pt>
                <c:pt idx="5228">
                  <c:v>81.5</c:v>
                </c:pt>
                <c:pt idx="5229">
                  <c:v>74.5</c:v>
                </c:pt>
                <c:pt idx="5230">
                  <c:v>57.555555555555557</c:v>
                </c:pt>
                <c:pt idx="5231">
                  <c:v>83.25</c:v>
                </c:pt>
                <c:pt idx="5232">
                  <c:v>88.916666666666671</c:v>
                </c:pt>
                <c:pt idx="5233">
                  <c:v>71</c:v>
                </c:pt>
                <c:pt idx="5234">
                  <c:v>59.111111111111114</c:v>
                </c:pt>
                <c:pt idx="5235">
                  <c:v>65.333333333333329</c:v>
                </c:pt>
                <c:pt idx="5236">
                  <c:v>90.666666666666671</c:v>
                </c:pt>
                <c:pt idx="5237">
                  <c:v>72.75</c:v>
                </c:pt>
                <c:pt idx="5238">
                  <c:v>59.111111111111114</c:v>
                </c:pt>
                <c:pt idx="5239">
                  <c:v>56</c:v>
                </c:pt>
                <c:pt idx="5240">
                  <c:v>72.75</c:v>
                </c:pt>
                <c:pt idx="5241">
                  <c:v>72.75</c:v>
                </c:pt>
                <c:pt idx="5242">
                  <c:v>62.222222222222221</c:v>
                </c:pt>
                <c:pt idx="5243">
                  <c:v>66.888888888888886</c:v>
                </c:pt>
                <c:pt idx="5244">
                  <c:v>70</c:v>
                </c:pt>
                <c:pt idx="5245">
                  <c:v>89.5</c:v>
                </c:pt>
                <c:pt idx="5246">
                  <c:v>60.666666666666664</c:v>
                </c:pt>
                <c:pt idx="5247">
                  <c:v>51.5</c:v>
                </c:pt>
                <c:pt idx="5248">
                  <c:v>71</c:v>
                </c:pt>
                <c:pt idx="5249">
                  <c:v>72.75</c:v>
                </c:pt>
                <c:pt idx="5250">
                  <c:v>51.5</c:v>
                </c:pt>
                <c:pt idx="5251">
                  <c:v>70</c:v>
                </c:pt>
                <c:pt idx="5252">
                  <c:v>74.5</c:v>
                </c:pt>
                <c:pt idx="5253">
                  <c:v>83.25</c:v>
                </c:pt>
                <c:pt idx="5254">
                  <c:v>86.583333333333329</c:v>
                </c:pt>
                <c:pt idx="5255">
                  <c:v>93</c:v>
                </c:pt>
                <c:pt idx="5256">
                  <c:v>85</c:v>
                </c:pt>
                <c:pt idx="5257">
                  <c:v>39.230769230769234</c:v>
                </c:pt>
                <c:pt idx="5258">
                  <c:v>83.25</c:v>
                </c:pt>
                <c:pt idx="5259">
                  <c:v>53.25</c:v>
                </c:pt>
                <c:pt idx="5260">
                  <c:v>86.583333333333329</c:v>
                </c:pt>
                <c:pt idx="5261">
                  <c:v>91.833333333333329</c:v>
                </c:pt>
                <c:pt idx="5262">
                  <c:v>79.75</c:v>
                </c:pt>
                <c:pt idx="5263">
                  <c:v>83.25</c:v>
                </c:pt>
                <c:pt idx="5264">
                  <c:v>65.333333333333329</c:v>
                </c:pt>
                <c:pt idx="5265">
                  <c:v>83.25</c:v>
                </c:pt>
                <c:pt idx="5266">
                  <c:v>63.777777777777779</c:v>
                </c:pt>
                <c:pt idx="5267">
                  <c:v>55</c:v>
                </c:pt>
                <c:pt idx="5268">
                  <c:v>51.5</c:v>
                </c:pt>
                <c:pt idx="5269">
                  <c:v>87.166666666666671</c:v>
                </c:pt>
                <c:pt idx="5270">
                  <c:v>86</c:v>
                </c:pt>
                <c:pt idx="5271">
                  <c:v>66.888888888888886</c:v>
                </c:pt>
                <c:pt idx="5272">
                  <c:v>62.222222222222221</c:v>
                </c:pt>
                <c:pt idx="5273">
                  <c:v>79.75</c:v>
                </c:pt>
                <c:pt idx="5274">
                  <c:v>81.5</c:v>
                </c:pt>
                <c:pt idx="5275">
                  <c:v>55</c:v>
                </c:pt>
                <c:pt idx="5276">
                  <c:v>97.083333333333329</c:v>
                </c:pt>
                <c:pt idx="5277">
                  <c:v>60.666666666666664</c:v>
                </c:pt>
                <c:pt idx="5278">
                  <c:v>85</c:v>
                </c:pt>
                <c:pt idx="5279">
                  <c:v>86</c:v>
                </c:pt>
                <c:pt idx="5280">
                  <c:v>83.25</c:v>
                </c:pt>
                <c:pt idx="5281">
                  <c:v>83.25</c:v>
                </c:pt>
                <c:pt idx="5282">
                  <c:v>41</c:v>
                </c:pt>
                <c:pt idx="5283">
                  <c:v>44.5</c:v>
                </c:pt>
                <c:pt idx="5284">
                  <c:v>71</c:v>
                </c:pt>
                <c:pt idx="5285">
                  <c:v>76.25</c:v>
                </c:pt>
                <c:pt idx="5286">
                  <c:v>86.583333333333329</c:v>
                </c:pt>
                <c:pt idx="5287">
                  <c:v>79.75</c:v>
                </c:pt>
                <c:pt idx="5288">
                  <c:v>59.111111111111114</c:v>
                </c:pt>
                <c:pt idx="5289">
                  <c:v>85</c:v>
                </c:pt>
                <c:pt idx="5290">
                  <c:v>72.75</c:v>
                </c:pt>
                <c:pt idx="5291">
                  <c:v>63.777777777777779</c:v>
                </c:pt>
                <c:pt idx="5292">
                  <c:v>63.777777777777779</c:v>
                </c:pt>
                <c:pt idx="5293">
                  <c:v>72.75</c:v>
                </c:pt>
                <c:pt idx="5294">
                  <c:v>72.75</c:v>
                </c:pt>
                <c:pt idx="5295">
                  <c:v>86.583333333333329</c:v>
                </c:pt>
                <c:pt idx="5296">
                  <c:v>72.75</c:v>
                </c:pt>
                <c:pt idx="5297">
                  <c:v>71</c:v>
                </c:pt>
                <c:pt idx="5298">
                  <c:v>71</c:v>
                </c:pt>
                <c:pt idx="5299">
                  <c:v>62.222222222222221</c:v>
                </c:pt>
                <c:pt idx="5300">
                  <c:v>55</c:v>
                </c:pt>
                <c:pt idx="5301">
                  <c:v>90.083333333333329</c:v>
                </c:pt>
                <c:pt idx="5302">
                  <c:v>72.75</c:v>
                </c:pt>
                <c:pt idx="5303">
                  <c:v>68.444444444444443</c:v>
                </c:pt>
                <c:pt idx="5304">
                  <c:v>56</c:v>
                </c:pt>
                <c:pt idx="5305">
                  <c:v>65.333333333333329</c:v>
                </c:pt>
                <c:pt idx="5306">
                  <c:v>76.25</c:v>
                </c:pt>
                <c:pt idx="5307">
                  <c:v>65.333333333333329</c:v>
                </c:pt>
                <c:pt idx="5308">
                  <c:v>63.777777777777779</c:v>
                </c:pt>
                <c:pt idx="5309">
                  <c:v>78</c:v>
                </c:pt>
                <c:pt idx="5310">
                  <c:v>62.222222222222221</c:v>
                </c:pt>
                <c:pt idx="5311">
                  <c:v>81.5</c:v>
                </c:pt>
                <c:pt idx="5312">
                  <c:v>78</c:v>
                </c:pt>
                <c:pt idx="5313">
                  <c:v>62.222222222222221</c:v>
                </c:pt>
                <c:pt idx="5314">
                  <c:v>90.083333333333329</c:v>
                </c:pt>
                <c:pt idx="5315">
                  <c:v>76.25</c:v>
                </c:pt>
                <c:pt idx="5316">
                  <c:v>60.666666666666664</c:v>
                </c:pt>
                <c:pt idx="5317">
                  <c:v>65.333333333333329</c:v>
                </c:pt>
                <c:pt idx="5318">
                  <c:v>68.444444444444443</c:v>
                </c:pt>
                <c:pt idx="5319">
                  <c:v>71</c:v>
                </c:pt>
                <c:pt idx="5320">
                  <c:v>63.777777777777779</c:v>
                </c:pt>
                <c:pt idx="5321">
                  <c:v>66.888888888888886</c:v>
                </c:pt>
                <c:pt idx="5322">
                  <c:v>71</c:v>
                </c:pt>
                <c:pt idx="5323">
                  <c:v>85</c:v>
                </c:pt>
                <c:pt idx="5324">
                  <c:v>86</c:v>
                </c:pt>
                <c:pt idx="5325">
                  <c:v>88.916666666666671</c:v>
                </c:pt>
                <c:pt idx="5326">
                  <c:v>81.5</c:v>
                </c:pt>
                <c:pt idx="5327">
                  <c:v>78</c:v>
                </c:pt>
                <c:pt idx="5328">
                  <c:v>76.25</c:v>
                </c:pt>
                <c:pt idx="5329">
                  <c:v>68.444444444444443</c:v>
                </c:pt>
                <c:pt idx="5330">
                  <c:v>63.777777777777779</c:v>
                </c:pt>
                <c:pt idx="5331">
                  <c:v>68.444444444444443</c:v>
                </c:pt>
                <c:pt idx="5332">
                  <c:v>86</c:v>
                </c:pt>
                <c:pt idx="5333">
                  <c:v>71</c:v>
                </c:pt>
                <c:pt idx="5334">
                  <c:v>59.111111111111114</c:v>
                </c:pt>
                <c:pt idx="5335">
                  <c:v>57.555555555555557</c:v>
                </c:pt>
                <c:pt idx="5336">
                  <c:v>87.166666666666671</c:v>
                </c:pt>
                <c:pt idx="5337">
                  <c:v>68.444444444444443</c:v>
                </c:pt>
                <c:pt idx="5338">
                  <c:v>74.5</c:v>
                </c:pt>
                <c:pt idx="5339">
                  <c:v>76.25</c:v>
                </c:pt>
                <c:pt idx="5340">
                  <c:v>83.25</c:v>
                </c:pt>
                <c:pt idx="5341">
                  <c:v>81.5</c:v>
                </c:pt>
                <c:pt idx="5342">
                  <c:v>53.25</c:v>
                </c:pt>
                <c:pt idx="5343">
                  <c:v>37.692307692307693</c:v>
                </c:pt>
                <c:pt idx="5344">
                  <c:v>79.75</c:v>
                </c:pt>
                <c:pt idx="5345">
                  <c:v>74.5</c:v>
                </c:pt>
                <c:pt idx="5346">
                  <c:v>90.666666666666671</c:v>
                </c:pt>
                <c:pt idx="5347">
                  <c:v>59.111111111111114</c:v>
                </c:pt>
                <c:pt idx="5348">
                  <c:v>70</c:v>
                </c:pt>
                <c:pt idx="5349">
                  <c:v>60.666666666666664</c:v>
                </c:pt>
                <c:pt idx="5350">
                  <c:v>76.25</c:v>
                </c:pt>
                <c:pt idx="5351">
                  <c:v>86.583333333333329</c:v>
                </c:pt>
                <c:pt idx="5352">
                  <c:v>71</c:v>
                </c:pt>
                <c:pt idx="5353">
                  <c:v>70</c:v>
                </c:pt>
                <c:pt idx="5354">
                  <c:v>70</c:v>
                </c:pt>
                <c:pt idx="5355">
                  <c:v>59.111111111111114</c:v>
                </c:pt>
                <c:pt idx="5356">
                  <c:v>74.5</c:v>
                </c:pt>
                <c:pt idx="5357">
                  <c:v>83.25</c:v>
                </c:pt>
                <c:pt idx="5358">
                  <c:v>87.166666666666671</c:v>
                </c:pt>
                <c:pt idx="5359">
                  <c:v>41</c:v>
                </c:pt>
                <c:pt idx="5360">
                  <c:v>86</c:v>
                </c:pt>
                <c:pt idx="5361">
                  <c:v>78</c:v>
                </c:pt>
                <c:pt idx="5362">
                  <c:v>87.75</c:v>
                </c:pt>
                <c:pt idx="5363">
                  <c:v>74.5</c:v>
                </c:pt>
                <c:pt idx="5364">
                  <c:v>88.333333333333329</c:v>
                </c:pt>
                <c:pt idx="5365">
                  <c:v>79.75</c:v>
                </c:pt>
                <c:pt idx="5366">
                  <c:v>41</c:v>
                </c:pt>
                <c:pt idx="5367">
                  <c:v>78</c:v>
                </c:pt>
                <c:pt idx="5368">
                  <c:v>85</c:v>
                </c:pt>
                <c:pt idx="5369">
                  <c:v>86</c:v>
                </c:pt>
                <c:pt idx="5370">
                  <c:v>83.25</c:v>
                </c:pt>
                <c:pt idx="5371">
                  <c:v>55</c:v>
                </c:pt>
                <c:pt idx="5372">
                  <c:v>60.666666666666664</c:v>
                </c:pt>
                <c:pt idx="5373">
                  <c:v>62.222222222222221</c:v>
                </c:pt>
                <c:pt idx="5374">
                  <c:v>63.777777777777779</c:v>
                </c:pt>
                <c:pt idx="5375">
                  <c:v>63.777777777777779</c:v>
                </c:pt>
                <c:pt idx="5376">
                  <c:v>68.444444444444443</c:v>
                </c:pt>
                <c:pt idx="5377">
                  <c:v>70</c:v>
                </c:pt>
                <c:pt idx="5378">
                  <c:v>87.166666666666671</c:v>
                </c:pt>
                <c:pt idx="5379">
                  <c:v>78</c:v>
                </c:pt>
                <c:pt idx="5380">
                  <c:v>85</c:v>
                </c:pt>
                <c:pt idx="5381">
                  <c:v>53.25</c:v>
                </c:pt>
                <c:pt idx="5382">
                  <c:v>57.555555555555557</c:v>
                </c:pt>
                <c:pt idx="5383">
                  <c:v>90.666666666666671</c:v>
                </c:pt>
                <c:pt idx="5384">
                  <c:v>74.5</c:v>
                </c:pt>
                <c:pt idx="5385">
                  <c:v>55</c:v>
                </c:pt>
                <c:pt idx="5386">
                  <c:v>86.583333333333329</c:v>
                </c:pt>
                <c:pt idx="5387">
                  <c:v>68.444444444444443</c:v>
                </c:pt>
                <c:pt idx="5388">
                  <c:v>83.25</c:v>
                </c:pt>
                <c:pt idx="5389">
                  <c:v>88.333333333333329</c:v>
                </c:pt>
                <c:pt idx="5390">
                  <c:v>56</c:v>
                </c:pt>
                <c:pt idx="5391">
                  <c:v>72.75</c:v>
                </c:pt>
                <c:pt idx="5392">
                  <c:v>48</c:v>
                </c:pt>
                <c:pt idx="5393">
                  <c:v>88.916666666666671</c:v>
                </c:pt>
                <c:pt idx="5394">
                  <c:v>72.75</c:v>
                </c:pt>
                <c:pt idx="5395">
                  <c:v>79.75</c:v>
                </c:pt>
                <c:pt idx="5396">
                  <c:v>74.5</c:v>
                </c:pt>
                <c:pt idx="5397">
                  <c:v>57.555555555555557</c:v>
                </c:pt>
                <c:pt idx="5398">
                  <c:v>60.666666666666664</c:v>
                </c:pt>
                <c:pt idx="5399">
                  <c:v>89.5</c:v>
                </c:pt>
                <c:pt idx="5400">
                  <c:v>55</c:v>
                </c:pt>
                <c:pt idx="5401">
                  <c:v>60.666666666666664</c:v>
                </c:pt>
                <c:pt idx="5402">
                  <c:v>55</c:v>
                </c:pt>
                <c:pt idx="5403">
                  <c:v>60.666666666666664</c:v>
                </c:pt>
                <c:pt idx="5404">
                  <c:v>65.333333333333329</c:v>
                </c:pt>
                <c:pt idx="5405">
                  <c:v>87.166666666666671</c:v>
                </c:pt>
                <c:pt idx="5406">
                  <c:v>63.777777777777779</c:v>
                </c:pt>
                <c:pt idx="5407">
                  <c:v>59.111111111111114</c:v>
                </c:pt>
                <c:pt idx="5408">
                  <c:v>66.888888888888886</c:v>
                </c:pt>
                <c:pt idx="5409">
                  <c:v>87.166666666666671</c:v>
                </c:pt>
                <c:pt idx="5410">
                  <c:v>65.333333333333329</c:v>
                </c:pt>
                <c:pt idx="5411">
                  <c:v>81.5</c:v>
                </c:pt>
                <c:pt idx="5412">
                  <c:v>81.5</c:v>
                </c:pt>
                <c:pt idx="5413">
                  <c:v>49.75</c:v>
                </c:pt>
                <c:pt idx="5414">
                  <c:v>70</c:v>
                </c:pt>
                <c:pt idx="5415">
                  <c:v>92.416666666666671</c:v>
                </c:pt>
                <c:pt idx="5416">
                  <c:v>89.5</c:v>
                </c:pt>
                <c:pt idx="5417">
                  <c:v>76.25</c:v>
                </c:pt>
                <c:pt idx="5418">
                  <c:v>65.333333333333329</c:v>
                </c:pt>
                <c:pt idx="5419">
                  <c:v>87.75</c:v>
                </c:pt>
                <c:pt idx="5420">
                  <c:v>51.5</c:v>
                </c:pt>
                <c:pt idx="5421">
                  <c:v>71</c:v>
                </c:pt>
                <c:pt idx="5422">
                  <c:v>74.5</c:v>
                </c:pt>
                <c:pt idx="5423">
                  <c:v>56</c:v>
                </c:pt>
                <c:pt idx="5424">
                  <c:v>71</c:v>
                </c:pt>
                <c:pt idx="5425">
                  <c:v>95.333333333333329</c:v>
                </c:pt>
                <c:pt idx="5426">
                  <c:v>44.5</c:v>
                </c:pt>
                <c:pt idx="5427">
                  <c:v>91.25</c:v>
                </c:pt>
                <c:pt idx="5428">
                  <c:v>51.5</c:v>
                </c:pt>
                <c:pt idx="5429">
                  <c:v>74.5</c:v>
                </c:pt>
                <c:pt idx="5430">
                  <c:v>59.111111111111114</c:v>
                </c:pt>
                <c:pt idx="5431">
                  <c:v>60.666666666666664</c:v>
                </c:pt>
                <c:pt idx="5432">
                  <c:v>86.583333333333329</c:v>
                </c:pt>
                <c:pt idx="5433">
                  <c:v>76.25</c:v>
                </c:pt>
                <c:pt idx="5434">
                  <c:v>63.777777777777779</c:v>
                </c:pt>
                <c:pt idx="5435">
                  <c:v>78</c:v>
                </c:pt>
                <c:pt idx="5436">
                  <c:v>71</c:v>
                </c:pt>
                <c:pt idx="5437">
                  <c:v>76.25</c:v>
                </c:pt>
                <c:pt idx="5438">
                  <c:v>86.583333333333329</c:v>
                </c:pt>
                <c:pt idx="5439">
                  <c:v>74.5</c:v>
                </c:pt>
                <c:pt idx="5440">
                  <c:v>74.5</c:v>
                </c:pt>
                <c:pt idx="5441">
                  <c:v>51.5</c:v>
                </c:pt>
                <c:pt idx="5442">
                  <c:v>41</c:v>
                </c:pt>
                <c:pt idx="5443">
                  <c:v>72.75</c:v>
                </c:pt>
                <c:pt idx="5444">
                  <c:v>36.153846153846153</c:v>
                </c:pt>
                <c:pt idx="5445">
                  <c:v>70</c:v>
                </c:pt>
                <c:pt idx="5446">
                  <c:v>91.833333333333329</c:v>
                </c:pt>
                <c:pt idx="5447">
                  <c:v>62.222222222222221</c:v>
                </c:pt>
                <c:pt idx="5448">
                  <c:v>48</c:v>
                </c:pt>
                <c:pt idx="5449">
                  <c:v>83.25</c:v>
                </c:pt>
                <c:pt idx="5450">
                  <c:v>65.333333333333329</c:v>
                </c:pt>
                <c:pt idx="5451">
                  <c:v>86.583333333333329</c:v>
                </c:pt>
                <c:pt idx="5452">
                  <c:v>53.25</c:v>
                </c:pt>
                <c:pt idx="5453">
                  <c:v>86.583333333333329</c:v>
                </c:pt>
                <c:pt idx="5454">
                  <c:v>65.333333333333329</c:v>
                </c:pt>
                <c:pt idx="5455">
                  <c:v>91.25</c:v>
                </c:pt>
                <c:pt idx="5456">
                  <c:v>83.25</c:v>
                </c:pt>
                <c:pt idx="5457">
                  <c:v>66.888888888888886</c:v>
                </c:pt>
                <c:pt idx="5458">
                  <c:v>83.25</c:v>
                </c:pt>
                <c:pt idx="5459">
                  <c:v>72.75</c:v>
                </c:pt>
                <c:pt idx="5460">
                  <c:v>87.166666666666671</c:v>
                </c:pt>
                <c:pt idx="5461">
                  <c:v>81.5</c:v>
                </c:pt>
                <c:pt idx="5462">
                  <c:v>70</c:v>
                </c:pt>
                <c:pt idx="5463">
                  <c:v>88.916666666666671</c:v>
                </c:pt>
                <c:pt idx="5464">
                  <c:v>72.75</c:v>
                </c:pt>
                <c:pt idx="5465">
                  <c:v>55</c:v>
                </c:pt>
                <c:pt idx="5466">
                  <c:v>66.888888888888886</c:v>
                </c:pt>
                <c:pt idx="5467">
                  <c:v>60.666666666666664</c:v>
                </c:pt>
                <c:pt idx="5468">
                  <c:v>68.444444444444443</c:v>
                </c:pt>
                <c:pt idx="5469">
                  <c:v>87.75</c:v>
                </c:pt>
                <c:pt idx="5470">
                  <c:v>60.666666666666664</c:v>
                </c:pt>
                <c:pt idx="5471">
                  <c:v>59.111111111111114</c:v>
                </c:pt>
                <c:pt idx="5472">
                  <c:v>79.75</c:v>
                </c:pt>
                <c:pt idx="5473">
                  <c:v>86</c:v>
                </c:pt>
                <c:pt idx="5474">
                  <c:v>66.888888888888886</c:v>
                </c:pt>
                <c:pt idx="5475">
                  <c:v>48</c:v>
                </c:pt>
                <c:pt idx="5476">
                  <c:v>81.5</c:v>
                </c:pt>
                <c:pt idx="5477">
                  <c:v>81.5</c:v>
                </c:pt>
                <c:pt idx="5478">
                  <c:v>72.75</c:v>
                </c:pt>
                <c:pt idx="5479">
                  <c:v>65.333333333333329</c:v>
                </c:pt>
                <c:pt idx="5480">
                  <c:v>81.5</c:v>
                </c:pt>
                <c:pt idx="5481">
                  <c:v>63.777777777777779</c:v>
                </c:pt>
                <c:pt idx="5482">
                  <c:v>71</c:v>
                </c:pt>
                <c:pt idx="5483">
                  <c:v>72.75</c:v>
                </c:pt>
                <c:pt idx="5484">
                  <c:v>59.111111111111114</c:v>
                </c:pt>
                <c:pt idx="5485">
                  <c:v>71</c:v>
                </c:pt>
                <c:pt idx="5486">
                  <c:v>51.5</c:v>
                </c:pt>
                <c:pt idx="5487">
                  <c:v>68.444444444444443</c:v>
                </c:pt>
                <c:pt idx="5488">
                  <c:v>86</c:v>
                </c:pt>
                <c:pt idx="5489">
                  <c:v>70</c:v>
                </c:pt>
                <c:pt idx="5490">
                  <c:v>83.25</c:v>
                </c:pt>
                <c:pt idx="5491">
                  <c:v>81.5</c:v>
                </c:pt>
                <c:pt idx="5492">
                  <c:v>68.444444444444443</c:v>
                </c:pt>
                <c:pt idx="5493">
                  <c:v>68.444444444444443</c:v>
                </c:pt>
                <c:pt idx="5494">
                  <c:v>66.888888888888886</c:v>
                </c:pt>
                <c:pt idx="5495">
                  <c:v>62.222222222222221</c:v>
                </c:pt>
                <c:pt idx="5496">
                  <c:v>88.333333333333329</c:v>
                </c:pt>
                <c:pt idx="5497">
                  <c:v>62.222222222222221</c:v>
                </c:pt>
                <c:pt idx="5498">
                  <c:v>92.416666666666671</c:v>
                </c:pt>
                <c:pt idx="5499">
                  <c:v>74.5</c:v>
                </c:pt>
                <c:pt idx="5500">
                  <c:v>89.5</c:v>
                </c:pt>
                <c:pt idx="5501">
                  <c:v>76.25</c:v>
                </c:pt>
                <c:pt idx="5502">
                  <c:v>57.555555555555557</c:v>
                </c:pt>
                <c:pt idx="5503">
                  <c:v>66.888888888888886</c:v>
                </c:pt>
                <c:pt idx="5504">
                  <c:v>63.777777777777779</c:v>
                </c:pt>
                <c:pt idx="5505">
                  <c:v>62.222222222222221</c:v>
                </c:pt>
                <c:pt idx="5506">
                  <c:v>68.444444444444443</c:v>
                </c:pt>
                <c:pt idx="5507">
                  <c:v>46.25</c:v>
                </c:pt>
                <c:pt idx="5508">
                  <c:v>76.25</c:v>
                </c:pt>
                <c:pt idx="5509">
                  <c:v>91.833333333333329</c:v>
                </c:pt>
                <c:pt idx="5510">
                  <c:v>62.222222222222221</c:v>
                </c:pt>
                <c:pt idx="5511">
                  <c:v>85</c:v>
                </c:pt>
                <c:pt idx="5512">
                  <c:v>60.666666666666664</c:v>
                </c:pt>
                <c:pt idx="5513">
                  <c:v>76.25</c:v>
                </c:pt>
                <c:pt idx="5514">
                  <c:v>53.25</c:v>
                </c:pt>
                <c:pt idx="5515">
                  <c:v>60.666666666666664</c:v>
                </c:pt>
                <c:pt idx="5516">
                  <c:v>71</c:v>
                </c:pt>
                <c:pt idx="5517">
                  <c:v>70</c:v>
                </c:pt>
                <c:pt idx="5518">
                  <c:v>55</c:v>
                </c:pt>
                <c:pt idx="5519">
                  <c:v>76.25</c:v>
                </c:pt>
                <c:pt idx="5520">
                  <c:v>62.222222222222221</c:v>
                </c:pt>
                <c:pt idx="5521">
                  <c:v>79.75</c:v>
                </c:pt>
                <c:pt idx="5522">
                  <c:v>57.555555555555557</c:v>
                </c:pt>
                <c:pt idx="5523">
                  <c:v>81.5</c:v>
                </c:pt>
                <c:pt idx="5524">
                  <c:v>90.083333333333329</c:v>
                </c:pt>
                <c:pt idx="5525">
                  <c:v>59.111111111111114</c:v>
                </c:pt>
                <c:pt idx="5526">
                  <c:v>87.75</c:v>
                </c:pt>
                <c:pt idx="5527">
                  <c:v>56</c:v>
                </c:pt>
                <c:pt idx="5528">
                  <c:v>79.75</c:v>
                </c:pt>
                <c:pt idx="5529">
                  <c:v>68.444444444444443</c:v>
                </c:pt>
                <c:pt idx="5530">
                  <c:v>85</c:v>
                </c:pt>
                <c:pt idx="5531">
                  <c:v>79.75</c:v>
                </c:pt>
                <c:pt idx="5532">
                  <c:v>85</c:v>
                </c:pt>
                <c:pt idx="5533">
                  <c:v>44.5</c:v>
                </c:pt>
                <c:pt idx="5534">
                  <c:v>83.25</c:v>
                </c:pt>
                <c:pt idx="5535">
                  <c:v>76.25</c:v>
                </c:pt>
                <c:pt idx="5536">
                  <c:v>83.25</c:v>
                </c:pt>
                <c:pt idx="5537">
                  <c:v>66.888888888888886</c:v>
                </c:pt>
                <c:pt idx="5538">
                  <c:v>66.888888888888886</c:v>
                </c:pt>
                <c:pt idx="5539">
                  <c:v>70</c:v>
                </c:pt>
                <c:pt idx="5540">
                  <c:v>92.416666666666671</c:v>
                </c:pt>
                <c:pt idx="5541">
                  <c:v>88.333333333333329</c:v>
                </c:pt>
                <c:pt idx="5542">
                  <c:v>76.25</c:v>
                </c:pt>
                <c:pt idx="5543">
                  <c:v>85</c:v>
                </c:pt>
                <c:pt idx="5544">
                  <c:v>56</c:v>
                </c:pt>
                <c:pt idx="5545">
                  <c:v>71</c:v>
                </c:pt>
                <c:pt idx="5546">
                  <c:v>72.75</c:v>
                </c:pt>
                <c:pt idx="5547">
                  <c:v>86.583333333333329</c:v>
                </c:pt>
                <c:pt idx="5548">
                  <c:v>83.25</c:v>
                </c:pt>
                <c:pt idx="5549">
                  <c:v>74.5</c:v>
                </c:pt>
                <c:pt idx="5550">
                  <c:v>65.333333333333329</c:v>
                </c:pt>
                <c:pt idx="5551">
                  <c:v>72.75</c:v>
                </c:pt>
                <c:pt idx="5552">
                  <c:v>46.25</c:v>
                </c:pt>
                <c:pt idx="5553">
                  <c:v>71</c:v>
                </c:pt>
                <c:pt idx="5554">
                  <c:v>87.75</c:v>
                </c:pt>
                <c:pt idx="5555">
                  <c:v>76.25</c:v>
                </c:pt>
                <c:pt idx="5556">
                  <c:v>57.555555555555557</c:v>
                </c:pt>
                <c:pt idx="5557">
                  <c:v>66.888888888888886</c:v>
                </c:pt>
                <c:pt idx="5558">
                  <c:v>79.75</c:v>
                </c:pt>
                <c:pt idx="5559">
                  <c:v>85</c:v>
                </c:pt>
                <c:pt idx="5560">
                  <c:v>63.777777777777779</c:v>
                </c:pt>
                <c:pt idx="5561">
                  <c:v>92.416666666666671</c:v>
                </c:pt>
                <c:pt idx="5562">
                  <c:v>81.5</c:v>
                </c:pt>
                <c:pt idx="5563">
                  <c:v>87.75</c:v>
                </c:pt>
                <c:pt idx="5564">
                  <c:v>63.777777777777779</c:v>
                </c:pt>
                <c:pt idx="5565">
                  <c:v>90.083333333333329</c:v>
                </c:pt>
                <c:pt idx="5566">
                  <c:v>71</c:v>
                </c:pt>
                <c:pt idx="5567">
                  <c:v>85</c:v>
                </c:pt>
                <c:pt idx="5568">
                  <c:v>59.111111111111114</c:v>
                </c:pt>
                <c:pt idx="5569">
                  <c:v>70</c:v>
                </c:pt>
                <c:pt idx="5570">
                  <c:v>72.75</c:v>
                </c:pt>
                <c:pt idx="5571">
                  <c:v>68.444444444444443</c:v>
                </c:pt>
                <c:pt idx="5572">
                  <c:v>76.25</c:v>
                </c:pt>
                <c:pt idx="5573">
                  <c:v>89.5</c:v>
                </c:pt>
                <c:pt idx="5574">
                  <c:v>86.583333333333329</c:v>
                </c:pt>
                <c:pt idx="5575">
                  <c:v>65.333333333333329</c:v>
                </c:pt>
                <c:pt idx="5576">
                  <c:v>59.111111111111114</c:v>
                </c:pt>
                <c:pt idx="5577">
                  <c:v>79.75</c:v>
                </c:pt>
                <c:pt idx="5578">
                  <c:v>88.333333333333329</c:v>
                </c:pt>
                <c:pt idx="5579">
                  <c:v>63.777777777777779</c:v>
                </c:pt>
                <c:pt idx="5580">
                  <c:v>68.444444444444443</c:v>
                </c:pt>
                <c:pt idx="5581">
                  <c:v>86.583333333333329</c:v>
                </c:pt>
                <c:pt idx="5582">
                  <c:v>40</c:v>
                </c:pt>
                <c:pt idx="5583">
                  <c:v>59.111111111111114</c:v>
                </c:pt>
                <c:pt idx="5584">
                  <c:v>66.888888888888886</c:v>
                </c:pt>
                <c:pt idx="5585">
                  <c:v>71</c:v>
                </c:pt>
                <c:pt idx="5586">
                  <c:v>55</c:v>
                </c:pt>
                <c:pt idx="5587">
                  <c:v>78</c:v>
                </c:pt>
                <c:pt idx="5588">
                  <c:v>71</c:v>
                </c:pt>
                <c:pt idx="5589">
                  <c:v>60.666666666666664</c:v>
                </c:pt>
                <c:pt idx="5590">
                  <c:v>62.222222222222221</c:v>
                </c:pt>
                <c:pt idx="5591">
                  <c:v>81.5</c:v>
                </c:pt>
                <c:pt idx="5592">
                  <c:v>86</c:v>
                </c:pt>
                <c:pt idx="5593">
                  <c:v>62.222222222222221</c:v>
                </c:pt>
                <c:pt idx="5594">
                  <c:v>70</c:v>
                </c:pt>
                <c:pt idx="5595">
                  <c:v>39.230769230769234</c:v>
                </c:pt>
                <c:pt idx="5596">
                  <c:v>41</c:v>
                </c:pt>
                <c:pt idx="5597">
                  <c:v>88.916666666666671</c:v>
                </c:pt>
                <c:pt idx="5598">
                  <c:v>57.555555555555557</c:v>
                </c:pt>
                <c:pt idx="5599">
                  <c:v>90.666666666666671</c:v>
                </c:pt>
                <c:pt idx="5600">
                  <c:v>62.222222222222221</c:v>
                </c:pt>
                <c:pt idx="5601">
                  <c:v>48</c:v>
                </c:pt>
                <c:pt idx="5602">
                  <c:v>42.75</c:v>
                </c:pt>
                <c:pt idx="5603">
                  <c:v>72.75</c:v>
                </c:pt>
                <c:pt idx="5604">
                  <c:v>60.666666666666664</c:v>
                </c:pt>
                <c:pt idx="5605">
                  <c:v>74.5</c:v>
                </c:pt>
                <c:pt idx="5606">
                  <c:v>76.25</c:v>
                </c:pt>
                <c:pt idx="5607">
                  <c:v>89.5</c:v>
                </c:pt>
                <c:pt idx="5608">
                  <c:v>53.25</c:v>
                </c:pt>
                <c:pt idx="5609">
                  <c:v>74.5</c:v>
                </c:pt>
                <c:pt idx="5610">
                  <c:v>78</c:v>
                </c:pt>
                <c:pt idx="5611">
                  <c:v>85</c:v>
                </c:pt>
                <c:pt idx="5612">
                  <c:v>90.083333333333329</c:v>
                </c:pt>
                <c:pt idx="5613">
                  <c:v>71</c:v>
                </c:pt>
                <c:pt idx="5614">
                  <c:v>79.75</c:v>
                </c:pt>
                <c:pt idx="5615">
                  <c:v>89.5</c:v>
                </c:pt>
                <c:pt idx="5616">
                  <c:v>79.75</c:v>
                </c:pt>
                <c:pt idx="5617">
                  <c:v>78</c:v>
                </c:pt>
                <c:pt idx="5618">
                  <c:v>40</c:v>
                </c:pt>
                <c:pt idx="5619">
                  <c:v>76.25</c:v>
                </c:pt>
                <c:pt idx="5620">
                  <c:v>55</c:v>
                </c:pt>
                <c:pt idx="5621">
                  <c:v>71</c:v>
                </c:pt>
                <c:pt idx="5622">
                  <c:v>57.555555555555557</c:v>
                </c:pt>
                <c:pt idx="5623">
                  <c:v>55</c:v>
                </c:pt>
                <c:pt idx="5624">
                  <c:v>74.5</c:v>
                </c:pt>
                <c:pt idx="5625">
                  <c:v>76.25</c:v>
                </c:pt>
                <c:pt idx="5626">
                  <c:v>72.75</c:v>
                </c:pt>
                <c:pt idx="5627">
                  <c:v>78</c:v>
                </c:pt>
                <c:pt idx="5628">
                  <c:v>70</c:v>
                </c:pt>
                <c:pt idx="5629">
                  <c:v>78</c:v>
                </c:pt>
                <c:pt idx="5630">
                  <c:v>79.75</c:v>
                </c:pt>
                <c:pt idx="5631">
                  <c:v>87.75</c:v>
                </c:pt>
                <c:pt idx="5632">
                  <c:v>63.777777777777779</c:v>
                </c:pt>
                <c:pt idx="5633">
                  <c:v>78</c:v>
                </c:pt>
                <c:pt idx="5634">
                  <c:v>51.5</c:v>
                </c:pt>
                <c:pt idx="5635">
                  <c:v>72.75</c:v>
                </c:pt>
                <c:pt idx="5636">
                  <c:v>78</c:v>
                </c:pt>
                <c:pt idx="5637">
                  <c:v>55</c:v>
                </c:pt>
                <c:pt idx="5638">
                  <c:v>86</c:v>
                </c:pt>
                <c:pt idx="5639">
                  <c:v>86</c:v>
                </c:pt>
                <c:pt idx="5640">
                  <c:v>72.75</c:v>
                </c:pt>
                <c:pt idx="5641">
                  <c:v>83.25</c:v>
                </c:pt>
                <c:pt idx="5642">
                  <c:v>56</c:v>
                </c:pt>
                <c:pt idx="5643">
                  <c:v>66.888888888888886</c:v>
                </c:pt>
                <c:pt idx="5644">
                  <c:v>39.230769230769234</c:v>
                </c:pt>
                <c:pt idx="5645">
                  <c:v>57.555555555555557</c:v>
                </c:pt>
                <c:pt idx="5646">
                  <c:v>74.5</c:v>
                </c:pt>
                <c:pt idx="5647">
                  <c:v>63.777777777777779</c:v>
                </c:pt>
                <c:pt idx="5648">
                  <c:v>72.75</c:v>
                </c:pt>
                <c:pt idx="5649">
                  <c:v>68.444444444444443</c:v>
                </c:pt>
                <c:pt idx="5650">
                  <c:v>86</c:v>
                </c:pt>
                <c:pt idx="5651">
                  <c:v>87.75</c:v>
                </c:pt>
                <c:pt idx="5652">
                  <c:v>81.5</c:v>
                </c:pt>
                <c:pt idx="5653">
                  <c:v>71</c:v>
                </c:pt>
                <c:pt idx="5654">
                  <c:v>91.833333333333329</c:v>
                </c:pt>
                <c:pt idx="5655">
                  <c:v>62.222222222222221</c:v>
                </c:pt>
                <c:pt idx="5656">
                  <c:v>81.5</c:v>
                </c:pt>
                <c:pt idx="5657">
                  <c:v>66.888888888888886</c:v>
                </c:pt>
                <c:pt idx="5658">
                  <c:v>86</c:v>
                </c:pt>
                <c:pt idx="5659">
                  <c:v>49.75</c:v>
                </c:pt>
                <c:pt idx="5660">
                  <c:v>59.111111111111114</c:v>
                </c:pt>
                <c:pt idx="5661">
                  <c:v>63.777777777777779</c:v>
                </c:pt>
                <c:pt idx="5662">
                  <c:v>86</c:v>
                </c:pt>
                <c:pt idx="5663">
                  <c:v>78</c:v>
                </c:pt>
                <c:pt idx="5664">
                  <c:v>87.75</c:v>
                </c:pt>
                <c:pt idx="5665">
                  <c:v>53.25</c:v>
                </c:pt>
                <c:pt idx="5666">
                  <c:v>83.25</c:v>
                </c:pt>
                <c:pt idx="5667">
                  <c:v>78</c:v>
                </c:pt>
                <c:pt idx="5668">
                  <c:v>79.75</c:v>
                </c:pt>
                <c:pt idx="5669">
                  <c:v>88.333333333333329</c:v>
                </c:pt>
                <c:pt idx="5670">
                  <c:v>89.5</c:v>
                </c:pt>
                <c:pt idx="5671">
                  <c:v>76.25</c:v>
                </c:pt>
                <c:pt idx="5672">
                  <c:v>41</c:v>
                </c:pt>
                <c:pt idx="5673">
                  <c:v>78</c:v>
                </c:pt>
                <c:pt idx="5674">
                  <c:v>83.25</c:v>
                </c:pt>
                <c:pt idx="5675">
                  <c:v>59.111111111111114</c:v>
                </c:pt>
                <c:pt idx="5676">
                  <c:v>60.666666666666664</c:v>
                </c:pt>
                <c:pt idx="5677">
                  <c:v>60.666666666666664</c:v>
                </c:pt>
                <c:pt idx="5678">
                  <c:v>71</c:v>
                </c:pt>
                <c:pt idx="5679">
                  <c:v>74.5</c:v>
                </c:pt>
                <c:pt idx="5680">
                  <c:v>63.777777777777779</c:v>
                </c:pt>
                <c:pt idx="5681">
                  <c:v>66.888888888888886</c:v>
                </c:pt>
                <c:pt idx="5682">
                  <c:v>65.333333333333329</c:v>
                </c:pt>
                <c:pt idx="5683">
                  <c:v>62.222222222222221</c:v>
                </c:pt>
                <c:pt idx="5684">
                  <c:v>55</c:v>
                </c:pt>
                <c:pt idx="5685">
                  <c:v>85</c:v>
                </c:pt>
                <c:pt idx="5686">
                  <c:v>74.5</c:v>
                </c:pt>
                <c:pt idx="5687">
                  <c:v>57.555555555555557</c:v>
                </c:pt>
                <c:pt idx="5688">
                  <c:v>90.666666666666671</c:v>
                </c:pt>
                <c:pt idx="5689">
                  <c:v>87.166666666666671</c:v>
                </c:pt>
                <c:pt idx="5690">
                  <c:v>83.25</c:v>
                </c:pt>
                <c:pt idx="5691">
                  <c:v>90.666666666666671</c:v>
                </c:pt>
                <c:pt idx="5692">
                  <c:v>68.444444444444443</c:v>
                </c:pt>
                <c:pt idx="5693">
                  <c:v>65.333333333333329</c:v>
                </c:pt>
                <c:pt idx="5694">
                  <c:v>66.888888888888886</c:v>
                </c:pt>
                <c:pt idx="5695">
                  <c:v>48</c:v>
                </c:pt>
                <c:pt idx="5696">
                  <c:v>40</c:v>
                </c:pt>
                <c:pt idx="5697">
                  <c:v>70</c:v>
                </c:pt>
                <c:pt idx="5698">
                  <c:v>81.5</c:v>
                </c:pt>
                <c:pt idx="5699">
                  <c:v>59.111111111111114</c:v>
                </c:pt>
                <c:pt idx="5700">
                  <c:v>59.111111111111114</c:v>
                </c:pt>
                <c:pt idx="5701">
                  <c:v>74.5</c:v>
                </c:pt>
                <c:pt idx="5702">
                  <c:v>59.111111111111114</c:v>
                </c:pt>
                <c:pt idx="5703">
                  <c:v>62.222222222222221</c:v>
                </c:pt>
                <c:pt idx="5704">
                  <c:v>83.25</c:v>
                </c:pt>
                <c:pt idx="5705">
                  <c:v>71</c:v>
                </c:pt>
                <c:pt idx="5706">
                  <c:v>46.25</c:v>
                </c:pt>
                <c:pt idx="5707">
                  <c:v>81.5</c:v>
                </c:pt>
                <c:pt idx="5708">
                  <c:v>83.25</c:v>
                </c:pt>
                <c:pt idx="5709">
                  <c:v>66.888888888888886</c:v>
                </c:pt>
                <c:pt idx="5710">
                  <c:v>79.75</c:v>
                </c:pt>
                <c:pt idx="5711">
                  <c:v>91.25</c:v>
                </c:pt>
                <c:pt idx="5712">
                  <c:v>66.888888888888886</c:v>
                </c:pt>
                <c:pt idx="5713">
                  <c:v>81.5</c:v>
                </c:pt>
                <c:pt idx="5714">
                  <c:v>74.5</c:v>
                </c:pt>
                <c:pt idx="5715">
                  <c:v>81.5</c:v>
                </c:pt>
                <c:pt idx="5716">
                  <c:v>86</c:v>
                </c:pt>
                <c:pt idx="5717">
                  <c:v>90.083333333333329</c:v>
                </c:pt>
                <c:pt idx="5718">
                  <c:v>71</c:v>
                </c:pt>
                <c:pt idx="5719">
                  <c:v>76.25</c:v>
                </c:pt>
                <c:pt idx="5720">
                  <c:v>60.666666666666664</c:v>
                </c:pt>
                <c:pt idx="5721">
                  <c:v>57.555555555555557</c:v>
                </c:pt>
                <c:pt idx="5722">
                  <c:v>62.222222222222221</c:v>
                </c:pt>
                <c:pt idx="5723">
                  <c:v>85</c:v>
                </c:pt>
                <c:pt idx="5724">
                  <c:v>53.25</c:v>
                </c:pt>
                <c:pt idx="5725">
                  <c:v>90.083333333333329</c:v>
                </c:pt>
                <c:pt idx="5726">
                  <c:v>57.555555555555557</c:v>
                </c:pt>
                <c:pt idx="5727">
                  <c:v>66.888888888888886</c:v>
                </c:pt>
                <c:pt idx="5728">
                  <c:v>59.111111111111114</c:v>
                </c:pt>
                <c:pt idx="5729">
                  <c:v>87.166666666666671</c:v>
                </c:pt>
                <c:pt idx="5730">
                  <c:v>90.083333333333329</c:v>
                </c:pt>
                <c:pt idx="5731">
                  <c:v>49.75</c:v>
                </c:pt>
                <c:pt idx="5732">
                  <c:v>89.5</c:v>
                </c:pt>
                <c:pt idx="5733">
                  <c:v>86</c:v>
                </c:pt>
                <c:pt idx="5734">
                  <c:v>91.25</c:v>
                </c:pt>
                <c:pt idx="5735">
                  <c:v>71</c:v>
                </c:pt>
                <c:pt idx="5736">
                  <c:v>57.555555555555557</c:v>
                </c:pt>
                <c:pt idx="5737">
                  <c:v>88.916666666666671</c:v>
                </c:pt>
                <c:pt idx="5738">
                  <c:v>66.888888888888886</c:v>
                </c:pt>
                <c:pt idx="5739">
                  <c:v>60.666666666666664</c:v>
                </c:pt>
                <c:pt idx="5740">
                  <c:v>74.5</c:v>
                </c:pt>
                <c:pt idx="5741">
                  <c:v>70</c:v>
                </c:pt>
                <c:pt idx="5742">
                  <c:v>60.666666666666664</c:v>
                </c:pt>
                <c:pt idx="5743">
                  <c:v>72.75</c:v>
                </c:pt>
                <c:pt idx="5744">
                  <c:v>81.5</c:v>
                </c:pt>
                <c:pt idx="5745">
                  <c:v>66.888888888888886</c:v>
                </c:pt>
                <c:pt idx="5746">
                  <c:v>72.75</c:v>
                </c:pt>
                <c:pt idx="5747">
                  <c:v>85</c:v>
                </c:pt>
                <c:pt idx="5748">
                  <c:v>76.25</c:v>
                </c:pt>
                <c:pt idx="5749">
                  <c:v>78</c:v>
                </c:pt>
                <c:pt idx="5750">
                  <c:v>86.583333333333329</c:v>
                </c:pt>
                <c:pt idx="5751">
                  <c:v>81.5</c:v>
                </c:pt>
                <c:pt idx="5752">
                  <c:v>83.25</c:v>
                </c:pt>
                <c:pt idx="5753">
                  <c:v>100</c:v>
                </c:pt>
                <c:pt idx="5754">
                  <c:v>56</c:v>
                </c:pt>
                <c:pt idx="5755">
                  <c:v>63.777777777777779</c:v>
                </c:pt>
                <c:pt idx="5756">
                  <c:v>90.083333333333329</c:v>
                </c:pt>
                <c:pt idx="5757">
                  <c:v>51.5</c:v>
                </c:pt>
                <c:pt idx="5758">
                  <c:v>63.777777777777779</c:v>
                </c:pt>
                <c:pt idx="5759">
                  <c:v>55</c:v>
                </c:pt>
                <c:pt idx="5760">
                  <c:v>44.5</c:v>
                </c:pt>
                <c:pt idx="5761">
                  <c:v>65.333333333333329</c:v>
                </c:pt>
                <c:pt idx="5762">
                  <c:v>76.25</c:v>
                </c:pt>
                <c:pt idx="5763">
                  <c:v>83.25</c:v>
                </c:pt>
                <c:pt idx="5764">
                  <c:v>62.222222222222221</c:v>
                </c:pt>
                <c:pt idx="5765">
                  <c:v>62.222222222222221</c:v>
                </c:pt>
                <c:pt idx="5766">
                  <c:v>71</c:v>
                </c:pt>
                <c:pt idx="5767">
                  <c:v>90.666666666666671</c:v>
                </c:pt>
                <c:pt idx="5768">
                  <c:v>71</c:v>
                </c:pt>
                <c:pt idx="5769">
                  <c:v>63.777777777777779</c:v>
                </c:pt>
                <c:pt idx="5770">
                  <c:v>76.25</c:v>
                </c:pt>
                <c:pt idx="5771">
                  <c:v>86.583333333333329</c:v>
                </c:pt>
                <c:pt idx="5772">
                  <c:v>74.5</c:v>
                </c:pt>
                <c:pt idx="5773">
                  <c:v>70</c:v>
                </c:pt>
                <c:pt idx="5774">
                  <c:v>74.5</c:v>
                </c:pt>
                <c:pt idx="5775">
                  <c:v>86.583333333333329</c:v>
                </c:pt>
                <c:pt idx="5776">
                  <c:v>89.5</c:v>
                </c:pt>
                <c:pt idx="5777">
                  <c:v>62.222222222222221</c:v>
                </c:pt>
                <c:pt idx="5778">
                  <c:v>78</c:v>
                </c:pt>
                <c:pt idx="5779">
                  <c:v>65.333333333333329</c:v>
                </c:pt>
                <c:pt idx="5780">
                  <c:v>49.75</c:v>
                </c:pt>
                <c:pt idx="5781">
                  <c:v>66.888888888888886</c:v>
                </c:pt>
                <c:pt idx="5782">
                  <c:v>66.888888888888886</c:v>
                </c:pt>
                <c:pt idx="5783">
                  <c:v>72.75</c:v>
                </c:pt>
                <c:pt idx="5784">
                  <c:v>81.5</c:v>
                </c:pt>
                <c:pt idx="5785">
                  <c:v>81.5</c:v>
                </c:pt>
                <c:pt idx="5786">
                  <c:v>93</c:v>
                </c:pt>
                <c:pt idx="5787">
                  <c:v>57.555555555555557</c:v>
                </c:pt>
                <c:pt idx="5788">
                  <c:v>72.75</c:v>
                </c:pt>
                <c:pt idx="5789">
                  <c:v>55</c:v>
                </c:pt>
                <c:pt idx="5790">
                  <c:v>71</c:v>
                </c:pt>
                <c:pt idx="5791">
                  <c:v>83.25</c:v>
                </c:pt>
                <c:pt idx="5792">
                  <c:v>79.75</c:v>
                </c:pt>
                <c:pt idx="5793">
                  <c:v>68.444444444444443</c:v>
                </c:pt>
                <c:pt idx="5794">
                  <c:v>55</c:v>
                </c:pt>
                <c:pt idx="5795">
                  <c:v>68.444444444444443</c:v>
                </c:pt>
                <c:pt idx="5796">
                  <c:v>62.222222222222221</c:v>
                </c:pt>
                <c:pt idx="5797">
                  <c:v>66.888888888888886</c:v>
                </c:pt>
                <c:pt idx="5798">
                  <c:v>74.5</c:v>
                </c:pt>
                <c:pt idx="5799">
                  <c:v>71</c:v>
                </c:pt>
                <c:pt idx="5800">
                  <c:v>76.25</c:v>
                </c:pt>
                <c:pt idx="5801">
                  <c:v>60.666666666666664</c:v>
                </c:pt>
                <c:pt idx="5802">
                  <c:v>71</c:v>
                </c:pt>
                <c:pt idx="5803">
                  <c:v>44.5</c:v>
                </c:pt>
                <c:pt idx="5804">
                  <c:v>71</c:v>
                </c:pt>
                <c:pt idx="5805">
                  <c:v>66.888888888888886</c:v>
                </c:pt>
                <c:pt idx="5806">
                  <c:v>86.583333333333329</c:v>
                </c:pt>
                <c:pt idx="5807">
                  <c:v>60.666666666666664</c:v>
                </c:pt>
                <c:pt idx="5808">
                  <c:v>78</c:v>
                </c:pt>
                <c:pt idx="5809">
                  <c:v>65.333333333333329</c:v>
                </c:pt>
                <c:pt idx="5810">
                  <c:v>71</c:v>
                </c:pt>
                <c:pt idx="5811">
                  <c:v>87.75</c:v>
                </c:pt>
                <c:pt idx="5812">
                  <c:v>85</c:v>
                </c:pt>
                <c:pt idx="5813">
                  <c:v>88.916666666666671</c:v>
                </c:pt>
                <c:pt idx="5814">
                  <c:v>51.5</c:v>
                </c:pt>
                <c:pt idx="5815">
                  <c:v>70</c:v>
                </c:pt>
                <c:pt idx="5816">
                  <c:v>83.25</c:v>
                </c:pt>
                <c:pt idx="5817">
                  <c:v>60.666666666666664</c:v>
                </c:pt>
                <c:pt idx="5818">
                  <c:v>76.25</c:v>
                </c:pt>
                <c:pt idx="5819">
                  <c:v>72.75</c:v>
                </c:pt>
                <c:pt idx="5820">
                  <c:v>57.555555555555557</c:v>
                </c:pt>
                <c:pt idx="5821">
                  <c:v>86.583333333333329</c:v>
                </c:pt>
                <c:pt idx="5822">
                  <c:v>91.25</c:v>
                </c:pt>
                <c:pt idx="5823">
                  <c:v>38.46153846153846</c:v>
                </c:pt>
                <c:pt idx="5824">
                  <c:v>87.166666666666671</c:v>
                </c:pt>
                <c:pt idx="5825">
                  <c:v>70</c:v>
                </c:pt>
                <c:pt idx="5826">
                  <c:v>65.333333333333329</c:v>
                </c:pt>
                <c:pt idx="5827">
                  <c:v>72.75</c:v>
                </c:pt>
                <c:pt idx="5828">
                  <c:v>83.25</c:v>
                </c:pt>
                <c:pt idx="5829">
                  <c:v>81.5</c:v>
                </c:pt>
                <c:pt idx="5830">
                  <c:v>72.75</c:v>
                </c:pt>
                <c:pt idx="5831">
                  <c:v>83.25</c:v>
                </c:pt>
                <c:pt idx="5832">
                  <c:v>60.666666666666664</c:v>
                </c:pt>
                <c:pt idx="5833">
                  <c:v>72.75</c:v>
                </c:pt>
                <c:pt idx="5834">
                  <c:v>59.111111111111114</c:v>
                </c:pt>
                <c:pt idx="5835">
                  <c:v>76.25</c:v>
                </c:pt>
                <c:pt idx="5836">
                  <c:v>79.75</c:v>
                </c:pt>
                <c:pt idx="5837">
                  <c:v>88.333333333333329</c:v>
                </c:pt>
                <c:pt idx="5838">
                  <c:v>81.5</c:v>
                </c:pt>
                <c:pt idx="5839">
                  <c:v>86.583333333333329</c:v>
                </c:pt>
                <c:pt idx="5840">
                  <c:v>78</c:v>
                </c:pt>
                <c:pt idx="5841">
                  <c:v>63.777777777777779</c:v>
                </c:pt>
                <c:pt idx="5842">
                  <c:v>66.888888888888886</c:v>
                </c:pt>
                <c:pt idx="5843">
                  <c:v>86.583333333333329</c:v>
                </c:pt>
                <c:pt idx="5844">
                  <c:v>59.111111111111114</c:v>
                </c:pt>
                <c:pt idx="5845">
                  <c:v>62.222222222222221</c:v>
                </c:pt>
                <c:pt idx="5846">
                  <c:v>56</c:v>
                </c:pt>
                <c:pt idx="5847">
                  <c:v>86.583333333333329</c:v>
                </c:pt>
                <c:pt idx="5848">
                  <c:v>63.777777777777779</c:v>
                </c:pt>
                <c:pt idx="5849">
                  <c:v>72.75</c:v>
                </c:pt>
                <c:pt idx="5850">
                  <c:v>86.583333333333329</c:v>
                </c:pt>
                <c:pt idx="5851">
                  <c:v>76.25</c:v>
                </c:pt>
                <c:pt idx="5852">
                  <c:v>86.583333333333329</c:v>
                </c:pt>
                <c:pt idx="5853">
                  <c:v>86</c:v>
                </c:pt>
                <c:pt idx="5854">
                  <c:v>96.5</c:v>
                </c:pt>
                <c:pt idx="5855">
                  <c:v>71</c:v>
                </c:pt>
                <c:pt idx="5856">
                  <c:v>57.555555555555557</c:v>
                </c:pt>
                <c:pt idx="5857">
                  <c:v>63.777777777777779</c:v>
                </c:pt>
                <c:pt idx="5858">
                  <c:v>57.555555555555557</c:v>
                </c:pt>
                <c:pt idx="5859">
                  <c:v>59.111111111111114</c:v>
                </c:pt>
                <c:pt idx="5860">
                  <c:v>57.555555555555557</c:v>
                </c:pt>
                <c:pt idx="5861">
                  <c:v>90.666666666666671</c:v>
                </c:pt>
                <c:pt idx="5862">
                  <c:v>78</c:v>
                </c:pt>
                <c:pt idx="5863">
                  <c:v>53.25</c:v>
                </c:pt>
                <c:pt idx="5864">
                  <c:v>78</c:v>
                </c:pt>
                <c:pt idx="5865">
                  <c:v>76.25</c:v>
                </c:pt>
                <c:pt idx="5866">
                  <c:v>71</c:v>
                </c:pt>
                <c:pt idx="5867">
                  <c:v>65.333333333333329</c:v>
                </c:pt>
                <c:pt idx="5868">
                  <c:v>83.25</c:v>
                </c:pt>
                <c:pt idx="5869">
                  <c:v>71</c:v>
                </c:pt>
                <c:pt idx="5870">
                  <c:v>63.777777777777779</c:v>
                </c:pt>
                <c:pt idx="5871">
                  <c:v>70</c:v>
                </c:pt>
                <c:pt idx="5872">
                  <c:v>53.25</c:v>
                </c:pt>
                <c:pt idx="5873">
                  <c:v>70</c:v>
                </c:pt>
                <c:pt idx="5874">
                  <c:v>74.5</c:v>
                </c:pt>
                <c:pt idx="5875">
                  <c:v>87.166666666666671</c:v>
                </c:pt>
                <c:pt idx="5876">
                  <c:v>62.222222222222221</c:v>
                </c:pt>
                <c:pt idx="5877">
                  <c:v>79.75</c:v>
                </c:pt>
                <c:pt idx="5878">
                  <c:v>44.5</c:v>
                </c:pt>
                <c:pt idx="5879">
                  <c:v>71</c:v>
                </c:pt>
                <c:pt idx="5880">
                  <c:v>86</c:v>
                </c:pt>
                <c:pt idx="5881">
                  <c:v>83.25</c:v>
                </c:pt>
                <c:pt idx="5882">
                  <c:v>85</c:v>
                </c:pt>
                <c:pt idx="5883">
                  <c:v>85</c:v>
                </c:pt>
                <c:pt idx="5884">
                  <c:v>70</c:v>
                </c:pt>
                <c:pt idx="5885">
                  <c:v>87.166666666666671</c:v>
                </c:pt>
                <c:pt idx="5886">
                  <c:v>49.75</c:v>
                </c:pt>
                <c:pt idx="5887">
                  <c:v>48</c:v>
                </c:pt>
                <c:pt idx="5888">
                  <c:v>70</c:v>
                </c:pt>
                <c:pt idx="5889">
                  <c:v>81.5</c:v>
                </c:pt>
                <c:pt idx="5890">
                  <c:v>62.222222222222221</c:v>
                </c:pt>
                <c:pt idx="5891">
                  <c:v>93.583333333333329</c:v>
                </c:pt>
                <c:pt idx="5892">
                  <c:v>57.555555555555557</c:v>
                </c:pt>
                <c:pt idx="5893">
                  <c:v>70</c:v>
                </c:pt>
                <c:pt idx="5894">
                  <c:v>76.25</c:v>
                </c:pt>
                <c:pt idx="5895">
                  <c:v>88.916666666666671</c:v>
                </c:pt>
                <c:pt idx="5896">
                  <c:v>60.666666666666664</c:v>
                </c:pt>
                <c:pt idx="5897">
                  <c:v>86</c:v>
                </c:pt>
                <c:pt idx="5898">
                  <c:v>86.583333333333329</c:v>
                </c:pt>
                <c:pt idx="5899">
                  <c:v>70</c:v>
                </c:pt>
                <c:pt idx="5900">
                  <c:v>74.5</c:v>
                </c:pt>
                <c:pt idx="5901">
                  <c:v>79.75</c:v>
                </c:pt>
                <c:pt idx="5902">
                  <c:v>78</c:v>
                </c:pt>
                <c:pt idx="5903">
                  <c:v>71</c:v>
                </c:pt>
                <c:pt idx="5904">
                  <c:v>44.5</c:v>
                </c:pt>
                <c:pt idx="5905">
                  <c:v>72.75</c:v>
                </c:pt>
                <c:pt idx="5906">
                  <c:v>74.5</c:v>
                </c:pt>
                <c:pt idx="5907">
                  <c:v>88.916666666666671</c:v>
                </c:pt>
                <c:pt idx="5908">
                  <c:v>87.166666666666671</c:v>
                </c:pt>
                <c:pt idx="5909">
                  <c:v>66.888888888888886</c:v>
                </c:pt>
                <c:pt idx="5910">
                  <c:v>87.166666666666671</c:v>
                </c:pt>
                <c:pt idx="5911">
                  <c:v>59.111111111111114</c:v>
                </c:pt>
                <c:pt idx="5912">
                  <c:v>59.111111111111114</c:v>
                </c:pt>
                <c:pt idx="5913">
                  <c:v>55</c:v>
                </c:pt>
                <c:pt idx="5914">
                  <c:v>79.75</c:v>
                </c:pt>
                <c:pt idx="5915">
                  <c:v>81.5</c:v>
                </c:pt>
                <c:pt idx="5916">
                  <c:v>87.166666666666671</c:v>
                </c:pt>
                <c:pt idx="5917">
                  <c:v>85</c:v>
                </c:pt>
                <c:pt idx="5918">
                  <c:v>83.25</c:v>
                </c:pt>
                <c:pt idx="5919">
                  <c:v>89.5</c:v>
                </c:pt>
                <c:pt idx="5920">
                  <c:v>46.25</c:v>
                </c:pt>
                <c:pt idx="5921">
                  <c:v>86</c:v>
                </c:pt>
                <c:pt idx="5922">
                  <c:v>71</c:v>
                </c:pt>
                <c:pt idx="5923">
                  <c:v>78</c:v>
                </c:pt>
                <c:pt idx="5924">
                  <c:v>78</c:v>
                </c:pt>
                <c:pt idx="5925">
                  <c:v>79.75</c:v>
                </c:pt>
                <c:pt idx="5926">
                  <c:v>70</c:v>
                </c:pt>
                <c:pt idx="5927">
                  <c:v>63.777777777777779</c:v>
                </c:pt>
                <c:pt idx="5928">
                  <c:v>65.333333333333329</c:v>
                </c:pt>
                <c:pt idx="5929">
                  <c:v>86</c:v>
                </c:pt>
                <c:pt idx="5930">
                  <c:v>63.777777777777779</c:v>
                </c:pt>
                <c:pt idx="5931">
                  <c:v>60.666666666666664</c:v>
                </c:pt>
                <c:pt idx="5932">
                  <c:v>70</c:v>
                </c:pt>
                <c:pt idx="5933">
                  <c:v>59.111111111111114</c:v>
                </c:pt>
                <c:pt idx="5934">
                  <c:v>42.75</c:v>
                </c:pt>
                <c:pt idx="5935">
                  <c:v>57.555555555555557</c:v>
                </c:pt>
                <c:pt idx="5936">
                  <c:v>42.75</c:v>
                </c:pt>
                <c:pt idx="5937">
                  <c:v>86.583333333333329</c:v>
                </c:pt>
                <c:pt idx="5938">
                  <c:v>83.25</c:v>
                </c:pt>
                <c:pt idx="5939">
                  <c:v>65.333333333333329</c:v>
                </c:pt>
                <c:pt idx="5940">
                  <c:v>66.888888888888886</c:v>
                </c:pt>
                <c:pt idx="5941">
                  <c:v>83.25</c:v>
                </c:pt>
                <c:pt idx="5942">
                  <c:v>86</c:v>
                </c:pt>
                <c:pt idx="5943">
                  <c:v>68.444444444444443</c:v>
                </c:pt>
                <c:pt idx="5944">
                  <c:v>48</c:v>
                </c:pt>
                <c:pt idx="5945">
                  <c:v>66.888888888888886</c:v>
                </c:pt>
                <c:pt idx="5946">
                  <c:v>46.25</c:v>
                </c:pt>
                <c:pt idx="5947">
                  <c:v>72.75</c:v>
                </c:pt>
                <c:pt idx="5948">
                  <c:v>85</c:v>
                </c:pt>
                <c:pt idx="5949">
                  <c:v>86.583333333333329</c:v>
                </c:pt>
                <c:pt idx="5950">
                  <c:v>83.25</c:v>
                </c:pt>
                <c:pt idx="5951">
                  <c:v>74.5</c:v>
                </c:pt>
                <c:pt idx="5952">
                  <c:v>70</c:v>
                </c:pt>
                <c:pt idx="5953">
                  <c:v>88.916666666666671</c:v>
                </c:pt>
                <c:pt idx="5954">
                  <c:v>66.888888888888886</c:v>
                </c:pt>
                <c:pt idx="5955">
                  <c:v>36.92307692307692</c:v>
                </c:pt>
                <c:pt idx="5956">
                  <c:v>59.111111111111114</c:v>
                </c:pt>
                <c:pt idx="5957">
                  <c:v>79.75</c:v>
                </c:pt>
                <c:pt idx="5958">
                  <c:v>87.166666666666671</c:v>
                </c:pt>
                <c:pt idx="5959">
                  <c:v>72.75</c:v>
                </c:pt>
                <c:pt idx="5960">
                  <c:v>49.75</c:v>
                </c:pt>
                <c:pt idx="5961">
                  <c:v>49.75</c:v>
                </c:pt>
                <c:pt idx="5962">
                  <c:v>68.444444444444443</c:v>
                </c:pt>
                <c:pt idx="5963">
                  <c:v>51.5</c:v>
                </c:pt>
                <c:pt idx="5964">
                  <c:v>76.25</c:v>
                </c:pt>
                <c:pt idx="5965">
                  <c:v>65.333333333333329</c:v>
                </c:pt>
                <c:pt idx="5966">
                  <c:v>57.555555555555557</c:v>
                </c:pt>
                <c:pt idx="5967">
                  <c:v>53.25</c:v>
                </c:pt>
                <c:pt idx="5968">
                  <c:v>78</c:v>
                </c:pt>
                <c:pt idx="5969">
                  <c:v>72.75</c:v>
                </c:pt>
                <c:pt idx="5970">
                  <c:v>53.25</c:v>
                </c:pt>
                <c:pt idx="5971">
                  <c:v>63.777777777777779</c:v>
                </c:pt>
                <c:pt idx="5972">
                  <c:v>62.222222222222221</c:v>
                </c:pt>
                <c:pt idx="5973">
                  <c:v>87.75</c:v>
                </c:pt>
                <c:pt idx="5974">
                  <c:v>62.222222222222221</c:v>
                </c:pt>
                <c:pt idx="5975">
                  <c:v>53.25</c:v>
                </c:pt>
                <c:pt idx="5976">
                  <c:v>79.75</c:v>
                </c:pt>
                <c:pt idx="5977">
                  <c:v>90.083333333333329</c:v>
                </c:pt>
                <c:pt idx="5978">
                  <c:v>70</c:v>
                </c:pt>
                <c:pt idx="5979">
                  <c:v>86</c:v>
                </c:pt>
                <c:pt idx="5980">
                  <c:v>72.75</c:v>
                </c:pt>
                <c:pt idx="5981">
                  <c:v>79.75</c:v>
                </c:pt>
                <c:pt idx="5982">
                  <c:v>74.5</c:v>
                </c:pt>
                <c:pt idx="5983">
                  <c:v>83.25</c:v>
                </c:pt>
                <c:pt idx="5984">
                  <c:v>86</c:v>
                </c:pt>
                <c:pt idx="5985">
                  <c:v>53.25</c:v>
                </c:pt>
                <c:pt idx="5986">
                  <c:v>48</c:v>
                </c:pt>
                <c:pt idx="5987">
                  <c:v>72.75</c:v>
                </c:pt>
                <c:pt idx="5988">
                  <c:v>71</c:v>
                </c:pt>
                <c:pt idx="5989">
                  <c:v>76.25</c:v>
                </c:pt>
                <c:pt idx="5990">
                  <c:v>68.444444444444443</c:v>
                </c:pt>
                <c:pt idx="5991">
                  <c:v>89.5</c:v>
                </c:pt>
                <c:pt idx="5992">
                  <c:v>78</c:v>
                </c:pt>
                <c:pt idx="5993">
                  <c:v>70</c:v>
                </c:pt>
                <c:pt idx="5994">
                  <c:v>72.75</c:v>
                </c:pt>
                <c:pt idx="5995">
                  <c:v>76.25</c:v>
                </c:pt>
                <c:pt idx="5996">
                  <c:v>68.444444444444443</c:v>
                </c:pt>
                <c:pt idx="5997">
                  <c:v>90.666666666666671</c:v>
                </c:pt>
                <c:pt idx="5998">
                  <c:v>55</c:v>
                </c:pt>
                <c:pt idx="5999">
                  <c:v>60.666666666666664</c:v>
                </c:pt>
                <c:pt idx="6000">
                  <c:v>60.666666666666664</c:v>
                </c:pt>
                <c:pt idx="6001">
                  <c:v>74.5</c:v>
                </c:pt>
                <c:pt idx="6002">
                  <c:v>88.916666666666671</c:v>
                </c:pt>
                <c:pt idx="6003">
                  <c:v>76.25</c:v>
                </c:pt>
                <c:pt idx="6004">
                  <c:v>78</c:v>
                </c:pt>
                <c:pt idx="6005">
                  <c:v>86.583333333333329</c:v>
                </c:pt>
                <c:pt idx="6006">
                  <c:v>68.444444444444443</c:v>
                </c:pt>
                <c:pt idx="6007">
                  <c:v>66.888888888888886</c:v>
                </c:pt>
                <c:pt idx="6008">
                  <c:v>76.25</c:v>
                </c:pt>
                <c:pt idx="6009">
                  <c:v>87.75</c:v>
                </c:pt>
                <c:pt idx="6010">
                  <c:v>68.444444444444443</c:v>
                </c:pt>
                <c:pt idx="6011">
                  <c:v>86</c:v>
                </c:pt>
                <c:pt idx="6012">
                  <c:v>57.555555555555557</c:v>
                </c:pt>
                <c:pt idx="6013">
                  <c:v>76.25</c:v>
                </c:pt>
                <c:pt idx="6014">
                  <c:v>59.111111111111114</c:v>
                </c:pt>
                <c:pt idx="6015">
                  <c:v>83.25</c:v>
                </c:pt>
                <c:pt idx="6016">
                  <c:v>62.222222222222221</c:v>
                </c:pt>
                <c:pt idx="6017">
                  <c:v>87.75</c:v>
                </c:pt>
                <c:pt idx="6018">
                  <c:v>86.583333333333329</c:v>
                </c:pt>
                <c:pt idx="6019">
                  <c:v>72.75</c:v>
                </c:pt>
                <c:pt idx="6020">
                  <c:v>85</c:v>
                </c:pt>
                <c:pt idx="6021">
                  <c:v>56</c:v>
                </c:pt>
                <c:pt idx="6022">
                  <c:v>81.5</c:v>
                </c:pt>
                <c:pt idx="6023">
                  <c:v>87.166666666666671</c:v>
                </c:pt>
                <c:pt idx="6024">
                  <c:v>85</c:v>
                </c:pt>
                <c:pt idx="6025">
                  <c:v>83.25</c:v>
                </c:pt>
                <c:pt idx="6026">
                  <c:v>63.777777777777779</c:v>
                </c:pt>
                <c:pt idx="6027">
                  <c:v>74.5</c:v>
                </c:pt>
                <c:pt idx="6028">
                  <c:v>81.5</c:v>
                </c:pt>
                <c:pt idx="6029">
                  <c:v>85</c:v>
                </c:pt>
                <c:pt idx="6030">
                  <c:v>86</c:v>
                </c:pt>
                <c:pt idx="6031">
                  <c:v>81.5</c:v>
                </c:pt>
                <c:pt idx="6032">
                  <c:v>79.75</c:v>
                </c:pt>
                <c:pt idx="6033">
                  <c:v>87.166666666666671</c:v>
                </c:pt>
                <c:pt idx="6034">
                  <c:v>88.333333333333329</c:v>
                </c:pt>
                <c:pt idx="6035">
                  <c:v>55</c:v>
                </c:pt>
                <c:pt idx="6036">
                  <c:v>59.111111111111114</c:v>
                </c:pt>
                <c:pt idx="6037">
                  <c:v>41</c:v>
                </c:pt>
                <c:pt idx="6038">
                  <c:v>76.25</c:v>
                </c:pt>
                <c:pt idx="6039">
                  <c:v>70</c:v>
                </c:pt>
                <c:pt idx="6040">
                  <c:v>87.166666666666671</c:v>
                </c:pt>
                <c:pt idx="6041">
                  <c:v>74.5</c:v>
                </c:pt>
                <c:pt idx="6042">
                  <c:v>49.75</c:v>
                </c:pt>
                <c:pt idx="6043">
                  <c:v>65.333333333333329</c:v>
                </c:pt>
                <c:pt idx="6044">
                  <c:v>83.25</c:v>
                </c:pt>
                <c:pt idx="6045">
                  <c:v>48</c:v>
                </c:pt>
                <c:pt idx="6046">
                  <c:v>63.777777777777779</c:v>
                </c:pt>
                <c:pt idx="6047">
                  <c:v>68.444444444444443</c:v>
                </c:pt>
                <c:pt idx="6048">
                  <c:v>70</c:v>
                </c:pt>
                <c:pt idx="6049">
                  <c:v>71</c:v>
                </c:pt>
                <c:pt idx="6050">
                  <c:v>48</c:v>
                </c:pt>
                <c:pt idx="6051">
                  <c:v>87.166666666666671</c:v>
                </c:pt>
                <c:pt idx="6052">
                  <c:v>62.222222222222221</c:v>
                </c:pt>
                <c:pt idx="6053">
                  <c:v>65.333333333333329</c:v>
                </c:pt>
                <c:pt idx="6054">
                  <c:v>49.75</c:v>
                </c:pt>
                <c:pt idx="6055">
                  <c:v>39.230769230769234</c:v>
                </c:pt>
                <c:pt idx="6056">
                  <c:v>72.75</c:v>
                </c:pt>
                <c:pt idx="6057">
                  <c:v>83.25</c:v>
                </c:pt>
                <c:pt idx="6058">
                  <c:v>71</c:v>
                </c:pt>
                <c:pt idx="6059">
                  <c:v>68.444444444444443</c:v>
                </c:pt>
                <c:pt idx="6060">
                  <c:v>72.75</c:v>
                </c:pt>
                <c:pt idx="6061">
                  <c:v>56</c:v>
                </c:pt>
                <c:pt idx="6062">
                  <c:v>71</c:v>
                </c:pt>
                <c:pt idx="6063">
                  <c:v>87.166666666666671</c:v>
                </c:pt>
                <c:pt idx="6064">
                  <c:v>31.53846153846154</c:v>
                </c:pt>
                <c:pt idx="6065">
                  <c:v>81.5</c:v>
                </c:pt>
                <c:pt idx="6066">
                  <c:v>62.222222222222221</c:v>
                </c:pt>
                <c:pt idx="6067">
                  <c:v>57.555555555555557</c:v>
                </c:pt>
                <c:pt idx="6068">
                  <c:v>68.444444444444443</c:v>
                </c:pt>
                <c:pt idx="6069">
                  <c:v>86</c:v>
                </c:pt>
                <c:pt idx="6070">
                  <c:v>90.083333333333329</c:v>
                </c:pt>
                <c:pt idx="6071">
                  <c:v>81.5</c:v>
                </c:pt>
                <c:pt idx="6072">
                  <c:v>76.25</c:v>
                </c:pt>
                <c:pt idx="6073">
                  <c:v>59.111111111111114</c:v>
                </c:pt>
                <c:pt idx="6074">
                  <c:v>87.166666666666671</c:v>
                </c:pt>
                <c:pt idx="6075">
                  <c:v>36.153846153846153</c:v>
                </c:pt>
                <c:pt idx="6076">
                  <c:v>55</c:v>
                </c:pt>
                <c:pt idx="6077">
                  <c:v>68.444444444444443</c:v>
                </c:pt>
                <c:pt idx="6078">
                  <c:v>53.25</c:v>
                </c:pt>
                <c:pt idx="6079">
                  <c:v>48</c:v>
                </c:pt>
                <c:pt idx="6080">
                  <c:v>44.5</c:v>
                </c:pt>
                <c:pt idx="6081">
                  <c:v>66.888888888888886</c:v>
                </c:pt>
                <c:pt idx="6082">
                  <c:v>78</c:v>
                </c:pt>
                <c:pt idx="6083">
                  <c:v>49.75</c:v>
                </c:pt>
                <c:pt idx="6084">
                  <c:v>63.777777777777779</c:v>
                </c:pt>
                <c:pt idx="6085">
                  <c:v>78</c:v>
                </c:pt>
                <c:pt idx="6086">
                  <c:v>71</c:v>
                </c:pt>
                <c:pt idx="6087">
                  <c:v>65.333333333333329</c:v>
                </c:pt>
                <c:pt idx="6088">
                  <c:v>51.5</c:v>
                </c:pt>
                <c:pt idx="6089">
                  <c:v>74.5</c:v>
                </c:pt>
                <c:pt idx="6090">
                  <c:v>76.25</c:v>
                </c:pt>
                <c:pt idx="6091">
                  <c:v>60.666666666666664</c:v>
                </c:pt>
                <c:pt idx="6092">
                  <c:v>56</c:v>
                </c:pt>
                <c:pt idx="6093">
                  <c:v>90.666666666666671</c:v>
                </c:pt>
                <c:pt idx="6094">
                  <c:v>76.25</c:v>
                </c:pt>
                <c:pt idx="6095">
                  <c:v>62.222222222222221</c:v>
                </c:pt>
                <c:pt idx="6096">
                  <c:v>44.5</c:v>
                </c:pt>
                <c:pt idx="6097">
                  <c:v>56</c:v>
                </c:pt>
                <c:pt idx="6098">
                  <c:v>85</c:v>
                </c:pt>
                <c:pt idx="6099">
                  <c:v>83.25</c:v>
                </c:pt>
                <c:pt idx="6100">
                  <c:v>70</c:v>
                </c:pt>
                <c:pt idx="6101">
                  <c:v>65.333333333333329</c:v>
                </c:pt>
                <c:pt idx="6102">
                  <c:v>74.5</c:v>
                </c:pt>
                <c:pt idx="6103">
                  <c:v>79.75</c:v>
                </c:pt>
                <c:pt idx="6104">
                  <c:v>71</c:v>
                </c:pt>
                <c:pt idx="6105">
                  <c:v>55</c:v>
                </c:pt>
                <c:pt idx="6106">
                  <c:v>65.333333333333329</c:v>
                </c:pt>
                <c:pt idx="6107">
                  <c:v>56</c:v>
                </c:pt>
                <c:pt idx="6108">
                  <c:v>87.75</c:v>
                </c:pt>
                <c:pt idx="6109">
                  <c:v>72.75</c:v>
                </c:pt>
                <c:pt idx="6110">
                  <c:v>49.75</c:v>
                </c:pt>
                <c:pt idx="6111">
                  <c:v>91.25</c:v>
                </c:pt>
                <c:pt idx="6112">
                  <c:v>59.111111111111114</c:v>
                </c:pt>
                <c:pt idx="6113">
                  <c:v>41</c:v>
                </c:pt>
                <c:pt idx="6114">
                  <c:v>71</c:v>
                </c:pt>
                <c:pt idx="6115">
                  <c:v>60.666666666666664</c:v>
                </c:pt>
                <c:pt idx="6116">
                  <c:v>72.75</c:v>
                </c:pt>
                <c:pt idx="6117">
                  <c:v>70</c:v>
                </c:pt>
                <c:pt idx="6118">
                  <c:v>56</c:v>
                </c:pt>
                <c:pt idx="6119">
                  <c:v>79.75</c:v>
                </c:pt>
                <c:pt idx="6120">
                  <c:v>78</c:v>
                </c:pt>
                <c:pt idx="6121">
                  <c:v>74.5</c:v>
                </c:pt>
                <c:pt idx="6122">
                  <c:v>39.230769230769234</c:v>
                </c:pt>
                <c:pt idx="6123">
                  <c:v>57.555555555555557</c:v>
                </c:pt>
                <c:pt idx="6124">
                  <c:v>89.5</c:v>
                </c:pt>
                <c:pt idx="6125">
                  <c:v>81.5</c:v>
                </c:pt>
                <c:pt idx="6126">
                  <c:v>60.666666666666664</c:v>
                </c:pt>
                <c:pt idx="6127">
                  <c:v>87.75</c:v>
                </c:pt>
                <c:pt idx="6128">
                  <c:v>93.583333333333329</c:v>
                </c:pt>
                <c:pt idx="6129">
                  <c:v>66.888888888888886</c:v>
                </c:pt>
                <c:pt idx="6130">
                  <c:v>63.777777777777779</c:v>
                </c:pt>
                <c:pt idx="6131">
                  <c:v>65.333333333333329</c:v>
                </c:pt>
                <c:pt idx="6132">
                  <c:v>72.75</c:v>
                </c:pt>
                <c:pt idx="6133">
                  <c:v>53.25</c:v>
                </c:pt>
                <c:pt idx="6134">
                  <c:v>83.25</c:v>
                </c:pt>
                <c:pt idx="6135">
                  <c:v>71</c:v>
                </c:pt>
                <c:pt idx="6136">
                  <c:v>65.333333333333329</c:v>
                </c:pt>
                <c:pt idx="6137">
                  <c:v>56</c:v>
                </c:pt>
                <c:pt idx="6138">
                  <c:v>57.555555555555557</c:v>
                </c:pt>
                <c:pt idx="6139">
                  <c:v>86</c:v>
                </c:pt>
                <c:pt idx="6140">
                  <c:v>87.75</c:v>
                </c:pt>
                <c:pt idx="6141">
                  <c:v>78</c:v>
                </c:pt>
                <c:pt idx="6142">
                  <c:v>56</c:v>
                </c:pt>
                <c:pt idx="6143">
                  <c:v>68.444444444444443</c:v>
                </c:pt>
                <c:pt idx="6144">
                  <c:v>68.444444444444443</c:v>
                </c:pt>
                <c:pt idx="6145">
                  <c:v>72.75</c:v>
                </c:pt>
                <c:pt idx="6146">
                  <c:v>56</c:v>
                </c:pt>
                <c:pt idx="6147">
                  <c:v>86.583333333333329</c:v>
                </c:pt>
                <c:pt idx="6148">
                  <c:v>72.75</c:v>
                </c:pt>
                <c:pt idx="6149">
                  <c:v>85</c:v>
                </c:pt>
                <c:pt idx="6150">
                  <c:v>79.75</c:v>
                </c:pt>
                <c:pt idx="6151">
                  <c:v>44.5</c:v>
                </c:pt>
                <c:pt idx="6152">
                  <c:v>55</c:v>
                </c:pt>
                <c:pt idx="6153">
                  <c:v>76.25</c:v>
                </c:pt>
                <c:pt idx="6154">
                  <c:v>78</c:v>
                </c:pt>
                <c:pt idx="6155">
                  <c:v>62.222222222222221</c:v>
                </c:pt>
                <c:pt idx="6156">
                  <c:v>53.25</c:v>
                </c:pt>
                <c:pt idx="6157">
                  <c:v>57.555555555555557</c:v>
                </c:pt>
                <c:pt idx="6158">
                  <c:v>70</c:v>
                </c:pt>
                <c:pt idx="6159">
                  <c:v>78</c:v>
                </c:pt>
                <c:pt idx="6160">
                  <c:v>71</c:v>
                </c:pt>
                <c:pt idx="6161">
                  <c:v>79.75</c:v>
                </c:pt>
                <c:pt idx="6162">
                  <c:v>78</c:v>
                </c:pt>
                <c:pt idx="6163">
                  <c:v>66.888888888888886</c:v>
                </c:pt>
                <c:pt idx="6164">
                  <c:v>74.5</c:v>
                </c:pt>
                <c:pt idx="6165">
                  <c:v>63.777777777777779</c:v>
                </c:pt>
                <c:pt idx="6166">
                  <c:v>83.25</c:v>
                </c:pt>
                <c:pt idx="6167">
                  <c:v>74.5</c:v>
                </c:pt>
                <c:pt idx="6168">
                  <c:v>60.666666666666664</c:v>
                </c:pt>
                <c:pt idx="6169">
                  <c:v>88.916666666666671</c:v>
                </c:pt>
                <c:pt idx="6170">
                  <c:v>51.5</c:v>
                </c:pt>
                <c:pt idx="6171">
                  <c:v>70</c:v>
                </c:pt>
                <c:pt idx="6172">
                  <c:v>90.083333333333329</c:v>
                </c:pt>
                <c:pt idx="6173">
                  <c:v>53.25</c:v>
                </c:pt>
                <c:pt idx="6174">
                  <c:v>56</c:v>
                </c:pt>
                <c:pt idx="6175">
                  <c:v>86</c:v>
                </c:pt>
                <c:pt idx="6176">
                  <c:v>85</c:v>
                </c:pt>
                <c:pt idx="6177">
                  <c:v>86</c:v>
                </c:pt>
                <c:pt idx="6178">
                  <c:v>49.75</c:v>
                </c:pt>
                <c:pt idx="6179">
                  <c:v>81.5</c:v>
                </c:pt>
                <c:pt idx="6180">
                  <c:v>79.75</c:v>
                </c:pt>
                <c:pt idx="6181">
                  <c:v>60.666666666666664</c:v>
                </c:pt>
                <c:pt idx="6182">
                  <c:v>74.5</c:v>
                </c:pt>
                <c:pt idx="6183">
                  <c:v>94.166666666666671</c:v>
                </c:pt>
                <c:pt idx="6184">
                  <c:v>49.75</c:v>
                </c:pt>
                <c:pt idx="6185">
                  <c:v>62.222222222222221</c:v>
                </c:pt>
                <c:pt idx="6186">
                  <c:v>76.25</c:v>
                </c:pt>
                <c:pt idx="6187">
                  <c:v>68.444444444444443</c:v>
                </c:pt>
                <c:pt idx="6188">
                  <c:v>60.666666666666664</c:v>
                </c:pt>
                <c:pt idx="6189">
                  <c:v>60.666666666666664</c:v>
                </c:pt>
                <c:pt idx="6190">
                  <c:v>59.111111111111114</c:v>
                </c:pt>
                <c:pt idx="6191">
                  <c:v>81.5</c:v>
                </c:pt>
                <c:pt idx="6192">
                  <c:v>83.25</c:v>
                </c:pt>
                <c:pt idx="6193">
                  <c:v>65.333333333333329</c:v>
                </c:pt>
                <c:pt idx="6194">
                  <c:v>51.5</c:v>
                </c:pt>
                <c:pt idx="6195">
                  <c:v>93.583333333333329</c:v>
                </c:pt>
                <c:pt idx="6196">
                  <c:v>70</c:v>
                </c:pt>
                <c:pt idx="6197">
                  <c:v>60.666666666666664</c:v>
                </c:pt>
                <c:pt idx="6198">
                  <c:v>71</c:v>
                </c:pt>
                <c:pt idx="6199">
                  <c:v>76.25</c:v>
                </c:pt>
                <c:pt idx="6200">
                  <c:v>68.444444444444443</c:v>
                </c:pt>
                <c:pt idx="6201">
                  <c:v>85</c:v>
                </c:pt>
                <c:pt idx="6202">
                  <c:v>85</c:v>
                </c:pt>
                <c:pt idx="6203">
                  <c:v>48</c:v>
                </c:pt>
                <c:pt idx="6204">
                  <c:v>65.333333333333329</c:v>
                </c:pt>
                <c:pt idx="6205">
                  <c:v>56</c:v>
                </c:pt>
                <c:pt idx="6206">
                  <c:v>79.75</c:v>
                </c:pt>
                <c:pt idx="6207">
                  <c:v>87.166666666666671</c:v>
                </c:pt>
                <c:pt idx="6208">
                  <c:v>83.25</c:v>
                </c:pt>
                <c:pt idx="6209">
                  <c:v>87.75</c:v>
                </c:pt>
                <c:pt idx="6210">
                  <c:v>56</c:v>
                </c:pt>
                <c:pt idx="6211">
                  <c:v>66.888888888888886</c:v>
                </c:pt>
                <c:pt idx="6212">
                  <c:v>88.333333333333329</c:v>
                </c:pt>
                <c:pt idx="6213">
                  <c:v>55</c:v>
                </c:pt>
                <c:pt idx="6214">
                  <c:v>60.666666666666664</c:v>
                </c:pt>
                <c:pt idx="6215">
                  <c:v>48</c:v>
                </c:pt>
                <c:pt idx="6216">
                  <c:v>76.25</c:v>
                </c:pt>
                <c:pt idx="6217">
                  <c:v>74.5</c:v>
                </c:pt>
                <c:pt idx="6218">
                  <c:v>56</c:v>
                </c:pt>
                <c:pt idx="6219">
                  <c:v>72.75</c:v>
                </c:pt>
                <c:pt idx="6220">
                  <c:v>85</c:v>
                </c:pt>
                <c:pt idx="6221">
                  <c:v>83.25</c:v>
                </c:pt>
                <c:pt idx="6222">
                  <c:v>65.333333333333329</c:v>
                </c:pt>
                <c:pt idx="6223">
                  <c:v>51.5</c:v>
                </c:pt>
                <c:pt idx="6224">
                  <c:v>68.444444444444443</c:v>
                </c:pt>
                <c:pt idx="6225">
                  <c:v>87.166666666666671</c:v>
                </c:pt>
                <c:pt idx="6226">
                  <c:v>88.916666666666671</c:v>
                </c:pt>
                <c:pt idx="6227">
                  <c:v>76.25</c:v>
                </c:pt>
                <c:pt idx="6228">
                  <c:v>70</c:v>
                </c:pt>
                <c:pt idx="6229">
                  <c:v>71</c:v>
                </c:pt>
                <c:pt idx="6230">
                  <c:v>62.222222222222221</c:v>
                </c:pt>
                <c:pt idx="6231">
                  <c:v>79.75</c:v>
                </c:pt>
                <c:pt idx="6232">
                  <c:v>83.25</c:v>
                </c:pt>
                <c:pt idx="6233">
                  <c:v>88.333333333333329</c:v>
                </c:pt>
                <c:pt idx="6234">
                  <c:v>60.666666666666664</c:v>
                </c:pt>
                <c:pt idx="6235">
                  <c:v>57.555555555555557</c:v>
                </c:pt>
                <c:pt idx="6236">
                  <c:v>60.666666666666664</c:v>
                </c:pt>
                <c:pt idx="6237">
                  <c:v>72.75</c:v>
                </c:pt>
                <c:pt idx="6238">
                  <c:v>68.444444444444443</c:v>
                </c:pt>
                <c:pt idx="6239">
                  <c:v>60.666666666666664</c:v>
                </c:pt>
                <c:pt idx="6240">
                  <c:v>66.888888888888886</c:v>
                </c:pt>
                <c:pt idx="6241">
                  <c:v>66.888888888888886</c:v>
                </c:pt>
                <c:pt idx="6242">
                  <c:v>70</c:v>
                </c:pt>
                <c:pt idx="6243">
                  <c:v>79.75</c:v>
                </c:pt>
                <c:pt idx="6244">
                  <c:v>63.777777777777779</c:v>
                </c:pt>
                <c:pt idx="6245">
                  <c:v>63.777777777777779</c:v>
                </c:pt>
                <c:pt idx="6246">
                  <c:v>59.111111111111114</c:v>
                </c:pt>
                <c:pt idx="6247">
                  <c:v>48</c:v>
                </c:pt>
                <c:pt idx="6248">
                  <c:v>68.444444444444443</c:v>
                </c:pt>
                <c:pt idx="6249">
                  <c:v>48</c:v>
                </c:pt>
                <c:pt idx="6250">
                  <c:v>81.5</c:v>
                </c:pt>
                <c:pt idx="6251">
                  <c:v>70</c:v>
                </c:pt>
                <c:pt idx="6252">
                  <c:v>60.666666666666664</c:v>
                </c:pt>
                <c:pt idx="6253">
                  <c:v>90.083333333333329</c:v>
                </c:pt>
                <c:pt idx="6254">
                  <c:v>53.25</c:v>
                </c:pt>
                <c:pt idx="6255">
                  <c:v>79.75</c:v>
                </c:pt>
                <c:pt idx="6256">
                  <c:v>56</c:v>
                </c:pt>
                <c:pt idx="6257">
                  <c:v>74.5</c:v>
                </c:pt>
                <c:pt idx="6258">
                  <c:v>78</c:v>
                </c:pt>
                <c:pt idx="6259">
                  <c:v>56</c:v>
                </c:pt>
                <c:pt idx="6260">
                  <c:v>53.25</c:v>
                </c:pt>
                <c:pt idx="6261">
                  <c:v>49.75</c:v>
                </c:pt>
                <c:pt idx="6262">
                  <c:v>63.777777777777779</c:v>
                </c:pt>
                <c:pt idx="6263">
                  <c:v>74.5</c:v>
                </c:pt>
                <c:pt idx="6264">
                  <c:v>48</c:v>
                </c:pt>
                <c:pt idx="6265">
                  <c:v>71</c:v>
                </c:pt>
                <c:pt idx="6266">
                  <c:v>88.916666666666671</c:v>
                </c:pt>
                <c:pt idx="6267">
                  <c:v>53.25</c:v>
                </c:pt>
                <c:pt idx="6268">
                  <c:v>49.75</c:v>
                </c:pt>
                <c:pt idx="6269">
                  <c:v>59.111111111111114</c:v>
                </c:pt>
                <c:pt idx="6270">
                  <c:v>86.583333333333329</c:v>
                </c:pt>
                <c:pt idx="6271">
                  <c:v>72.75</c:v>
                </c:pt>
                <c:pt idx="6272">
                  <c:v>72.75</c:v>
                </c:pt>
                <c:pt idx="6273">
                  <c:v>88.333333333333329</c:v>
                </c:pt>
                <c:pt idx="6274">
                  <c:v>37.692307692307693</c:v>
                </c:pt>
                <c:pt idx="6275">
                  <c:v>81.5</c:v>
                </c:pt>
                <c:pt idx="6276">
                  <c:v>78</c:v>
                </c:pt>
                <c:pt idx="6277">
                  <c:v>65.333333333333329</c:v>
                </c:pt>
                <c:pt idx="6278">
                  <c:v>72.75</c:v>
                </c:pt>
                <c:pt idx="6279">
                  <c:v>81.5</c:v>
                </c:pt>
                <c:pt idx="6280">
                  <c:v>81.5</c:v>
                </c:pt>
                <c:pt idx="6281">
                  <c:v>85</c:v>
                </c:pt>
                <c:pt idx="6282">
                  <c:v>71</c:v>
                </c:pt>
                <c:pt idx="6283">
                  <c:v>63.777777777777779</c:v>
                </c:pt>
                <c:pt idx="6284">
                  <c:v>70</c:v>
                </c:pt>
                <c:pt idx="6285">
                  <c:v>87.166666666666671</c:v>
                </c:pt>
                <c:pt idx="6286">
                  <c:v>55</c:v>
                </c:pt>
                <c:pt idx="6287">
                  <c:v>76.25</c:v>
                </c:pt>
                <c:pt idx="6288">
                  <c:v>72.75</c:v>
                </c:pt>
                <c:pt idx="6289">
                  <c:v>78</c:v>
                </c:pt>
                <c:pt idx="6290">
                  <c:v>74.5</c:v>
                </c:pt>
                <c:pt idx="6291">
                  <c:v>87.166666666666671</c:v>
                </c:pt>
                <c:pt idx="6292">
                  <c:v>81.5</c:v>
                </c:pt>
                <c:pt idx="6293">
                  <c:v>71</c:v>
                </c:pt>
                <c:pt idx="6294">
                  <c:v>79.75</c:v>
                </c:pt>
                <c:pt idx="6295">
                  <c:v>78</c:v>
                </c:pt>
                <c:pt idx="6296">
                  <c:v>79.75</c:v>
                </c:pt>
                <c:pt idx="6297">
                  <c:v>78</c:v>
                </c:pt>
                <c:pt idx="6298">
                  <c:v>83.25</c:v>
                </c:pt>
                <c:pt idx="6299">
                  <c:v>79.75</c:v>
                </c:pt>
                <c:pt idx="6300">
                  <c:v>76.25</c:v>
                </c:pt>
                <c:pt idx="6301">
                  <c:v>81.5</c:v>
                </c:pt>
                <c:pt idx="6302">
                  <c:v>68.444444444444443</c:v>
                </c:pt>
                <c:pt idx="6303">
                  <c:v>59.111111111111114</c:v>
                </c:pt>
                <c:pt idx="6304">
                  <c:v>60.666666666666664</c:v>
                </c:pt>
                <c:pt idx="6305">
                  <c:v>79.75</c:v>
                </c:pt>
                <c:pt idx="6306">
                  <c:v>66.888888888888886</c:v>
                </c:pt>
                <c:pt idx="6307">
                  <c:v>78</c:v>
                </c:pt>
                <c:pt idx="6308">
                  <c:v>68.444444444444443</c:v>
                </c:pt>
                <c:pt idx="6309">
                  <c:v>49.75</c:v>
                </c:pt>
                <c:pt idx="6310">
                  <c:v>72.75</c:v>
                </c:pt>
                <c:pt idx="6311">
                  <c:v>83.25</c:v>
                </c:pt>
                <c:pt idx="6312">
                  <c:v>62.222222222222221</c:v>
                </c:pt>
                <c:pt idx="6313">
                  <c:v>57.555555555555557</c:v>
                </c:pt>
                <c:pt idx="6314">
                  <c:v>72.75</c:v>
                </c:pt>
                <c:pt idx="6315">
                  <c:v>93</c:v>
                </c:pt>
                <c:pt idx="6316">
                  <c:v>71</c:v>
                </c:pt>
                <c:pt idx="6317">
                  <c:v>70</c:v>
                </c:pt>
                <c:pt idx="6318">
                  <c:v>76.25</c:v>
                </c:pt>
                <c:pt idx="6319">
                  <c:v>85</c:v>
                </c:pt>
                <c:pt idx="6320">
                  <c:v>63.777777777777779</c:v>
                </c:pt>
                <c:pt idx="6321">
                  <c:v>68.444444444444443</c:v>
                </c:pt>
                <c:pt idx="6322">
                  <c:v>68.444444444444443</c:v>
                </c:pt>
                <c:pt idx="6323">
                  <c:v>71</c:v>
                </c:pt>
                <c:pt idx="6324">
                  <c:v>57.555555555555557</c:v>
                </c:pt>
                <c:pt idx="6325">
                  <c:v>74.5</c:v>
                </c:pt>
                <c:pt idx="6326">
                  <c:v>60.666666666666664</c:v>
                </c:pt>
                <c:pt idx="6327">
                  <c:v>72.75</c:v>
                </c:pt>
                <c:pt idx="6328">
                  <c:v>85</c:v>
                </c:pt>
                <c:pt idx="6329">
                  <c:v>87.166666666666671</c:v>
                </c:pt>
                <c:pt idx="6330">
                  <c:v>66.888888888888886</c:v>
                </c:pt>
                <c:pt idx="6331">
                  <c:v>76.25</c:v>
                </c:pt>
                <c:pt idx="6332">
                  <c:v>66.888888888888886</c:v>
                </c:pt>
                <c:pt idx="6333">
                  <c:v>86</c:v>
                </c:pt>
                <c:pt idx="6334">
                  <c:v>36.92307692307692</c:v>
                </c:pt>
                <c:pt idx="6335">
                  <c:v>68.444444444444443</c:v>
                </c:pt>
                <c:pt idx="6336">
                  <c:v>88.916666666666671</c:v>
                </c:pt>
                <c:pt idx="6337">
                  <c:v>42.75</c:v>
                </c:pt>
                <c:pt idx="6338">
                  <c:v>72.75</c:v>
                </c:pt>
                <c:pt idx="6339">
                  <c:v>74.5</c:v>
                </c:pt>
                <c:pt idx="6340">
                  <c:v>76.25</c:v>
                </c:pt>
                <c:pt idx="6341">
                  <c:v>71</c:v>
                </c:pt>
                <c:pt idx="6342">
                  <c:v>74.5</c:v>
                </c:pt>
                <c:pt idx="6343">
                  <c:v>63.777777777777779</c:v>
                </c:pt>
                <c:pt idx="6344">
                  <c:v>71</c:v>
                </c:pt>
                <c:pt idx="6345">
                  <c:v>65.333333333333329</c:v>
                </c:pt>
                <c:pt idx="6346">
                  <c:v>87.75</c:v>
                </c:pt>
                <c:pt idx="6347">
                  <c:v>78</c:v>
                </c:pt>
                <c:pt idx="6348">
                  <c:v>49.75</c:v>
                </c:pt>
                <c:pt idx="6349">
                  <c:v>62.222222222222221</c:v>
                </c:pt>
                <c:pt idx="6350">
                  <c:v>56</c:v>
                </c:pt>
                <c:pt idx="6351">
                  <c:v>78</c:v>
                </c:pt>
                <c:pt idx="6352">
                  <c:v>55</c:v>
                </c:pt>
                <c:pt idx="6353">
                  <c:v>63.777777777777779</c:v>
                </c:pt>
                <c:pt idx="6354">
                  <c:v>65.333333333333329</c:v>
                </c:pt>
                <c:pt idx="6355">
                  <c:v>86.583333333333329</c:v>
                </c:pt>
                <c:pt idx="6356">
                  <c:v>85</c:v>
                </c:pt>
                <c:pt idx="6357">
                  <c:v>68.444444444444443</c:v>
                </c:pt>
                <c:pt idx="6358">
                  <c:v>88.916666666666671</c:v>
                </c:pt>
                <c:pt idx="6359">
                  <c:v>74.5</c:v>
                </c:pt>
                <c:pt idx="6360">
                  <c:v>86</c:v>
                </c:pt>
                <c:pt idx="6361">
                  <c:v>56</c:v>
                </c:pt>
                <c:pt idx="6362">
                  <c:v>76.25</c:v>
                </c:pt>
                <c:pt idx="6363">
                  <c:v>76.25</c:v>
                </c:pt>
                <c:pt idx="6364">
                  <c:v>81.5</c:v>
                </c:pt>
                <c:pt idx="6365">
                  <c:v>74.5</c:v>
                </c:pt>
                <c:pt idx="6366">
                  <c:v>65.333333333333329</c:v>
                </c:pt>
                <c:pt idx="6367">
                  <c:v>59.111111111111114</c:v>
                </c:pt>
                <c:pt idx="6368">
                  <c:v>71</c:v>
                </c:pt>
                <c:pt idx="6369">
                  <c:v>66.888888888888886</c:v>
                </c:pt>
                <c:pt idx="6370">
                  <c:v>68.444444444444443</c:v>
                </c:pt>
                <c:pt idx="6371">
                  <c:v>89.5</c:v>
                </c:pt>
                <c:pt idx="6372">
                  <c:v>71</c:v>
                </c:pt>
                <c:pt idx="6373">
                  <c:v>68.444444444444443</c:v>
                </c:pt>
                <c:pt idx="6374">
                  <c:v>78</c:v>
                </c:pt>
                <c:pt idx="6375">
                  <c:v>63.777777777777779</c:v>
                </c:pt>
                <c:pt idx="6376">
                  <c:v>74.5</c:v>
                </c:pt>
                <c:pt idx="6377">
                  <c:v>78</c:v>
                </c:pt>
                <c:pt idx="6378">
                  <c:v>65.333333333333329</c:v>
                </c:pt>
                <c:pt idx="6379">
                  <c:v>56</c:v>
                </c:pt>
                <c:pt idx="6380">
                  <c:v>88.916666666666671</c:v>
                </c:pt>
                <c:pt idx="6381">
                  <c:v>76.25</c:v>
                </c:pt>
                <c:pt idx="6382">
                  <c:v>59.111111111111114</c:v>
                </c:pt>
                <c:pt idx="6383">
                  <c:v>83.25</c:v>
                </c:pt>
                <c:pt idx="6384">
                  <c:v>87.166666666666671</c:v>
                </c:pt>
                <c:pt idx="6385">
                  <c:v>85</c:v>
                </c:pt>
                <c:pt idx="6386">
                  <c:v>68.444444444444443</c:v>
                </c:pt>
                <c:pt idx="6387">
                  <c:v>76.25</c:v>
                </c:pt>
                <c:pt idx="6388">
                  <c:v>60.666666666666664</c:v>
                </c:pt>
                <c:pt idx="6389">
                  <c:v>70</c:v>
                </c:pt>
                <c:pt idx="6390">
                  <c:v>93</c:v>
                </c:pt>
                <c:pt idx="6391">
                  <c:v>81.5</c:v>
                </c:pt>
                <c:pt idx="6392">
                  <c:v>87.75</c:v>
                </c:pt>
                <c:pt idx="6393">
                  <c:v>57.555555555555557</c:v>
                </c:pt>
                <c:pt idx="6394">
                  <c:v>53.25</c:v>
                </c:pt>
                <c:pt idx="6395">
                  <c:v>63.777777777777779</c:v>
                </c:pt>
                <c:pt idx="6396">
                  <c:v>88.333333333333329</c:v>
                </c:pt>
                <c:pt idx="6397">
                  <c:v>85</c:v>
                </c:pt>
                <c:pt idx="6398">
                  <c:v>79.75</c:v>
                </c:pt>
                <c:pt idx="6399">
                  <c:v>56</c:v>
                </c:pt>
                <c:pt idx="6400">
                  <c:v>49.75</c:v>
                </c:pt>
                <c:pt idx="6401">
                  <c:v>44.5</c:v>
                </c:pt>
                <c:pt idx="6402">
                  <c:v>76.25</c:v>
                </c:pt>
                <c:pt idx="6403">
                  <c:v>63.777777777777779</c:v>
                </c:pt>
                <c:pt idx="6404">
                  <c:v>72.75</c:v>
                </c:pt>
                <c:pt idx="6405">
                  <c:v>79.75</c:v>
                </c:pt>
                <c:pt idx="6406">
                  <c:v>81.5</c:v>
                </c:pt>
                <c:pt idx="6407">
                  <c:v>74.5</c:v>
                </c:pt>
                <c:pt idx="6408">
                  <c:v>36.92307692307692</c:v>
                </c:pt>
                <c:pt idx="6409">
                  <c:v>68.444444444444443</c:v>
                </c:pt>
                <c:pt idx="6410">
                  <c:v>78</c:v>
                </c:pt>
                <c:pt idx="6411">
                  <c:v>63.777777777777779</c:v>
                </c:pt>
                <c:pt idx="6412">
                  <c:v>86.583333333333329</c:v>
                </c:pt>
                <c:pt idx="6413">
                  <c:v>32.307692307692307</c:v>
                </c:pt>
                <c:pt idx="6414">
                  <c:v>66.888888888888886</c:v>
                </c:pt>
                <c:pt idx="6415">
                  <c:v>72.75</c:v>
                </c:pt>
                <c:pt idx="6416">
                  <c:v>79.75</c:v>
                </c:pt>
                <c:pt idx="6417">
                  <c:v>79.75</c:v>
                </c:pt>
                <c:pt idx="6418">
                  <c:v>74.5</c:v>
                </c:pt>
                <c:pt idx="6419">
                  <c:v>68.444444444444443</c:v>
                </c:pt>
                <c:pt idx="6420">
                  <c:v>87.166666666666671</c:v>
                </c:pt>
                <c:pt idx="6421">
                  <c:v>46.25</c:v>
                </c:pt>
                <c:pt idx="6422">
                  <c:v>89.5</c:v>
                </c:pt>
                <c:pt idx="6423">
                  <c:v>49.75</c:v>
                </c:pt>
                <c:pt idx="6424">
                  <c:v>68.444444444444443</c:v>
                </c:pt>
                <c:pt idx="6425">
                  <c:v>55</c:v>
                </c:pt>
                <c:pt idx="6426">
                  <c:v>74.5</c:v>
                </c:pt>
                <c:pt idx="6427">
                  <c:v>63.777777777777779</c:v>
                </c:pt>
                <c:pt idx="6428">
                  <c:v>81.5</c:v>
                </c:pt>
                <c:pt idx="6429">
                  <c:v>42.75</c:v>
                </c:pt>
                <c:pt idx="6430">
                  <c:v>48</c:v>
                </c:pt>
                <c:pt idx="6431">
                  <c:v>71</c:v>
                </c:pt>
                <c:pt idx="6432">
                  <c:v>79.75</c:v>
                </c:pt>
                <c:pt idx="6433">
                  <c:v>81.5</c:v>
                </c:pt>
                <c:pt idx="6434">
                  <c:v>56</c:v>
                </c:pt>
                <c:pt idx="6435">
                  <c:v>53.25</c:v>
                </c:pt>
                <c:pt idx="6436">
                  <c:v>57.555555555555557</c:v>
                </c:pt>
                <c:pt idx="6437">
                  <c:v>56</c:v>
                </c:pt>
                <c:pt idx="6438">
                  <c:v>62.222222222222221</c:v>
                </c:pt>
                <c:pt idx="6439">
                  <c:v>88.916666666666671</c:v>
                </c:pt>
                <c:pt idx="6440">
                  <c:v>81.5</c:v>
                </c:pt>
                <c:pt idx="6441">
                  <c:v>49.75</c:v>
                </c:pt>
                <c:pt idx="6442">
                  <c:v>74.5</c:v>
                </c:pt>
                <c:pt idx="6443">
                  <c:v>83.25</c:v>
                </c:pt>
                <c:pt idx="6444">
                  <c:v>68.444444444444443</c:v>
                </c:pt>
                <c:pt idx="6445">
                  <c:v>71</c:v>
                </c:pt>
                <c:pt idx="6446">
                  <c:v>57.555555555555557</c:v>
                </c:pt>
                <c:pt idx="6447">
                  <c:v>49.75</c:v>
                </c:pt>
                <c:pt idx="6448">
                  <c:v>59.111111111111114</c:v>
                </c:pt>
                <c:pt idx="6449">
                  <c:v>55</c:v>
                </c:pt>
                <c:pt idx="6450">
                  <c:v>87.75</c:v>
                </c:pt>
                <c:pt idx="6451">
                  <c:v>85</c:v>
                </c:pt>
                <c:pt idx="6452">
                  <c:v>65.333333333333329</c:v>
                </c:pt>
                <c:pt idx="6453">
                  <c:v>70</c:v>
                </c:pt>
                <c:pt idx="6454">
                  <c:v>66.888888888888886</c:v>
                </c:pt>
                <c:pt idx="6455">
                  <c:v>88.916666666666671</c:v>
                </c:pt>
                <c:pt idx="6456">
                  <c:v>53.25</c:v>
                </c:pt>
                <c:pt idx="6457">
                  <c:v>85</c:v>
                </c:pt>
                <c:pt idx="6458">
                  <c:v>56</c:v>
                </c:pt>
                <c:pt idx="6459">
                  <c:v>74.5</c:v>
                </c:pt>
                <c:pt idx="6460">
                  <c:v>66.888888888888886</c:v>
                </c:pt>
                <c:pt idx="6461">
                  <c:v>60.666666666666664</c:v>
                </c:pt>
                <c:pt idx="6462">
                  <c:v>57.555555555555557</c:v>
                </c:pt>
                <c:pt idx="6463">
                  <c:v>76.25</c:v>
                </c:pt>
                <c:pt idx="6464">
                  <c:v>41</c:v>
                </c:pt>
                <c:pt idx="6465">
                  <c:v>63.777777777777779</c:v>
                </c:pt>
                <c:pt idx="6466">
                  <c:v>83.25</c:v>
                </c:pt>
                <c:pt idx="6467">
                  <c:v>53.25</c:v>
                </c:pt>
                <c:pt idx="6468">
                  <c:v>81.5</c:v>
                </c:pt>
                <c:pt idx="6469">
                  <c:v>51.5</c:v>
                </c:pt>
                <c:pt idx="6470">
                  <c:v>91.25</c:v>
                </c:pt>
                <c:pt idx="6471">
                  <c:v>74.5</c:v>
                </c:pt>
                <c:pt idx="6472">
                  <c:v>90.666666666666671</c:v>
                </c:pt>
                <c:pt idx="6473">
                  <c:v>86</c:v>
                </c:pt>
                <c:pt idx="6474">
                  <c:v>41</c:v>
                </c:pt>
                <c:pt idx="6475">
                  <c:v>66.888888888888886</c:v>
                </c:pt>
                <c:pt idx="6476">
                  <c:v>63.777777777777779</c:v>
                </c:pt>
                <c:pt idx="6477">
                  <c:v>44.5</c:v>
                </c:pt>
                <c:pt idx="6478">
                  <c:v>60.666666666666664</c:v>
                </c:pt>
                <c:pt idx="6479">
                  <c:v>70</c:v>
                </c:pt>
                <c:pt idx="6480">
                  <c:v>46.25</c:v>
                </c:pt>
                <c:pt idx="6481">
                  <c:v>66.888888888888886</c:v>
                </c:pt>
                <c:pt idx="6482">
                  <c:v>33.07692307692308</c:v>
                </c:pt>
                <c:pt idx="6483">
                  <c:v>62.222222222222221</c:v>
                </c:pt>
                <c:pt idx="6484">
                  <c:v>56</c:v>
                </c:pt>
                <c:pt idx="6485">
                  <c:v>72.75</c:v>
                </c:pt>
                <c:pt idx="6486">
                  <c:v>88.333333333333329</c:v>
                </c:pt>
                <c:pt idx="6487">
                  <c:v>86.583333333333329</c:v>
                </c:pt>
                <c:pt idx="6488">
                  <c:v>85</c:v>
                </c:pt>
                <c:pt idx="6489">
                  <c:v>65.333333333333329</c:v>
                </c:pt>
                <c:pt idx="6490">
                  <c:v>78</c:v>
                </c:pt>
                <c:pt idx="6491">
                  <c:v>59.111111111111114</c:v>
                </c:pt>
                <c:pt idx="6492">
                  <c:v>68.444444444444443</c:v>
                </c:pt>
                <c:pt idx="6493">
                  <c:v>74.5</c:v>
                </c:pt>
                <c:pt idx="6494">
                  <c:v>68.444444444444443</c:v>
                </c:pt>
                <c:pt idx="6495">
                  <c:v>42.75</c:v>
                </c:pt>
                <c:pt idx="6496">
                  <c:v>59.111111111111114</c:v>
                </c:pt>
                <c:pt idx="6497">
                  <c:v>36.92307692307692</c:v>
                </c:pt>
                <c:pt idx="6498">
                  <c:v>46.25</c:v>
                </c:pt>
                <c:pt idx="6499">
                  <c:v>65.333333333333329</c:v>
                </c:pt>
                <c:pt idx="6500">
                  <c:v>76.25</c:v>
                </c:pt>
                <c:pt idx="6501">
                  <c:v>72.75</c:v>
                </c:pt>
                <c:pt idx="6502">
                  <c:v>42.75</c:v>
                </c:pt>
                <c:pt idx="6503">
                  <c:v>39.230769230769234</c:v>
                </c:pt>
                <c:pt idx="6504">
                  <c:v>70</c:v>
                </c:pt>
                <c:pt idx="6505">
                  <c:v>66.888888888888886</c:v>
                </c:pt>
                <c:pt idx="6506">
                  <c:v>83.25</c:v>
                </c:pt>
                <c:pt idx="6507">
                  <c:v>88.333333333333329</c:v>
                </c:pt>
                <c:pt idx="6508">
                  <c:v>66.888888888888886</c:v>
                </c:pt>
                <c:pt idx="6509">
                  <c:v>70</c:v>
                </c:pt>
                <c:pt idx="6510">
                  <c:v>56</c:v>
                </c:pt>
                <c:pt idx="6511">
                  <c:v>78</c:v>
                </c:pt>
                <c:pt idx="6512">
                  <c:v>92.416666666666671</c:v>
                </c:pt>
                <c:pt idx="6513">
                  <c:v>88.916666666666671</c:v>
                </c:pt>
                <c:pt idx="6514">
                  <c:v>59.111111111111114</c:v>
                </c:pt>
                <c:pt idx="6515">
                  <c:v>44.5</c:v>
                </c:pt>
                <c:pt idx="6516">
                  <c:v>56</c:v>
                </c:pt>
                <c:pt idx="6517">
                  <c:v>57.555555555555557</c:v>
                </c:pt>
                <c:pt idx="6518">
                  <c:v>71</c:v>
                </c:pt>
                <c:pt idx="6519">
                  <c:v>78</c:v>
                </c:pt>
                <c:pt idx="6520">
                  <c:v>44.5</c:v>
                </c:pt>
                <c:pt idx="6521">
                  <c:v>86.583333333333329</c:v>
                </c:pt>
                <c:pt idx="6522">
                  <c:v>71</c:v>
                </c:pt>
                <c:pt idx="6523">
                  <c:v>65.333333333333329</c:v>
                </c:pt>
                <c:pt idx="6524">
                  <c:v>63.777777777777779</c:v>
                </c:pt>
                <c:pt idx="6525">
                  <c:v>81.5</c:v>
                </c:pt>
                <c:pt idx="6526">
                  <c:v>42.75</c:v>
                </c:pt>
                <c:pt idx="6527">
                  <c:v>59.111111111111114</c:v>
                </c:pt>
                <c:pt idx="6528">
                  <c:v>56</c:v>
                </c:pt>
                <c:pt idx="6529">
                  <c:v>83.25</c:v>
                </c:pt>
                <c:pt idx="6530">
                  <c:v>74.5</c:v>
                </c:pt>
                <c:pt idx="6531">
                  <c:v>66.888888888888886</c:v>
                </c:pt>
                <c:pt idx="6532">
                  <c:v>63.777777777777779</c:v>
                </c:pt>
                <c:pt idx="6533">
                  <c:v>70</c:v>
                </c:pt>
                <c:pt idx="6534">
                  <c:v>59.111111111111114</c:v>
                </c:pt>
                <c:pt idx="6535">
                  <c:v>68.444444444444443</c:v>
                </c:pt>
                <c:pt idx="6536">
                  <c:v>62.222222222222221</c:v>
                </c:pt>
                <c:pt idx="6537">
                  <c:v>81.5</c:v>
                </c:pt>
                <c:pt idx="6538">
                  <c:v>87.166666666666671</c:v>
                </c:pt>
                <c:pt idx="6539">
                  <c:v>83.25</c:v>
                </c:pt>
                <c:pt idx="6540">
                  <c:v>71</c:v>
                </c:pt>
                <c:pt idx="6541">
                  <c:v>74.5</c:v>
                </c:pt>
                <c:pt idx="6542">
                  <c:v>55</c:v>
                </c:pt>
                <c:pt idx="6543">
                  <c:v>74.5</c:v>
                </c:pt>
                <c:pt idx="6544">
                  <c:v>62.222222222222221</c:v>
                </c:pt>
                <c:pt idx="6545">
                  <c:v>86.583333333333329</c:v>
                </c:pt>
                <c:pt idx="6546">
                  <c:v>65.333333333333329</c:v>
                </c:pt>
                <c:pt idx="6547">
                  <c:v>70</c:v>
                </c:pt>
                <c:pt idx="6548">
                  <c:v>74.5</c:v>
                </c:pt>
                <c:pt idx="6549">
                  <c:v>71</c:v>
                </c:pt>
                <c:pt idx="6550">
                  <c:v>70</c:v>
                </c:pt>
                <c:pt idx="6551">
                  <c:v>38.46153846153846</c:v>
                </c:pt>
                <c:pt idx="6552">
                  <c:v>59.111111111111114</c:v>
                </c:pt>
                <c:pt idx="6553">
                  <c:v>86</c:v>
                </c:pt>
                <c:pt idx="6554">
                  <c:v>76.25</c:v>
                </c:pt>
                <c:pt idx="6555">
                  <c:v>68.444444444444443</c:v>
                </c:pt>
                <c:pt idx="6556">
                  <c:v>86.583333333333329</c:v>
                </c:pt>
                <c:pt idx="6557">
                  <c:v>81.5</c:v>
                </c:pt>
                <c:pt idx="6558">
                  <c:v>83.25</c:v>
                </c:pt>
                <c:pt idx="6559">
                  <c:v>51.5</c:v>
                </c:pt>
                <c:pt idx="6560">
                  <c:v>65.333333333333329</c:v>
                </c:pt>
                <c:pt idx="6561">
                  <c:v>74.5</c:v>
                </c:pt>
                <c:pt idx="6562">
                  <c:v>48</c:v>
                </c:pt>
                <c:pt idx="6563">
                  <c:v>90.666666666666671</c:v>
                </c:pt>
                <c:pt idx="6564">
                  <c:v>86</c:v>
                </c:pt>
                <c:pt idx="6565">
                  <c:v>87.75</c:v>
                </c:pt>
                <c:pt idx="6566">
                  <c:v>79.75</c:v>
                </c:pt>
                <c:pt idx="6567">
                  <c:v>76.25</c:v>
                </c:pt>
                <c:pt idx="6568">
                  <c:v>65.333333333333329</c:v>
                </c:pt>
                <c:pt idx="6569">
                  <c:v>66.888888888888886</c:v>
                </c:pt>
                <c:pt idx="6570">
                  <c:v>76.25</c:v>
                </c:pt>
                <c:pt idx="6571">
                  <c:v>60.666666666666664</c:v>
                </c:pt>
                <c:pt idx="6572">
                  <c:v>48</c:v>
                </c:pt>
                <c:pt idx="6573">
                  <c:v>55</c:v>
                </c:pt>
                <c:pt idx="6574">
                  <c:v>79.75</c:v>
                </c:pt>
                <c:pt idx="6575">
                  <c:v>97.666666666666671</c:v>
                </c:pt>
                <c:pt idx="6576">
                  <c:v>76.25</c:v>
                </c:pt>
                <c:pt idx="6577">
                  <c:v>71</c:v>
                </c:pt>
                <c:pt idx="6578">
                  <c:v>88.916666666666671</c:v>
                </c:pt>
                <c:pt idx="6579">
                  <c:v>88.333333333333329</c:v>
                </c:pt>
                <c:pt idx="6580">
                  <c:v>71</c:v>
                </c:pt>
                <c:pt idx="6581">
                  <c:v>68.444444444444443</c:v>
                </c:pt>
                <c:pt idx="6582">
                  <c:v>63.777777777777779</c:v>
                </c:pt>
                <c:pt idx="6583">
                  <c:v>63.777777777777779</c:v>
                </c:pt>
                <c:pt idx="6584">
                  <c:v>68.444444444444443</c:v>
                </c:pt>
                <c:pt idx="6585">
                  <c:v>70</c:v>
                </c:pt>
                <c:pt idx="6586">
                  <c:v>76.25</c:v>
                </c:pt>
                <c:pt idx="6587">
                  <c:v>74.5</c:v>
                </c:pt>
                <c:pt idx="6588">
                  <c:v>62.222222222222221</c:v>
                </c:pt>
                <c:pt idx="6589">
                  <c:v>86.583333333333329</c:v>
                </c:pt>
                <c:pt idx="6590">
                  <c:v>51.5</c:v>
                </c:pt>
                <c:pt idx="6591">
                  <c:v>85</c:v>
                </c:pt>
                <c:pt idx="6592">
                  <c:v>87.75</c:v>
                </c:pt>
                <c:pt idx="6593">
                  <c:v>83.25</c:v>
                </c:pt>
                <c:pt idx="6594">
                  <c:v>74.5</c:v>
                </c:pt>
                <c:pt idx="6595">
                  <c:v>89.5</c:v>
                </c:pt>
                <c:pt idx="6596">
                  <c:v>85</c:v>
                </c:pt>
                <c:pt idx="6597">
                  <c:v>71</c:v>
                </c:pt>
                <c:pt idx="6598">
                  <c:v>62.222222222222221</c:v>
                </c:pt>
                <c:pt idx="6599">
                  <c:v>68.444444444444443</c:v>
                </c:pt>
                <c:pt idx="6600">
                  <c:v>87.166666666666671</c:v>
                </c:pt>
                <c:pt idx="6601">
                  <c:v>59.111111111111114</c:v>
                </c:pt>
                <c:pt idx="6602">
                  <c:v>62.222222222222221</c:v>
                </c:pt>
                <c:pt idx="6603">
                  <c:v>62.222222222222221</c:v>
                </c:pt>
                <c:pt idx="6604">
                  <c:v>51.5</c:v>
                </c:pt>
                <c:pt idx="6605">
                  <c:v>71</c:v>
                </c:pt>
                <c:pt idx="6606">
                  <c:v>83.25</c:v>
                </c:pt>
                <c:pt idx="6607">
                  <c:v>81.5</c:v>
                </c:pt>
                <c:pt idx="6608">
                  <c:v>76.25</c:v>
                </c:pt>
                <c:pt idx="6609">
                  <c:v>86.583333333333329</c:v>
                </c:pt>
                <c:pt idx="6610">
                  <c:v>66.888888888888886</c:v>
                </c:pt>
                <c:pt idx="6611">
                  <c:v>83.25</c:v>
                </c:pt>
                <c:pt idx="6612">
                  <c:v>86.583333333333329</c:v>
                </c:pt>
                <c:pt idx="6613">
                  <c:v>76.25</c:v>
                </c:pt>
                <c:pt idx="6614">
                  <c:v>74.5</c:v>
                </c:pt>
                <c:pt idx="6615">
                  <c:v>86</c:v>
                </c:pt>
                <c:pt idx="6616">
                  <c:v>78</c:v>
                </c:pt>
                <c:pt idx="6617">
                  <c:v>55</c:v>
                </c:pt>
                <c:pt idx="6618">
                  <c:v>93</c:v>
                </c:pt>
                <c:pt idx="6619">
                  <c:v>57.555555555555557</c:v>
                </c:pt>
                <c:pt idx="6620">
                  <c:v>60.666666666666664</c:v>
                </c:pt>
                <c:pt idx="6621">
                  <c:v>88.333333333333329</c:v>
                </c:pt>
                <c:pt idx="6622">
                  <c:v>72.75</c:v>
                </c:pt>
                <c:pt idx="6623">
                  <c:v>74.5</c:v>
                </c:pt>
                <c:pt idx="6624">
                  <c:v>70</c:v>
                </c:pt>
                <c:pt idx="6625">
                  <c:v>72.75</c:v>
                </c:pt>
                <c:pt idx="6626">
                  <c:v>88.916666666666671</c:v>
                </c:pt>
                <c:pt idx="6627">
                  <c:v>57.555555555555557</c:v>
                </c:pt>
                <c:pt idx="6628">
                  <c:v>60.666666666666664</c:v>
                </c:pt>
                <c:pt idx="6629">
                  <c:v>59.111111111111114</c:v>
                </c:pt>
                <c:pt idx="6630">
                  <c:v>68.444444444444443</c:v>
                </c:pt>
                <c:pt idx="6631">
                  <c:v>59.111111111111114</c:v>
                </c:pt>
                <c:pt idx="6632">
                  <c:v>81.5</c:v>
                </c:pt>
                <c:pt idx="6633">
                  <c:v>90.666666666666671</c:v>
                </c:pt>
                <c:pt idx="6634">
                  <c:v>66.888888888888886</c:v>
                </c:pt>
                <c:pt idx="6635">
                  <c:v>70</c:v>
                </c:pt>
                <c:pt idx="6636">
                  <c:v>78</c:v>
                </c:pt>
                <c:pt idx="6637">
                  <c:v>63.777777777777779</c:v>
                </c:pt>
                <c:pt idx="6638">
                  <c:v>72.75</c:v>
                </c:pt>
                <c:pt idx="6639">
                  <c:v>63.777777777777779</c:v>
                </c:pt>
                <c:pt idx="6640">
                  <c:v>66.888888888888886</c:v>
                </c:pt>
                <c:pt idx="6641">
                  <c:v>68.444444444444443</c:v>
                </c:pt>
                <c:pt idx="6642">
                  <c:v>63.777777777777779</c:v>
                </c:pt>
                <c:pt idx="6643">
                  <c:v>71</c:v>
                </c:pt>
                <c:pt idx="6644">
                  <c:v>62.222222222222221</c:v>
                </c:pt>
                <c:pt idx="6645">
                  <c:v>66.888888888888886</c:v>
                </c:pt>
                <c:pt idx="6646">
                  <c:v>72.75</c:v>
                </c:pt>
                <c:pt idx="6647">
                  <c:v>86</c:v>
                </c:pt>
                <c:pt idx="6648">
                  <c:v>76.25</c:v>
                </c:pt>
                <c:pt idx="6649">
                  <c:v>65.333333333333329</c:v>
                </c:pt>
                <c:pt idx="6650">
                  <c:v>81.5</c:v>
                </c:pt>
                <c:pt idx="6651">
                  <c:v>71</c:v>
                </c:pt>
                <c:pt idx="6652">
                  <c:v>70</c:v>
                </c:pt>
                <c:pt idx="6653">
                  <c:v>87.166666666666671</c:v>
                </c:pt>
                <c:pt idx="6654">
                  <c:v>87.166666666666671</c:v>
                </c:pt>
                <c:pt idx="6655">
                  <c:v>65.333333333333329</c:v>
                </c:pt>
                <c:pt idx="6656">
                  <c:v>72.75</c:v>
                </c:pt>
                <c:pt idx="6657">
                  <c:v>60.666666666666664</c:v>
                </c:pt>
                <c:pt idx="6658">
                  <c:v>72.75</c:v>
                </c:pt>
                <c:pt idx="6659">
                  <c:v>41</c:v>
                </c:pt>
                <c:pt idx="6660">
                  <c:v>53.25</c:v>
                </c:pt>
                <c:pt idx="6661">
                  <c:v>59.111111111111114</c:v>
                </c:pt>
                <c:pt idx="6662">
                  <c:v>90.083333333333329</c:v>
                </c:pt>
                <c:pt idx="6663">
                  <c:v>70</c:v>
                </c:pt>
                <c:pt idx="6664">
                  <c:v>81.5</c:v>
                </c:pt>
                <c:pt idx="6665">
                  <c:v>93</c:v>
                </c:pt>
                <c:pt idx="6666">
                  <c:v>68.444444444444443</c:v>
                </c:pt>
                <c:pt idx="6667">
                  <c:v>62.222222222222221</c:v>
                </c:pt>
                <c:pt idx="6668">
                  <c:v>74.5</c:v>
                </c:pt>
                <c:pt idx="6669">
                  <c:v>78</c:v>
                </c:pt>
                <c:pt idx="6670">
                  <c:v>57.555555555555557</c:v>
                </c:pt>
                <c:pt idx="6671">
                  <c:v>72.75</c:v>
                </c:pt>
                <c:pt idx="6672">
                  <c:v>71</c:v>
                </c:pt>
                <c:pt idx="6673">
                  <c:v>87.166666666666671</c:v>
                </c:pt>
                <c:pt idx="6674">
                  <c:v>85</c:v>
                </c:pt>
                <c:pt idx="6675">
                  <c:v>66.888888888888886</c:v>
                </c:pt>
                <c:pt idx="6676">
                  <c:v>88.333333333333329</c:v>
                </c:pt>
                <c:pt idx="6677">
                  <c:v>70</c:v>
                </c:pt>
                <c:pt idx="6678">
                  <c:v>63.777777777777779</c:v>
                </c:pt>
                <c:pt idx="6679">
                  <c:v>86</c:v>
                </c:pt>
                <c:pt idx="6680">
                  <c:v>72.75</c:v>
                </c:pt>
                <c:pt idx="6681">
                  <c:v>89.5</c:v>
                </c:pt>
                <c:pt idx="6682">
                  <c:v>63.777777777777779</c:v>
                </c:pt>
                <c:pt idx="6683">
                  <c:v>83.25</c:v>
                </c:pt>
                <c:pt idx="6684">
                  <c:v>74.5</c:v>
                </c:pt>
                <c:pt idx="6685">
                  <c:v>92.416666666666671</c:v>
                </c:pt>
                <c:pt idx="6686">
                  <c:v>48</c:v>
                </c:pt>
                <c:pt idx="6687">
                  <c:v>85</c:v>
                </c:pt>
                <c:pt idx="6688">
                  <c:v>55</c:v>
                </c:pt>
                <c:pt idx="6689">
                  <c:v>53.25</c:v>
                </c:pt>
                <c:pt idx="6690">
                  <c:v>63.777777777777779</c:v>
                </c:pt>
                <c:pt idx="6691">
                  <c:v>89.5</c:v>
                </c:pt>
                <c:pt idx="6692">
                  <c:v>66.888888888888886</c:v>
                </c:pt>
                <c:pt idx="6693">
                  <c:v>70</c:v>
                </c:pt>
                <c:pt idx="6694">
                  <c:v>63.777777777777779</c:v>
                </c:pt>
                <c:pt idx="6695">
                  <c:v>86</c:v>
                </c:pt>
                <c:pt idx="6696">
                  <c:v>55</c:v>
                </c:pt>
                <c:pt idx="6697">
                  <c:v>46.25</c:v>
                </c:pt>
                <c:pt idx="6698">
                  <c:v>88.333333333333329</c:v>
                </c:pt>
                <c:pt idx="6699">
                  <c:v>41</c:v>
                </c:pt>
                <c:pt idx="6700">
                  <c:v>66.888888888888886</c:v>
                </c:pt>
                <c:pt idx="6701">
                  <c:v>63.777777777777779</c:v>
                </c:pt>
                <c:pt idx="6702">
                  <c:v>71</c:v>
                </c:pt>
                <c:pt idx="6703">
                  <c:v>76.25</c:v>
                </c:pt>
                <c:pt idx="6704">
                  <c:v>85</c:v>
                </c:pt>
                <c:pt idx="6705">
                  <c:v>88.333333333333329</c:v>
                </c:pt>
                <c:pt idx="6706">
                  <c:v>51.5</c:v>
                </c:pt>
                <c:pt idx="6707">
                  <c:v>79.75</c:v>
                </c:pt>
                <c:pt idx="6708">
                  <c:v>78</c:v>
                </c:pt>
                <c:pt idx="6709">
                  <c:v>63.777777777777779</c:v>
                </c:pt>
                <c:pt idx="6710">
                  <c:v>72.75</c:v>
                </c:pt>
                <c:pt idx="6711">
                  <c:v>65.333333333333329</c:v>
                </c:pt>
                <c:pt idx="6712">
                  <c:v>72.75</c:v>
                </c:pt>
                <c:pt idx="6713">
                  <c:v>87.75</c:v>
                </c:pt>
                <c:pt idx="6714">
                  <c:v>66.888888888888886</c:v>
                </c:pt>
                <c:pt idx="6715">
                  <c:v>81.5</c:v>
                </c:pt>
                <c:pt idx="6716">
                  <c:v>91.833333333333329</c:v>
                </c:pt>
                <c:pt idx="6717">
                  <c:v>71</c:v>
                </c:pt>
                <c:pt idx="6718">
                  <c:v>46.25</c:v>
                </c:pt>
                <c:pt idx="6719">
                  <c:v>72.75</c:v>
                </c:pt>
                <c:pt idx="6720">
                  <c:v>70</c:v>
                </c:pt>
                <c:pt idx="6721">
                  <c:v>88.333333333333329</c:v>
                </c:pt>
                <c:pt idx="6722">
                  <c:v>86.583333333333329</c:v>
                </c:pt>
                <c:pt idx="6723">
                  <c:v>78</c:v>
                </c:pt>
                <c:pt idx="6724">
                  <c:v>49.75</c:v>
                </c:pt>
                <c:pt idx="6725">
                  <c:v>83.25</c:v>
                </c:pt>
                <c:pt idx="6726">
                  <c:v>57.555555555555557</c:v>
                </c:pt>
                <c:pt idx="6727">
                  <c:v>72.75</c:v>
                </c:pt>
                <c:pt idx="6728">
                  <c:v>68.444444444444443</c:v>
                </c:pt>
                <c:pt idx="6729">
                  <c:v>72.75</c:v>
                </c:pt>
                <c:pt idx="6730">
                  <c:v>65.333333333333329</c:v>
                </c:pt>
                <c:pt idx="6731">
                  <c:v>66.888888888888886</c:v>
                </c:pt>
                <c:pt idx="6732">
                  <c:v>53.25</c:v>
                </c:pt>
                <c:pt idx="6733">
                  <c:v>72.75</c:v>
                </c:pt>
                <c:pt idx="6734">
                  <c:v>78</c:v>
                </c:pt>
                <c:pt idx="6735">
                  <c:v>48</c:v>
                </c:pt>
                <c:pt idx="6736">
                  <c:v>72.75</c:v>
                </c:pt>
                <c:pt idx="6737">
                  <c:v>57.555555555555557</c:v>
                </c:pt>
                <c:pt idx="6738">
                  <c:v>42.75</c:v>
                </c:pt>
                <c:pt idx="6739">
                  <c:v>49.75</c:v>
                </c:pt>
                <c:pt idx="6740">
                  <c:v>72.75</c:v>
                </c:pt>
                <c:pt idx="6741">
                  <c:v>89.5</c:v>
                </c:pt>
                <c:pt idx="6742">
                  <c:v>79.75</c:v>
                </c:pt>
                <c:pt idx="6743">
                  <c:v>66.888888888888886</c:v>
                </c:pt>
                <c:pt idx="6744">
                  <c:v>63.777777777777779</c:v>
                </c:pt>
                <c:pt idx="6745">
                  <c:v>51.5</c:v>
                </c:pt>
                <c:pt idx="6746">
                  <c:v>46.25</c:v>
                </c:pt>
                <c:pt idx="6747">
                  <c:v>44.5</c:v>
                </c:pt>
                <c:pt idx="6748">
                  <c:v>65.333333333333329</c:v>
                </c:pt>
                <c:pt idx="6749">
                  <c:v>66.888888888888886</c:v>
                </c:pt>
                <c:pt idx="6750">
                  <c:v>81.5</c:v>
                </c:pt>
                <c:pt idx="6751">
                  <c:v>65.333333333333329</c:v>
                </c:pt>
                <c:pt idx="6752">
                  <c:v>56</c:v>
                </c:pt>
                <c:pt idx="6753">
                  <c:v>60.666666666666664</c:v>
                </c:pt>
                <c:pt idx="6754">
                  <c:v>66.888888888888886</c:v>
                </c:pt>
                <c:pt idx="6755">
                  <c:v>56</c:v>
                </c:pt>
                <c:pt idx="6756">
                  <c:v>57.555555555555557</c:v>
                </c:pt>
                <c:pt idx="6757">
                  <c:v>71</c:v>
                </c:pt>
                <c:pt idx="6758">
                  <c:v>48</c:v>
                </c:pt>
                <c:pt idx="6759">
                  <c:v>86.583333333333329</c:v>
                </c:pt>
                <c:pt idx="6760">
                  <c:v>72.75</c:v>
                </c:pt>
                <c:pt idx="6761">
                  <c:v>76.25</c:v>
                </c:pt>
                <c:pt idx="6762">
                  <c:v>60.666666666666664</c:v>
                </c:pt>
                <c:pt idx="6763">
                  <c:v>66.888888888888886</c:v>
                </c:pt>
                <c:pt idx="6764">
                  <c:v>83.25</c:v>
                </c:pt>
                <c:pt idx="6765">
                  <c:v>68.444444444444443</c:v>
                </c:pt>
                <c:pt idx="6766">
                  <c:v>68.444444444444443</c:v>
                </c:pt>
                <c:pt idx="6767">
                  <c:v>59.111111111111114</c:v>
                </c:pt>
                <c:pt idx="6768">
                  <c:v>68.444444444444443</c:v>
                </c:pt>
                <c:pt idx="6769">
                  <c:v>91.25</c:v>
                </c:pt>
                <c:pt idx="6770">
                  <c:v>55</c:v>
                </c:pt>
                <c:pt idx="6771">
                  <c:v>70</c:v>
                </c:pt>
                <c:pt idx="6772">
                  <c:v>76.25</c:v>
                </c:pt>
                <c:pt idx="6773">
                  <c:v>86</c:v>
                </c:pt>
                <c:pt idx="6774">
                  <c:v>88.916666666666671</c:v>
                </c:pt>
                <c:pt idx="6775">
                  <c:v>48</c:v>
                </c:pt>
                <c:pt idx="6776">
                  <c:v>55</c:v>
                </c:pt>
                <c:pt idx="6777">
                  <c:v>65.333333333333329</c:v>
                </c:pt>
                <c:pt idx="6778">
                  <c:v>81.5</c:v>
                </c:pt>
                <c:pt idx="6779">
                  <c:v>88.333333333333329</c:v>
                </c:pt>
                <c:pt idx="6780">
                  <c:v>79.75</c:v>
                </c:pt>
                <c:pt idx="6781">
                  <c:v>71</c:v>
                </c:pt>
                <c:pt idx="6782">
                  <c:v>48</c:v>
                </c:pt>
                <c:pt idx="6783">
                  <c:v>51.5</c:v>
                </c:pt>
                <c:pt idx="6784">
                  <c:v>46.25</c:v>
                </c:pt>
                <c:pt idx="6785">
                  <c:v>79.75</c:v>
                </c:pt>
                <c:pt idx="6786">
                  <c:v>59.111111111111114</c:v>
                </c:pt>
                <c:pt idx="6787">
                  <c:v>87.75</c:v>
                </c:pt>
                <c:pt idx="6788">
                  <c:v>76.25</c:v>
                </c:pt>
                <c:pt idx="6789">
                  <c:v>76.25</c:v>
                </c:pt>
                <c:pt idx="6790">
                  <c:v>51.5</c:v>
                </c:pt>
                <c:pt idx="6791">
                  <c:v>79.75</c:v>
                </c:pt>
                <c:pt idx="6792">
                  <c:v>63.777777777777779</c:v>
                </c:pt>
                <c:pt idx="6793">
                  <c:v>76.25</c:v>
                </c:pt>
                <c:pt idx="6794">
                  <c:v>60.666666666666664</c:v>
                </c:pt>
                <c:pt idx="6795">
                  <c:v>70</c:v>
                </c:pt>
                <c:pt idx="6796">
                  <c:v>42.75</c:v>
                </c:pt>
                <c:pt idx="6797">
                  <c:v>78</c:v>
                </c:pt>
                <c:pt idx="6798">
                  <c:v>60.666666666666664</c:v>
                </c:pt>
                <c:pt idx="6799">
                  <c:v>46.25</c:v>
                </c:pt>
                <c:pt idx="6800">
                  <c:v>57.555555555555557</c:v>
                </c:pt>
                <c:pt idx="6801">
                  <c:v>83.25</c:v>
                </c:pt>
                <c:pt idx="6802">
                  <c:v>89.5</c:v>
                </c:pt>
                <c:pt idx="6803">
                  <c:v>56</c:v>
                </c:pt>
                <c:pt idx="6804">
                  <c:v>87.75</c:v>
                </c:pt>
                <c:pt idx="6805">
                  <c:v>42.75</c:v>
                </c:pt>
                <c:pt idx="6806">
                  <c:v>78</c:v>
                </c:pt>
                <c:pt idx="6807">
                  <c:v>49.75</c:v>
                </c:pt>
                <c:pt idx="6808">
                  <c:v>86</c:v>
                </c:pt>
                <c:pt idx="6809">
                  <c:v>59.111111111111114</c:v>
                </c:pt>
                <c:pt idx="6810">
                  <c:v>68.444444444444443</c:v>
                </c:pt>
                <c:pt idx="6811">
                  <c:v>68.444444444444443</c:v>
                </c:pt>
                <c:pt idx="6812">
                  <c:v>53.25</c:v>
                </c:pt>
                <c:pt idx="6813">
                  <c:v>81.5</c:v>
                </c:pt>
                <c:pt idx="6814">
                  <c:v>48</c:v>
                </c:pt>
                <c:pt idx="6815">
                  <c:v>74.5</c:v>
                </c:pt>
                <c:pt idx="6816">
                  <c:v>85</c:v>
                </c:pt>
                <c:pt idx="6817">
                  <c:v>56</c:v>
                </c:pt>
                <c:pt idx="6818">
                  <c:v>38.46153846153846</c:v>
                </c:pt>
                <c:pt idx="6819">
                  <c:v>85</c:v>
                </c:pt>
                <c:pt idx="6820">
                  <c:v>68.444444444444443</c:v>
                </c:pt>
                <c:pt idx="6821">
                  <c:v>76.25</c:v>
                </c:pt>
                <c:pt idx="6822">
                  <c:v>76.25</c:v>
                </c:pt>
                <c:pt idx="6823">
                  <c:v>68.444444444444443</c:v>
                </c:pt>
                <c:pt idx="6824">
                  <c:v>71</c:v>
                </c:pt>
                <c:pt idx="6825">
                  <c:v>53.25</c:v>
                </c:pt>
                <c:pt idx="6826">
                  <c:v>78</c:v>
                </c:pt>
                <c:pt idx="6827">
                  <c:v>74.5</c:v>
                </c:pt>
                <c:pt idx="6828">
                  <c:v>63.777777777777779</c:v>
                </c:pt>
                <c:pt idx="6829">
                  <c:v>60.666666666666664</c:v>
                </c:pt>
                <c:pt idx="6830">
                  <c:v>68.444444444444443</c:v>
                </c:pt>
                <c:pt idx="6831">
                  <c:v>51.5</c:v>
                </c:pt>
                <c:pt idx="6832">
                  <c:v>63.777777777777779</c:v>
                </c:pt>
                <c:pt idx="6833">
                  <c:v>70</c:v>
                </c:pt>
                <c:pt idx="6834">
                  <c:v>93.583333333333329</c:v>
                </c:pt>
                <c:pt idx="6835">
                  <c:v>76.25</c:v>
                </c:pt>
                <c:pt idx="6836">
                  <c:v>72.75</c:v>
                </c:pt>
                <c:pt idx="6837">
                  <c:v>48</c:v>
                </c:pt>
                <c:pt idx="6838">
                  <c:v>71</c:v>
                </c:pt>
                <c:pt idx="6839">
                  <c:v>76.25</c:v>
                </c:pt>
                <c:pt idx="6840">
                  <c:v>71</c:v>
                </c:pt>
                <c:pt idx="6841">
                  <c:v>81.5</c:v>
                </c:pt>
                <c:pt idx="6842">
                  <c:v>53.25</c:v>
                </c:pt>
                <c:pt idx="6843">
                  <c:v>62.222222222222221</c:v>
                </c:pt>
                <c:pt idx="6844">
                  <c:v>59.111111111111114</c:v>
                </c:pt>
                <c:pt idx="6845">
                  <c:v>55</c:v>
                </c:pt>
                <c:pt idx="6846">
                  <c:v>71</c:v>
                </c:pt>
                <c:pt idx="6847">
                  <c:v>55</c:v>
                </c:pt>
                <c:pt idx="6848">
                  <c:v>89.5</c:v>
                </c:pt>
                <c:pt idx="6849">
                  <c:v>46.25</c:v>
                </c:pt>
                <c:pt idx="6850">
                  <c:v>88.333333333333329</c:v>
                </c:pt>
                <c:pt idx="6851">
                  <c:v>78</c:v>
                </c:pt>
                <c:pt idx="6852">
                  <c:v>86</c:v>
                </c:pt>
                <c:pt idx="6853">
                  <c:v>66.888888888888886</c:v>
                </c:pt>
                <c:pt idx="6854">
                  <c:v>81.5</c:v>
                </c:pt>
                <c:pt idx="6855">
                  <c:v>81.5</c:v>
                </c:pt>
                <c:pt idx="6856">
                  <c:v>46.25</c:v>
                </c:pt>
                <c:pt idx="6857">
                  <c:v>65.333333333333329</c:v>
                </c:pt>
                <c:pt idx="6858">
                  <c:v>68.444444444444443</c:v>
                </c:pt>
                <c:pt idx="6859">
                  <c:v>79.75</c:v>
                </c:pt>
                <c:pt idx="6860">
                  <c:v>60.666666666666664</c:v>
                </c:pt>
                <c:pt idx="6861">
                  <c:v>91.25</c:v>
                </c:pt>
                <c:pt idx="6862">
                  <c:v>78</c:v>
                </c:pt>
                <c:pt idx="6863">
                  <c:v>56</c:v>
                </c:pt>
                <c:pt idx="6864">
                  <c:v>63.777777777777779</c:v>
                </c:pt>
                <c:pt idx="6865">
                  <c:v>65.333333333333329</c:v>
                </c:pt>
                <c:pt idx="6866">
                  <c:v>59.111111111111114</c:v>
                </c:pt>
                <c:pt idx="6867">
                  <c:v>65.333333333333329</c:v>
                </c:pt>
                <c:pt idx="6868">
                  <c:v>87.75</c:v>
                </c:pt>
                <c:pt idx="6869">
                  <c:v>60.666666666666664</c:v>
                </c:pt>
                <c:pt idx="6870">
                  <c:v>65.333333333333329</c:v>
                </c:pt>
                <c:pt idx="6871">
                  <c:v>56</c:v>
                </c:pt>
                <c:pt idx="6872">
                  <c:v>92.416666666666671</c:v>
                </c:pt>
                <c:pt idx="6873">
                  <c:v>81.5</c:v>
                </c:pt>
                <c:pt idx="6874">
                  <c:v>93</c:v>
                </c:pt>
                <c:pt idx="6875">
                  <c:v>79.75</c:v>
                </c:pt>
                <c:pt idx="6876">
                  <c:v>78</c:v>
                </c:pt>
                <c:pt idx="6877">
                  <c:v>65.333333333333329</c:v>
                </c:pt>
                <c:pt idx="6878">
                  <c:v>81.5</c:v>
                </c:pt>
                <c:pt idx="6879">
                  <c:v>53.25</c:v>
                </c:pt>
                <c:pt idx="6880">
                  <c:v>71</c:v>
                </c:pt>
                <c:pt idx="6881">
                  <c:v>70</c:v>
                </c:pt>
                <c:pt idx="6882">
                  <c:v>63.777777777777779</c:v>
                </c:pt>
                <c:pt idx="6883">
                  <c:v>79.75</c:v>
                </c:pt>
                <c:pt idx="6884">
                  <c:v>85</c:v>
                </c:pt>
                <c:pt idx="6885">
                  <c:v>57.555555555555557</c:v>
                </c:pt>
                <c:pt idx="6886">
                  <c:v>85</c:v>
                </c:pt>
                <c:pt idx="6887">
                  <c:v>59.111111111111114</c:v>
                </c:pt>
                <c:pt idx="6888">
                  <c:v>65.333333333333329</c:v>
                </c:pt>
                <c:pt idx="6889">
                  <c:v>86</c:v>
                </c:pt>
                <c:pt idx="6890">
                  <c:v>44.5</c:v>
                </c:pt>
                <c:pt idx="6891">
                  <c:v>56</c:v>
                </c:pt>
                <c:pt idx="6892">
                  <c:v>78</c:v>
                </c:pt>
                <c:pt idx="6893">
                  <c:v>55</c:v>
                </c:pt>
                <c:pt idx="6894">
                  <c:v>81.5</c:v>
                </c:pt>
                <c:pt idx="6895">
                  <c:v>76.25</c:v>
                </c:pt>
                <c:pt idx="6896">
                  <c:v>74.5</c:v>
                </c:pt>
                <c:pt idx="6897">
                  <c:v>65.333333333333329</c:v>
                </c:pt>
                <c:pt idx="6898">
                  <c:v>78</c:v>
                </c:pt>
                <c:pt idx="6899">
                  <c:v>72.75</c:v>
                </c:pt>
                <c:pt idx="6900">
                  <c:v>62.222222222222221</c:v>
                </c:pt>
                <c:pt idx="6901">
                  <c:v>59.111111111111114</c:v>
                </c:pt>
                <c:pt idx="6902">
                  <c:v>72.75</c:v>
                </c:pt>
                <c:pt idx="6903">
                  <c:v>86.583333333333329</c:v>
                </c:pt>
                <c:pt idx="6904">
                  <c:v>79.75</c:v>
                </c:pt>
                <c:pt idx="6905">
                  <c:v>88.916666666666671</c:v>
                </c:pt>
                <c:pt idx="6906">
                  <c:v>55</c:v>
                </c:pt>
                <c:pt idx="6907">
                  <c:v>41</c:v>
                </c:pt>
                <c:pt idx="6908">
                  <c:v>56</c:v>
                </c:pt>
                <c:pt idx="6909">
                  <c:v>66.888888888888886</c:v>
                </c:pt>
                <c:pt idx="6910">
                  <c:v>94.166666666666671</c:v>
                </c:pt>
                <c:pt idx="6911">
                  <c:v>53.25</c:v>
                </c:pt>
                <c:pt idx="6912">
                  <c:v>72.75</c:v>
                </c:pt>
                <c:pt idx="6913">
                  <c:v>85</c:v>
                </c:pt>
                <c:pt idx="6914">
                  <c:v>78</c:v>
                </c:pt>
                <c:pt idx="6915">
                  <c:v>56</c:v>
                </c:pt>
                <c:pt idx="6916">
                  <c:v>71</c:v>
                </c:pt>
                <c:pt idx="6917">
                  <c:v>71</c:v>
                </c:pt>
                <c:pt idx="6918">
                  <c:v>62.222222222222221</c:v>
                </c:pt>
                <c:pt idx="6919">
                  <c:v>87.166666666666671</c:v>
                </c:pt>
                <c:pt idx="6920">
                  <c:v>78</c:v>
                </c:pt>
                <c:pt idx="6921">
                  <c:v>65.333333333333329</c:v>
                </c:pt>
                <c:pt idx="6922">
                  <c:v>65.333333333333329</c:v>
                </c:pt>
                <c:pt idx="6923">
                  <c:v>88.333333333333329</c:v>
                </c:pt>
                <c:pt idx="6924">
                  <c:v>57.555555555555557</c:v>
                </c:pt>
                <c:pt idx="6925">
                  <c:v>90.083333333333329</c:v>
                </c:pt>
                <c:pt idx="6926">
                  <c:v>78</c:v>
                </c:pt>
                <c:pt idx="6927">
                  <c:v>81.5</c:v>
                </c:pt>
                <c:pt idx="6928">
                  <c:v>87.166666666666671</c:v>
                </c:pt>
                <c:pt idx="6929">
                  <c:v>55</c:v>
                </c:pt>
                <c:pt idx="6930">
                  <c:v>72.75</c:v>
                </c:pt>
                <c:pt idx="6931">
                  <c:v>87.166666666666671</c:v>
                </c:pt>
                <c:pt idx="6932">
                  <c:v>66.888888888888886</c:v>
                </c:pt>
                <c:pt idx="6933">
                  <c:v>87.75</c:v>
                </c:pt>
                <c:pt idx="6934">
                  <c:v>91.25</c:v>
                </c:pt>
                <c:pt idx="6935">
                  <c:v>74.5</c:v>
                </c:pt>
                <c:pt idx="6936">
                  <c:v>83.25</c:v>
                </c:pt>
                <c:pt idx="6937">
                  <c:v>86</c:v>
                </c:pt>
                <c:pt idx="6938">
                  <c:v>57.555555555555557</c:v>
                </c:pt>
                <c:pt idx="6939">
                  <c:v>66.888888888888886</c:v>
                </c:pt>
                <c:pt idx="6940">
                  <c:v>86</c:v>
                </c:pt>
                <c:pt idx="6941">
                  <c:v>66.888888888888886</c:v>
                </c:pt>
                <c:pt idx="6942">
                  <c:v>79.75</c:v>
                </c:pt>
                <c:pt idx="6943">
                  <c:v>88.916666666666671</c:v>
                </c:pt>
                <c:pt idx="6944">
                  <c:v>85</c:v>
                </c:pt>
                <c:pt idx="6945">
                  <c:v>51.5</c:v>
                </c:pt>
                <c:pt idx="6946">
                  <c:v>70</c:v>
                </c:pt>
                <c:pt idx="6947">
                  <c:v>65.333333333333329</c:v>
                </c:pt>
                <c:pt idx="6948">
                  <c:v>65.333333333333329</c:v>
                </c:pt>
                <c:pt idx="6949">
                  <c:v>71</c:v>
                </c:pt>
                <c:pt idx="6950">
                  <c:v>86.583333333333329</c:v>
                </c:pt>
                <c:pt idx="6951">
                  <c:v>78</c:v>
                </c:pt>
                <c:pt idx="6952">
                  <c:v>83.25</c:v>
                </c:pt>
                <c:pt idx="6953">
                  <c:v>76.25</c:v>
                </c:pt>
                <c:pt idx="6954">
                  <c:v>87.166666666666671</c:v>
                </c:pt>
                <c:pt idx="6955">
                  <c:v>65.333333333333329</c:v>
                </c:pt>
                <c:pt idx="6956">
                  <c:v>76.25</c:v>
                </c:pt>
                <c:pt idx="6957">
                  <c:v>65.333333333333329</c:v>
                </c:pt>
                <c:pt idx="6958">
                  <c:v>55</c:v>
                </c:pt>
                <c:pt idx="6959">
                  <c:v>66.888888888888886</c:v>
                </c:pt>
                <c:pt idx="6960">
                  <c:v>70</c:v>
                </c:pt>
                <c:pt idx="6961">
                  <c:v>57.555555555555557</c:v>
                </c:pt>
                <c:pt idx="6962">
                  <c:v>60.666666666666664</c:v>
                </c:pt>
                <c:pt idx="6963">
                  <c:v>42.75</c:v>
                </c:pt>
                <c:pt idx="6964">
                  <c:v>38.46153846153846</c:v>
                </c:pt>
                <c:pt idx="6965">
                  <c:v>53.25</c:v>
                </c:pt>
                <c:pt idx="6966">
                  <c:v>68.444444444444443</c:v>
                </c:pt>
                <c:pt idx="6967">
                  <c:v>68.444444444444443</c:v>
                </c:pt>
                <c:pt idx="6968">
                  <c:v>83.25</c:v>
                </c:pt>
                <c:pt idx="6969">
                  <c:v>65.333333333333329</c:v>
                </c:pt>
                <c:pt idx="6970">
                  <c:v>78</c:v>
                </c:pt>
                <c:pt idx="6971">
                  <c:v>79.75</c:v>
                </c:pt>
                <c:pt idx="6972">
                  <c:v>44.5</c:v>
                </c:pt>
                <c:pt idx="6973">
                  <c:v>83.25</c:v>
                </c:pt>
                <c:pt idx="6974">
                  <c:v>62.222222222222221</c:v>
                </c:pt>
                <c:pt idx="6975">
                  <c:v>71</c:v>
                </c:pt>
                <c:pt idx="6976">
                  <c:v>65.333333333333329</c:v>
                </c:pt>
                <c:pt idx="6977">
                  <c:v>79.75</c:v>
                </c:pt>
                <c:pt idx="6978">
                  <c:v>78</c:v>
                </c:pt>
                <c:pt idx="6979">
                  <c:v>87.75</c:v>
                </c:pt>
                <c:pt idx="6980">
                  <c:v>48</c:v>
                </c:pt>
                <c:pt idx="6981">
                  <c:v>49.75</c:v>
                </c:pt>
                <c:pt idx="6982">
                  <c:v>74.5</c:v>
                </c:pt>
                <c:pt idx="6983">
                  <c:v>62.222222222222221</c:v>
                </c:pt>
                <c:pt idx="6984">
                  <c:v>76.25</c:v>
                </c:pt>
                <c:pt idx="6985">
                  <c:v>63.777777777777779</c:v>
                </c:pt>
                <c:pt idx="6986">
                  <c:v>78</c:v>
                </c:pt>
                <c:pt idx="6987">
                  <c:v>49.75</c:v>
                </c:pt>
                <c:pt idx="6988">
                  <c:v>56</c:v>
                </c:pt>
                <c:pt idx="6989">
                  <c:v>72.75</c:v>
                </c:pt>
                <c:pt idx="6990">
                  <c:v>87.166666666666671</c:v>
                </c:pt>
                <c:pt idx="6991">
                  <c:v>86</c:v>
                </c:pt>
                <c:pt idx="6992">
                  <c:v>42.75</c:v>
                </c:pt>
                <c:pt idx="6993">
                  <c:v>72.75</c:v>
                </c:pt>
                <c:pt idx="6994">
                  <c:v>70</c:v>
                </c:pt>
                <c:pt idx="6995">
                  <c:v>85</c:v>
                </c:pt>
                <c:pt idx="6996">
                  <c:v>79.75</c:v>
                </c:pt>
                <c:pt idx="6997">
                  <c:v>70</c:v>
                </c:pt>
                <c:pt idx="6998">
                  <c:v>59.111111111111114</c:v>
                </c:pt>
                <c:pt idx="6999">
                  <c:v>71</c:v>
                </c:pt>
                <c:pt idx="7000">
                  <c:v>68.444444444444443</c:v>
                </c:pt>
                <c:pt idx="7001">
                  <c:v>66.888888888888886</c:v>
                </c:pt>
                <c:pt idx="7002">
                  <c:v>63.777777777777779</c:v>
                </c:pt>
                <c:pt idx="7003">
                  <c:v>53.25</c:v>
                </c:pt>
                <c:pt idx="7004">
                  <c:v>87.166666666666671</c:v>
                </c:pt>
                <c:pt idx="7005">
                  <c:v>41</c:v>
                </c:pt>
                <c:pt idx="7006">
                  <c:v>90.666666666666671</c:v>
                </c:pt>
                <c:pt idx="7007">
                  <c:v>44.5</c:v>
                </c:pt>
                <c:pt idx="7008">
                  <c:v>93</c:v>
                </c:pt>
                <c:pt idx="7009">
                  <c:v>72.75</c:v>
                </c:pt>
                <c:pt idx="7010">
                  <c:v>76.25</c:v>
                </c:pt>
                <c:pt idx="7011">
                  <c:v>60.666666666666664</c:v>
                </c:pt>
                <c:pt idx="7012">
                  <c:v>74.5</c:v>
                </c:pt>
                <c:pt idx="7013">
                  <c:v>87.166666666666671</c:v>
                </c:pt>
                <c:pt idx="7014">
                  <c:v>83.25</c:v>
                </c:pt>
                <c:pt idx="7015">
                  <c:v>88.916666666666671</c:v>
                </c:pt>
                <c:pt idx="7016">
                  <c:v>59.111111111111114</c:v>
                </c:pt>
                <c:pt idx="7017">
                  <c:v>85</c:v>
                </c:pt>
                <c:pt idx="7018">
                  <c:v>87.166666666666671</c:v>
                </c:pt>
                <c:pt idx="7019">
                  <c:v>76.25</c:v>
                </c:pt>
                <c:pt idx="7020">
                  <c:v>66.888888888888886</c:v>
                </c:pt>
                <c:pt idx="7021">
                  <c:v>86</c:v>
                </c:pt>
                <c:pt idx="7022">
                  <c:v>90.083333333333329</c:v>
                </c:pt>
                <c:pt idx="7023">
                  <c:v>91.833333333333329</c:v>
                </c:pt>
                <c:pt idx="7024">
                  <c:v>68.444444444444443</c:v>
                </c:pt>
                <c:pt idx="7025">
                  <c:v>85</c:v>
                </c:pt>
                <c:pt idx="7026">
                  <c:v>66.888888888888886</c:v>
                </c:pt>
                <c:pt idx="7027">
                  <c:v>74.5</c:v>
                </c:pt>
                <c:pt idx="7028">
                  <c:v>71</c:v>
                </c:pt>
                <c:pt idx="7029">
                  <c:v>59.111111111111114</c:v>
                </c:pt>
                <c:pt idx="7030">
                  <c:v>71</c:v>
                </c:pt>
                <c:pt idx="7031">
                  <c:v>93</c:v>
                </c:pt>
                <c:pt idx="7032">
                  <c:v>76.25</c:v>
                </c:pt>
                <c:pt idx="7033">
                  <c:v>85</c:v>
                </c:pt>
                <c:pt idx="7034">
                  <c:v>78</c:v>
                </c:pt>
                <c:pt idx="7035">
                  <c:v>87.75</c:v>
                </c:pt>
                <c:pt idx="7036">
                  <c:v>40</c:v>
                </c:pt>
                <c:pt idx="7037">
                  <c:v>63.777777777777779</c:v>
                </c:pt>
                <c:pt idx="7038">
                  <c:v>65.333333333333329</c:v>
                </c:pt>
                <c:pt idx="7039">
                  <c:v>83.25</c:v>
                </c:pt>
                <c:pt idx="7040">
                  <c:v>71</c:v>
                </c:pt>
                <c:pt idx="7041">
                  <c:v>87.166666666666671</c:v>
                </c:pt>
                <c:pt idx="7042">
                  <c:v>76.25</c:v>
                </c:pt>
                <c:pt idx="7043">
                  <c:v>72.75</c:v>
                </c:pt>
                <c:pt idx="7044">
                  <c:v>95.916666666666671</c:v>
                </c:pt>
                <c:pt idx="7045">
                  <c:v>60.666666666666664</c:v>
                </c:pt>
                <c:pt idx="7046">
                  <c:v>88.916666666666671</c:v>
                </c:pt>
                <c:pt idx="7047">
                  <c:v>62.222222222222221</c:v>
                </c:pt>
                <c:pt idx="7048">
                  <c:v>76.25</c:v>
                </c:pt>
                <c:pt idx="7049">
                  <c:v>72.75</c:v>
                </c:pt>
                <c:pt idx="7050">
                  <c:v>60.666666666666664</c:v>
                </c:pt>
                <c:pt idx="7051">
                  <c:v>56</c:v>
                </c:pt>
                <c:pt idx="7052">
                  <c:v>49.75</c:v>
                </c:pt>
                <c:pt idx="7053">
                  <c:v>53.25</c:v>
                </c:pt>
                <c:pt idx="7054">
                  <c:v>74.5</c:v>
                </c:pt>
                <c:pt idx="7055">
                  <c:v>71</c:v>
                </c:pt>
                <c:pt idx="7056">
                  <c:v>59.111111111111114</c:v>
                </c:pt>
                <c:pt idx="7057">
                  <c:v>60.666666666666664</c:v>
                </c:pt>
                <c:pt idx="7058">
                  <c:v>55</c:v>
                </c:pt>
                <c:pt idx="7059">
                  <c:v>91.25</c:v>
                </c:pt>
                <c:pt idx="7060">
                  <c:v>87.166666666666671</c:v>
                </c:pt>
                <c:pt idx="7061">
                  <c:v>71</c:v>
                </c:pt>
                <c:pt idx="7062">
                  <c:v>59.111111111111114</c:v>
                </c:pt>
                <c:pt idx="7063">
                  <c:v>79.75</c:v>
                </c:pt>
                <c:pt idx="7064">
                  <c:v>83.25</c:v>
                </c:pt>
                <c:pt idx="7065">
                  <c:v>71</c:v>
                </c:pt>
                <c:pt idx="7066">
                  <c:v>86.583333333333329</c:v>
                </c:pt>
                <c:pt idx="7067">
                  <c:v>76.25</c:v>
                </c:pt>
                <c:pt idx="7068">
                  <c:v>48</c:v>
                </c:pt>
                <c:pt idx="7069">
                  <c:v>78</c:v>
                </c:pt>
                <c:pt idx="7070">
                  <c:v>51.5</c:v>
                </c:pt>
                <c:pt idx="7071">
                  <c:v>78</c:v>
                </c:pt>
                <c:pt idx="7072">
                  <c:v>63.777777777777779</c:v>
                </c:pt>
                <c:pt idx="7073">
                  <c:v>90.083333333333329</c:v>
                </c:pt>
                <c:pt idx="7074">
                  <c:v>49.75</c:v>
                </c:pt>
                <c:pt idx="7075">
                  <c:v>70</c:v>
                </c:pt>
                <c:pt idx="7076">
                  <c:v>74.5</c:v>
                </c:pt>
                <c:pt idx="7077">
                  <c:v>89.5</c:v>
                </c:pt>
                <c:pt idx="7078">
                  <c:v>79.75</c:v>
                </c:pt>
                <c:pt idx="7079">
                  <c:v>62.222222222222221</c:v>
                </c:pt>
                <c:pt idx="7080">
                  <c:v>65.333333333333329</c:v>
                </c:pt>
                <c:pt idx="7081">
                  <c:v>72.75</c:v>
                </c:pt>
                <c:pt idx="7082">
                  <c:v>57.555555555555557</c:v>
                </c:pt>
                <c:pt idx="7083">
                  <c:v>57.555555555555557</c:v>
                </c:pt>
                <c:pt idx="7084">
                  <c:v>79.75</c:v>
                </c:pt>
                <c:pt idx="7085">
                  <c:v>62.222222222222221</c:v>
                </c:pt>
                <c:pt idx="7086">
                  <c:v>91.25</c:v>
                </c:pt>
                <c:pt idx="7087">
                  <c:v>53.25</c:v>
                </c:pt>
                <c:pt idx="7088">
                  <c:v>53.25</c:v>
                </c:pt>
                <c:pt idx="7089">
                  <c:v>60.666666666666664</c:v>
                </c:pt>
                <c:pt idx="7090">
                  <c:v>36.153846153846153</c:v>
                </c:pt>
                <c:pt idx="7091">
                  <c:v>91.833333333333329</c:v>
                </c:pt>
                <c:pt idx="7092">
                  <c:v>42.75</c:v>
                </c:pt>
                <c:pt idx="7093">
                  <c:v>89.5</c:v>
                </c:pt>
                <c:pt idx="7094">
                  <c:v>66.888888888888886</c:v>
                </c:pt>
                <c:pt idx="7095">
                  <c:v>76.25</c:v>
                </c:pt>
                <c:pt idx="7096">
                  <c:v>86.583333333333329</c:v>
                </c:pt>
                <c:pt idx="7097">
                  <c:v>70</c:v>
                </c:pt>
                <c:pt idx="7098">
                  <c:v>76.25</c:v>
                </c:pt>
                <c:pt idx="7099">
                  <c:v>49.75</c:v>
                </c:pt>
                <c:pt idx="7100">
                  <c:v>65.333333333333329</c:v>
                </c:pt>
                <c:pt idx="7101">
                  <c:v>86.583333333333329</c:v>
                </c:pt>
                <c:pt idx="7102">
                  <c:v>79.75</c:v>
                </c:pt>
                <c:pt idx="7103">
                  <c:v>48</c:v>
                </c:pt>
                <c:pt idx="7104">
                  <c:v>66.888888888888886</c:v>
                </c:pt>
                <c:pt idx="7105">
                  <c:v>66.888888888888886</c:v>
                </c:pt>
                <c:pt idx="7106">
                  <c:v>60.666666666666664</c:v>
                </c:pt>
                <c:pt idx="7107">
                  <c:v>72.75</c:v>
                </c:pt>
                <c:pt idx="7108">
                  <c:v>85</c:v>
                </c:pt>
                <c:pt idx="7109">
                  <c:v>66.888888888888886</c:v>
                </c:pt>
                <c:pt idx="7110">
                  <c:v>78</c:v>
                </c:pt>
                <c:pt idx="7111">
                  <c:v>83.25</c:v>
                </c:pt>
                <c:pt idx="7112">
                  <c:v>71</c:v>
                </c:pt>
                <c:pt idx="7113">
                  <c:v>81.5</c:v>
                </c:pt>
                <c:pt idx="7114">
                  <c:v>60.666666666666664</c:v>
                </c:pt>
                <c:pt idx="7115">
                  <c:v>57.555555555555557</c:v>
                </c:pt>
                <c:pt idx="7116">
                  <c:v>49.75</c:v>
                </c:pt>
                <c:pt idx="7117">
                  <c:v>56</c:v>
                </c:pt>
                <c:pt idx="7118">
                  <c:v>76.25</c:v>
                </c:pt>
                <c:pt idx="7119">
                  <c:v>63.777777777777779</c:v>
                </c:pt>
                <c:pt idx="7120">
                  <c:v>57.555555555555557</c:v>
                </c:pt>
                <c:pt idx="7121">
                  <c:v>66.888888888888886</c:v>
                </c:pt>
                <c:pt idx="7122">
                  <c:v>87.75</c:v>
                </c:pt>
                <c:pt idx="7123">
                  <c:v>76.25</c:v>
                </c:pt>
                <c:pt idx="7124">
                  <c:v>85</c:v>
                </c:pt>
                <c:pt idx="7125">
                  <c:v>86</c:v>
                </c:pt>
                <c:pt idx="7126">
                  <c:v>85</c:v>
                </c:pt>
                <c:pt idx="7127">
                  <c:v>81.5</c:v>
                </c:pt>
                <c:pt idx="7128">
                  <c:v>66.888888888888886</c:v>
                </c:pt>
                <c:pt idx="7129">
                  <c:v>37.692307692307693</c:v>
                </c:pt>
                <c:pt idx="7130">
                  <c:v>66.888888888888886</c:v>
                </c:pt>
                <c:pt idx="7131">
                  <c:v>44.5</c:v>
                </c:pt>
                <c:pt idx="7132">
                  <c:v>65.333333333333329</c:v>
                </c:pt>
                <c:pt idx="7133">
                  <c:v>95.916666666666671</c:v>
                </c:pt>
                <c:pt idx="7134">
                  <c:v>72.75</c:v>
                </c:pt>
                <c:pt idx="7135">
                  <c:v>71</c:v>
                </c:pt>
                <c:pt idx="7136">
                  <c:v>72.75</c:v>
                </c:pt>
                <c:pt idx="7137">
                  <c:v>79.75</c:v>
                </c:pt>
                <c:pt idx="7138">
                  <c:v>60.666666666666664</c:v>
                </c:pt>
                <c:pt idx="7139">
                  <c:v>51.5</c:v>
                </c:pt>
                <c:pt idx="7140">
                  <c:v>71</c:v>
                </c:pt>
                <c:pt idx="7141">
                  <c:v>66.888888888888886</c:v>
                </c:pt>
                <c:pt idx="7142">
                  <c:v>66.888888888888886</c:v>
                </c:pt>
                <c:pt idx="7143">
                  <c:v>76.25</c:v>
                </c:pt>
                <c:pt idx="7144">
                  <c:v>36.92307692307692</c:v>
                </c:pt>
                <c:pt idx="7145">
                  <c:v>87.166666666666671</c:v>
                </c:pt>
                <c:pt idx="7146">
                  <c:v>63.777777777777779</c:v>
                </c:pt>
                <c:pt idx="7147">
                  <c:v>62.222222222222221</c:v>
                </c:pt>
                <c:pt idx="7148">
                  <c:v>90.666666666666671</c:v>
                </c:pt>
                <c:pt idx="7149">
                  <c:v>78</c:v>
                </c:pt>
                <c:pt idx="7150">
                  <c:v>72.75</c:v>
                </c:pt>
                <c:pt idx="7151">
                  <c:v>70</c:v>
                </c:pt>
                <c:pt idx="7152">
                  <c:v>65.333333333333329</c:v>
                </c:pt>
                <c:pt idx="7153">
                  <c:v>78</c:v>
                </c:pt>
                <c:pt idx="7154">
                  <c:v>57.555555555555557</c:v>
                </c:pt>
                <c:pt idx="7155">
                  <c:v>51.5</c:v>
                </c:pt>
                <c:pt idx="7156">
                  <c:v>79.75</c:v>
                </c:pt>
                <c:pt idx="7157">
                  <c:v>63.777777777777779</c:v>
                </c:pt>
                <c:pt idx="7158">
                  <c:v>65.333333333333329</c:v>
                </c:pt>
                <c:pt idx="7159">
                  <c:v>59.111111111111114</c:v>
                </c:pt>
                <c:pt idx="7160">
                  <c:v>62.222222222222221</c:v>
                </c:pt>
                <c:pt idx="7161">
                  <c:v>65.333333333333329</c:v>
                </c:pt>
                <c:pt idx="7162">
                  <c:v>81.5</c:v>
                </c:pt>
                <c:pt idx="7163">
                  <c:v>42.75</c:v>
                </c:pt>
                <c:pt idx="7164">
                  <c:v>62.222222222222221</c:v>
                </c:pt>
                <c:pt idx="7165">
                  <c:v>70</c:v>
                </c:pt>
                <c:pt idx="7166">
                  <c:v>93</c:v>
                </c:pt>
                <c:pt idx="7167">
                  <c:v>66.888888888888886</c:v>
                </c:pt>
                <c:pt idx="7168">
                  <c:v>42.75</c:v>
                </c:pt>
                <c:pt idx="7169">
                  <c:v>72.75</c:v>
                </c:pt>
                <c:pt idx="7170">
                  <c:v>72.75</c:v>
                </c:pt>
                <c:pt idx="7171">
                  <c:v>81.5</c:v>
                </c:pt>
                <c:pt idx="7172">
                  <c:v>62.222222222222221</c:v>
                </c:pt>
                <c:pt idx="7173">
                  <c:v>74.5</c:v>
                </c:pt>
                <c:pt idx="7174">
                  <c:v>60.666666666666664</c:v>
                </c:pt>
                <c:pt idx="7175">
                  <c:v>72.75</c:v>
                </c:pt>
                <c:pt idx="7176">
                  <c:v>72.75</c:v>
                </c:pt>
                <c:pt idx="7177">
                  <c:v>68.444444444444443</c:v>
                </c:pt>
                <c:pt idx="7178">
                  <c:v>83.25</c:v>
                </c:pt>
                <c:pt idx="7179">
                  <c:v>59.111111111111114</c:v>
                </c:pt>
                <c:pt idx="7180">
                  <c:v>78</c:v>
                </c:pt>
                <c:pt idx="7181">
                  <c:v>42.75</c:v>
                </c:pt>
                <c:pt idx="7182">
                  <c:v>70</c:v>
                </c:pt>
                <c:pt idx="7183">
                  <c:v>87.75</c:v>
                </c:pt>
                <c:pt idx="7184">
                  <c:v>70</c:v>
                </c:pt>
                <c:pt idx="7185">
                  <c:v>83.25</c:v>
                </c:pt>
                <c:pt idx="7186">
                  <c:v>56</c:v>
                </c:pt>
                <c:pt idx="7187">
                  <c:v>34.615384615384613</c:v>
                </c:pt>
                <c:pt idx="7188">
                  <c:v>94.166666666666671</c:v>
                </c:pt>
                <c:pt idx="7189">
                  <c:v>78</c:v>
                </c:pt>
                <c:pt idx="7190">
                  <c:v>87.166666666666671</c:v>
                </c:pt>
                <c:pt idx="7191">
                  <c:v>78</c:v>
                </c:pt>
                <c:pt idx="7192">
                  <c:v>68.444444444444443</c:v>
                </c:pt>
                <c:pt idx="7193">
                  <c:v>76.25</c:v>
                </c:pt>
                <c:pt idx="7194">
                  <c:v>76.25</c:v>
                </c:pt>
                <c:pt idx="7195">
                  <c:v>63.777777777777779</c:v>
                </c:pt>
                <c:pt idx="7196">
                  <c:v>72.75</c:v>
                </c:pt>
                <c:pt idx="7197">
                  <c:v>70</c:v>
                </c:pt>
                <c:pt idx="7198">
                  <c:v>81.5</c:v>
                </c:pt>
                <c:pt idx="7199">
                  <c:v>76.25</c:v>
                </c:pt>
                <c:pt idx="7200">
                  <c:v>57.555555555555557</c:v>
                </c:pt>
                <c:pt idx="7201">
                  <c:v>72.75</c:v>
                </c:pt>
                <c:pt idx="7202">
                  <c:v>93.583333333333329</c:v>
                </c:pt>
                <c:pt idx="7203">
                  <c:v>86</c:v>
                </c:pt>
                <c:pt idx="7204">
                  <c:v>63.777777777777779</c:v>
                </c:pt>
                <c:pt idx="7205">
                  <c:v>72.75</c:v>
                </c:pt>
                <c:pt idx="7206">
                  <c:v>63.777777777777779</c:v>
                </c:pt>
                <c:pt idx="7207">
                  <c:v>88.916666666666671</c:v>
                </c:pt>
                <c:pt idx="7208">
                  <c:v>88.333333333333329</c:v>
                </c:pt>
                <c:pt idx="7209">
                  <c:v>68.444444444444443</c:v>
                </c:pt>
                <c:pt idx="7210">
                  <c:v>59.111111111111114</c:v>
                </c:pt>
                <c:pt idx="7211">
                  <c:v>86</c:v>
                </c:pt>
                <c:pt idx="7212">
                  <c:v>81.5</c:v>
                </c:pt>
                <c:pt idx="7213">
                  <c:v>79.75</c:v>
                </c:pt>
                <c:pt idx="7214">
                  <c:v>66.888888888888886</c:v>
                </c:pt>
                <c:pt idx="7215">
                  <c:v>57.555555555555557</c:v>
                </c:pt>
                <c:pt idx="7216">
                  <c:v>62.222222222222221</c:v>
                </c:pt>
                <c:pt idx="7217">
                  <c:v>70</c:v>
                </c:pt>
                <c:pt idx="7218">
                  <c:v>76.25</c:v>
                </c:pt>
                <c:pt idx="7219">
                  <c:v>81.5</c:v>
                </c:pt>
                <c:pt idx="7220">
                  <c:v>86.583333333333329</c:v>
                </c:pt>
                <c:pt idx="7221">
                  <c:v>86.583333333333329</c:v>
                </c:pt>
                <c:pt idx="7222">
                  <c:v>78</c:v>
                </c:pt>
                <c:pt idx="7223">
                  <c:v>74.5</c:v>
                </c:pt>
                <c:pt idx="7224">
                  <c:v>66.888888888888886</c:v>
                </c:pt>
                <c:pt idx="7225">
                  <c:v>87.166666666666671</c:v>
                </c:pt>
                <c:pt idx="7226">
                  <c:v>89.5</c:v>
                </c:pt>
                <c:pt idx="7227">
                  <c:v>48</c:v>
                </c:pt>
                <c:pt idx="7228">
                  <c:v>87.166666666666671</c:v>
                </c:pt>
                <c:pt idx="7229">
                  <c:v>79.75</c:v>
                </c:pt>
                <c:pt idx="7230">
                  <c:v>72.75</c:v>
                </c:pt>
                <c:pt idx="7231">
                  <c:v>56</c:v>
                </c:pt>
                <c:pt idx="7232">
                  <c:v>68.444444444444443</c:v>
                </c:pt>
                <c:pt idx="7233">
                  <c:v>51.5</c:v>
                </c:pt>
                <c:pt idx="7234">
                  <c:v>65.333333333333329</c:v>
                </c:pt>
                <c:pt idx="7235">
                  <c:v>85</c:v>
                </c:pt>
                <c:pt idx="7236">
                  <c:v>65.333333333333329</c:v>
                </c:pt>
                <c:pt idx="7237">
                  <c:v>72.75</c:v>
                </c:pt>
                <c:pt idx="7238">
                  <c:v>57.555555555555557</c:v>
                </c:pt>
                <c:pt idx="7239">
                  <c:v>86</c:v>
                </c:pt>
                <c:pt idx="7240">
                  <c:v>62.222222222222221</c:v>
                </c:pt>
                <c:pt idx="7241">
                  <c:v>74.5</c:v>
                </c:pt>
                <c:pt idx="7242">
                  <c:v>83.25</c:v>
                </c:pt>
                <c:pt idx="7243">
                  <c:v>81.5</c:v>
                </c:pt>
                <c:pt idx="7244">
                  <c:v>65.333333333333329</c:v>
                </c:pt>
                <c:pt idx="7245">
                  <c:v>44.5</c:v>
                </c:pt>
                <c:pt idx="7246">
                  <c:v>83.25</c:v>
                </c:pt>
                <c:pt idx="7247">
                  <c:v>65.333333333333329</c:v>
                </c:pt>
                <c:pt idx="7248">
                  <c:v>66.888888888888886</c:v>
                </c:pt>
                <c:pt idx="7249">
                  <c:v>85</c:v>
                </c:pt>
                <c:pt idx="7250">
                  <c:v>87.166666666666671</c:v>
                </c:pt>
                <c:pt idx="7251">
                  <c:v>70</c:v>
                </c:pt>
                <c:pt idx="7252">
                  <c:v>72.75</c:v>
                </c:pt>
                <c:pt idx="7253">
                  <c:v>78</c:v>
                </c:pt>
                <c:pt idx="7254">
                  <c:v>44.5</c:v>
                </c:pt>
                <c:pt idx="7255">
                  <c:v>74.5</c:v>
                </c:pt>
                <c:pt idx="7256">
                  <c:v>68.444444444444443</c:v>
                </c:pt>
                <c:pt idx="7257">
                  <c:v>79.75</c:v>
                </c:pt>
                <c:pt idx="7258">
                  <c:v>86</c:v>
                </c:pt>
                <c:pt idx="7259">
                  <c:v>86.583333333333329</c:v>
                </c:pt>
                <c:pt idx="7260">
                  <c:v>78</c:v>
                </c:pt>
                <c:pt idx="7261">
                  <c:v>65.333333333333329</c:v>
                </c:pt>
                <c:pt idx="7262">
                  <c:v>76.25</c:v>
                </c:pt>
                <c:pt idx="7263">
                  <c:v>66.888888888888886</c:v>
                </c:pt>
                <c:pt idx="7264">
                  <c:v>72.75</c:v>
                </c:pt>
                <c:pt idx="7265">
                  <c:v>70</c:v>
                </c:pt>
                <c:pt idx="7266">
                  <c:v>70</c:v>
                </c:pt>
                <c:pt idx="7267">
                  <c:v>44.5</c:v>
                </c:pt>
                <c:pt idx="7268">
                  <c:v>92.416666666666671</c:v>
                </c:pt>
                <c:pt idx="7269">
                  <c:v>83.25</c:v>
                </c:pt>
                <c:pt idx="7270">
                  <c:v>90.083333333333329</c:v>
                </c:pt>
                <c:pt idx="7271">
                  <c:v>68.444444444444443</c:v>
                </c:pt>
                <c:pt idx="7272">
                  <c:v>66.888888888888886</c:v>
                </c:pt>
                <c:pt idx="7273">
                  <c:v>68.444444444444443</c:v>
                </c:pt>
                <c:pt idx="7274">
                  <c:v>62.222222222222221</c:v>
                </c:pt>
                <c:pt idx="7275">
                  <c:v>66.888888888888886</c:v>
                </c:pt>
                <c:pt idx="7276">
                  <c:v>79.75</c:v>
                </c:pt>
                <c:pt idx="7277">
                  <c:v>40</c:v>
                </c:pt>
                <c:pt idx="7278">
                  <c:v>86.583333333333329</c:v>
                </c:pt>
                <c:pt idx="7279">
                  <c:v>63.777777777777779</c:v>
                </c:pt>
                <c:pt idx="7280">
                  <c:v>51.5</c:v>
                </c:pt>
                <c:pt idx="7281">
                  <c:v>56</c:v>
                </c:pt>
                <c:pt idx="7282">
                  <c:v>68.444444444444443</c:v>
                </c:pt>
                <c:pt idx="7283">
                  <c:v>74.5</c:v>
                </c:pt>
                <c:pt idx="7284">
                  <c:v>51.5</c:v>
                </c:pt>
                <c:pt idx="7285">
                  <c:v>68.444444444444443</c:v>
                </c:pt>
                <c:pt idx="7286">
                  <c:v>62.222222222222221</c:v>
                </c:pt>
                <c:pt idx="7287">
                  <c:v>57.555555555555557</c:v>
                </c:pt>
                <c:pt idx="7288">
                  <c:v>87.166666666666671</c:v>
                </c:pt>
                <c:pt idx="7289">
                  <c:v>60.666666666666664</c:v>
                </c:pt>
                <c:pt idx="7290">
                  <c:v>87.166666666666671</c:v>
                </c:pt>
                <c:pt idx="7291">
                  <c:v>49.75</c:v>
                </c:pt>
                <c:pt idx="7292">
                  <c:v>60.666666666666664</c:v>
                </c:pt>
                <c:pt idx="7293">
                  <c:v>74.5</c:v>
                </c:pt>
                <c:pt idx="7294">
                  <c:v>74.5</c:v>
                </c:pt>
                <c:pt idx="7295">
                  <c:v>74.5</c:v>
                </c:pt>
                <c:pt idx="7296">
                  <c:v>65.333333333333329</c:v>
                </c:pt>
                <c:pt idx="7297">
                  <c:v>65.333333333333329</c:v>
                </c:pt>
                <c:pt idx="7298">
                  <c:v>57.555555555555557</c:v>
                </c:pt>
                <c:pt idx="7299">
                  <c:v>60.666666666666664</c:v>
                </c:pt>
                <c:pt idx="7300">
                  <c:v>90.666666666666671</c:v>
                </c:pt>
                <c:pt idx="7301">
                  <c:v>71</c:v>
                </c:pt>
                <c:pt idx="7302">
                  <c:v>60.666666666666664</c:v>
                </c:pt>
                <c:pt idx="7303">
                  <c:v>83.25</c:v>
                </c:pt>
                <c:pt idx="7304">
                  <c:v>81.5</c:v>
                </c:pt>
                <c:pt idx="7305">
                  <c:v>60.666666666666664</c:v>
                </c:pt>
                <c:pt idx="7306">
                  <c:v>78</c:v>
                </c:pt>
                <c:pt idx="7307">
                  <c:v>74.5</c:v>
                </c:pt>
                <c:pt idx="7308">
                  <c:v>86.583333333333329</c:v>
                </c:pt>
                <c:pt idx="7309">
                  <c:v>78</c:v>
                </c:pt>
                <c:pt idx="7310">
                  <c:v>78</c:v>
                </c:pt>
                <c:pt idx="7311">
                  <c:v>51.5</c:v>
                </c:pt>
                <c:pt idx="7312">
                  <c:v>57.555555555555557</c:v>
                </c:pt>
                <c:pt idx="7313">
                  <c:v>57.555555555555557</c:v>
                </c:pt>
                <c:pt idx="7314">
                  <c:v>60.666666666666664</c:v>
                </c:pt>
                <c:pt idx="7315">
                  <c:v>57.555555555555557</c:v>
                </c:pt>
                <c:pt idx="7316">
                  <c:v>79.75</c:v>
                </c:pt>
                <c:pt idx="7317">
                  <c:v>55</c:v>
                </c:pt>
                <c:pt idx="7318">
                  <c:v>71</c:v>
                </c:pt>
                <c:pt idx="7319">
                  <c:v>72.75</c:v>
                </c:pt>
                <c:pt idx="7320">
                  <c:v>83.25</c:v>
                </c:pt>
                <c:pt idx="7321">
                  <c:v>79.75</c:v>
                </c:pt>
                <c:pt idx="7322">
                  <c:v>51.5</c:v>
                </c:pt>
                <c:pt idx="7323">
                  <c:v>78</c:v>
                </c:pt>
                <c:pt idx="7324">
                  <c:v>87.166666666666671</c:v>
                </c:pt>
                <c:pt idx="7325">
                  <c:v>85</c:v>
                </c:pt>
                <c:pt idx="7326">
                  <c:v>55</c:v>
                </c:pt>
                <c:pt idx="7327">
                  <c:v>86.583333333333329</c:v>
                </c:pt>
                <c:pt idx="7328">
                  <c:v>63.777777777777779</c:v>
                </c:pt>
                <c:pt idx="7329">
                  <c:v>56</c:v>
                </c:pt>
                <c:pt idx="7330">
                  <c:v>90.666666666666671</c:v>
                </c:pt>
                <c:pt idx="7331">
                  <c:v>62.222222222222221</c:v>
                </c:pt>
                <c:pt idx="7332">
                  <c:v>85</c:v>
                </c:pt>
                <c:pt idx="7333">
                  <c:v>37.692307692307693</c:v>
                </c:pt>
                <c:pt idx="7334">
                  <c:v>57.555555555555557</c:v>
                </c:pt>
                <c:pt idx="7335">
                  <c:v>65.333333333333329</c:v>
                </c:pt>
                <c:pt idx="7336">
                  <c:v>78</c:v>
                </c:pt>
                <c:pt idx="7337">
                  <c:v>62.222222222222221</c:v>
                </c:pt>
                <c:pt idx="7338">
                  <c:v>62.222222222222221</c:v>
                </c:pt>
                <c:pt idx="7339">
                  <c:v>94.75</c:v>
                </c:pt>
                <c:pt idx="7340">
                  <c:v>83.25</c:v>
                </c:pt>
                <c:pt idx="7341">
                  <c:v>51.5</c:v>
                </c:pt>
                <c:pt idx="7342">
                  <c:v>63.777777777777779</c:v>
                </c:pt>
                <c:pt idx="7343">
                  <c:v>90.666666666666671</c:v>
                </c:pt>
                <c:pt idx="7344">
                  <c:v>40</c:v>
                </c:pt>
                <c:pt idx="7345">
                  <c:v>85</c:v>
                </c:pt>
                <c:pt idx="7346">
                  <c:v>66.888888888888886</c:v>
                </c:pt>
                <c:pt idx="7347">
                  <c:v>71</c:v>
                </c:pt>
                <c:pt idx="7348">
                  <c:v>86.583333333333329</c:v>
                </c:pt>
                <c:pt idx="7349">
                  <c:v>74.5</c:v>
                </c:pt>
                <c:pt idx="7350">
                  <c:v>86.583333333333329</c:v>
                </c:pt>
                <c:pt idx="7351">
                  <c:v>88.916666666666671</c:v>
                </c:pt>
                <c:pt idx="7352">
                  <c:v>74.5</c:v>
                </c:pt>
                <c:pt idx="7353">
                  <c:v>53.25</c:v>
                </c:pt>
                <c:pt idx="7354">
                  <c:v>79.75</c:v>
                </c:pt>
                <c:pt idx="7355">
                  <c:v>59.111111111111114</c:v>
                </c:pt>
                <c:pt idx="7356">
                  <c:v>38.46153846153846</c:v>
                </c:pt>
                <c:pt idx="7357">
                  <c:v>53.25</c:v>
                </c:pt>
                <c:pt idx="7358">
                  <c:v>91.25</c:v>
                </c:pt>
                <c:pt idx="7359">
                  <c:v>59.111111111111114</c:v>
                </c:pt>
                <c:pt idx="7360">
                  <c:v>81.5</c:v>
                </c:pt>
                <c:pt idx="7361">
                  <c:v>70</c:v>
                </c:pt>
                <c:pt idx="7362">
                  <c:v>74.5</c:v>
                </c:pt>
                <c:pt idx="7363">
                  <c:v>65.333333333333329</c:v>
                </c:pt>
                <c:pt idx="7364">
                  <c:v>70</c:v>
                </c:pt>
                <c:pt idx="7365">
                  <c:v>78</c:v>
                </c:pt>
                <c:pt idx="7366">
                  <c:v>78</c:v>
                </c:pt>
                <c:pt idx="7367">
                  <c:v>63.777777777777779</c:v>
                </c:pt>
                <c:pt idx="7368">
                  <c:v>56</c:v>
                </c:pt>
                <c:pt idx="7369">
                  <c:v>79.75</c:v>
                </c:pt>
                <c:pt idx="7370">
                  <c:v>79.75</c:v>
                </c:pt>
                <c:pt idx="7371">
                  <c:v>79.75</c:v>
                </c:pt>
                <c:pt idx="7372">
                  <c:v>83.25</c:v>
                </c:pt>
                <c:pt idx="7373">
                  <c:v>68.444444444444443</c:v>
                </c:pt>
                <c:pt idx="7374">
                  <c:v>66.888888888888886</c:v>
                </c:pt>
                <c:pt idx="7375">
                  <c:v>70</c:v>
                </c:pt>
                <c:pt idx="7376">
                  <c:v>90.666666666666671</c:v>
                </c:pt>
                <c:pt idx="7377">
                  <c:v>66.888888888888886</c:v>
                </c:pt>
                <c:pt idx="7378">
                  <c:v>49.75</c:v>
                </c:pt>
                <c:pt idx="7379">
                  <c:v>72.75</c:v>
                </c:pt>
                <c:pt idx="7380">
                  <c:v>79.75</c:v>
                </c:pt>
                <c:pt idx="7381">
                  <c:v>72.75</c:v>
                </c:pt>
                <c:pt idx="7382">
                  <c:v>66.888888888888886</c:v>
                </c:pt>
                <c:pt idx="7383">
                  <c:v>37.692307692307693</c:v>
                </c:pt>
                <c:pt idx="7384">
                  <c:v>86</c:v>
                </c:pt>
                <c:pt idx="7385">
                  <c:v>68.444444444444443</c:v>
                </c:pt>
                <c:pt idx="7386">
                  <c:v>78</c:v>
                </c:pt>
                <c:pt idx="7387">
                  <c:v>55</c:v>
                </c:pt>
                <c:pt idx="7388">
                  <c:v>76.25</c:v>
                </c:pt>
                <c:pt idx="7389">
                  <c:v>78</c:v>
                </c:pt>
                <c:pt idx="7390">
                  <c:v>78</c:v>
                </c:pt>
                <c:pt idx="7391">
                  <c:v>71</c:v>
                </c:pt>
                <c:pt idx="7392">
                  <c:v>79.75</c:v>
                </c:pt>
                <c:pt idx="7393">
                  <c:v>76.25</c:v>
                </c:pt>
                <c:pt idx="7394">
                  <c:v>74.5</c:v>
                </c:pt>
                <c:pt idx="7395">
                  <c:v>56</c:v>
                </c:pt>
                <c:pt idx="7396">
                  <c:v>79.75</c:v>
                </c:pt>
                <c:pt idx="7397">
                  <c:v>85</c:v>
                </c:pt>
                <c:pt idx="7398">
                  <c:v>81.5</c:v>
                </c:pt>
                <c:pt idx="7399">
                  <c:v>70</c:v>
                </c:pt>
                <c:pt idx="7400">
                  <c:v>83.25</c:v>
                </c:pt>
                <c:pt idx="7401">
                  <c:v>74.5</c:v>
                </c:pt>
                <c:pt idx="7402">
                  <c:v>62.222222222222221</c:v>
                </c:pt>
                <c:pt idx="7403">
                  <c:v>85</c:v>
                </c:pt>
                <c:pt idx="7404">
                  <c:v>90.666666666666671</c:v>
                </c:pt>
                <c:pt idx="7405">
                  <c:v>79.75</c:v>
                </c:pt>
                <c:pt idx="7406">
                  <c:v>87.166666666666671</c:v>
                </c:pt>
                <c:pt idx="7407">
                  <c:v>49.75</c:v>
                </c:pt>
                <c:pt idx="7408">
                  <c:v>48</c:v>
                </c:pt>
                <c:pt idx="7409">
                  <c:v>62.222222222222221</c:v>
                </c:pt>
                <c:pt idx="7410">
                  <c:v>63.777777777777779</c:v>
                </c:pt>
                <c:pt idx="7411">
                  <c:v>51.5</c:v>
                </c:pt>
                <c:pt idx="7412">
                  <c:v>83.25</c:v>
                </c:pt>
                <c:pt idx="7413">
                  <c:v>93</c:v>
                </c:pt>
                <c:pt idx="7414">
                  <c:v>71</c:v>
                </c:pt>
                <c:pt idx="7415">
                  <c:v>72.75</c:v>
                </c:pt>
                <c:pt idx="7416">
                  <c:v>42.75</c:v>
                </c:pt>
                <c:pt idx="7417">
                  <c:v>66.888888888888886</c:v>
                </c:pt>
                <c:pt idx="7418">
                  <c:v>87.166666666666671</c:v>
                </c:pt>
                <c:pt idx="7419">
                  <c:v>70</c:v>
                </c:pt>
                <c:pt idx="7420">
                  <c:v>79.75</c:v>
                </c:pt>
                <c:pt idx="7421">
                  <c:v>76.25</c:v>
                </c:pt>
                <c:pt idx="7422">
                  <c:v>72.75</c:v>
                </c:pt>
                <c:pt idx="7423">
                  <c:v>62.222222222222221</c:v>
                </c:pt>
                <c:pt idx="7424">
                  <c:v>51.5</c:v>
                </c:pt>
                <c:pt idx="7425">
                  <c:v>56</c:v>
                </c:pt>
                <c:pt idx="7426">
                  <c:v>76.25</c:v>
                </c:pt>
                <c:pt idx="7427">
                  <c:v>57.555555555555557</c:v>
                </c:pt>
                <c:pt idx="7428">
                  <c:v>53.25</c:v>
                </c:pt>
                <c:pt idx="7429">
                  <c:v>68.444444444444443</c:v>
                </c:pt>
                <c:pt idx="7430">
                  <c:v>83.25</c:v>
                </c:pt>
                <c:pt idx="7431">
                  <c:v>83.25</c:v>
                </c:pt>
                <c:pt idx="7432">
                  <c:v>78</c:v>
                </c:pt>
                <c:pt idx="7433">
                  <c:v>83.25</c:v>
                </c:pt>
                <c:pt idx="7434">
                  <c:v>57.555555555555557</c:v>
                </c:pt>
                <c:pt idx="7435">
                  <c:v>51.5</c:v>
                </c:pt>
                <c:pt idx="7436">
                  <c:v>86</c:v>
                </c:pt>
                <c:pt idx="7437">
                  <c:v>90.666666666666671</c:v>
                </c:pt>
                <c:pt idx="7438">
                  <c:v>70</c:v>
                </c:pt>
                <c:pt idx="7439">
                  <c:v>81.5</c:v>
                </c:pt>
                <c:pt idx="7440">
                  <c:v>65.333333333333329</c:v>
                </c:pt>
                <c:pt idx="7441">
                  <c:v>81.5</c:v>
                </c:pt>
                <c:pt idx="7442">
                  <c:v>70</c:v>
                </c:pt>
                <c:pt idx="7443">
                  <c:v>79.75</c:v>
                </c:pt>
                <c:pt idx="7444">
                  <c:v>87.166666666666671</c:v>
                </c:pt>
                <c:pt idx="7445">
                  <c:v>62.222222222222221</c:v>
                </c:pt>
                <c:pt idx="7446">
                  <c:v>66.888888888888886</c:v>
                </c:pt>
                <c:pt idx="7447">
                  <c:v>66.888888888888886</c:v>
                </c:pt>
                <c:pt idx="7448">
                  <c:v>41</c:v>
                </c:pt>
                <c:pt idx="7449">
                  <c:v>60.666666666666664</c:v>
                </c:pt>
                <c:pt idx="7450">
                  <c:v>65.333333333333329</c:v>
                </c:pt>
                <c:pt idx="7451">
                  <c:v>65.333333333333329</c:v>
                </c:pt>
                <c:pt idx="7452">
                  <c:v>76.25</c:v>
                </c:pt>
                <c:pt idx="7453">
                  <c:v>90.666666666666671</c:v>
                </c:pt>
                <c:pt idx="7454">
                  <c:v>83.25</c:v>
                </c:pt>
                <c:pt idx="7455">
                  <c:v>57.555555555555557</c:v>
                </c:pt>
                <c:pt idx="7456">
                  <c:v>63.777777777777779</c:v>
                </c:pt>
                <c:pt idx="7457">
                  <c:v>70</c:v>
                </c:pt>
                <c:pt idx="7458">
                  <c:v>66.888888888888886</c:v>
                </c:pt>
                <c:pt idx="7459">
                  <c:v>66.888888888888886</c:v>
                </c:pt>
                <c:pt idx="7460">
                  <c:v>66.888888888888886</c:v>
                </c:pt>
                <c:pt idx="7461">
                  <c:v>55</c:v>
                </c:pt>
                <c:pt idx="7462">
                  <c:v>44.5</c:v>
                </c:pt>
                <c:pt idx="7463">
                  <c:v>74.5</c:v>
                </c:pt>
                <c:pt idx="7464">
                  <c:v>56</c:v>
                </c:pt>
                <c:pt idx="7465">
                  <c:v>41</c:v>
                </c:pt>
                <c:pt idx="7466">
                  <c:v>53.25</c:v>
                </c:pt>
                <c:pt idx="7467">
                  <c:v>88.333333333333329</c:v>
                </c:pt>
                <c:pt idx="7468">
                  <c:v>86.583333333333329</c:v>
                </c:pt>
                <c:pt idx="7469">
                  <c:v>70</c:v>
                </c:pt>
                <c:pt idx="7470">
                  <c:v>62.222222222222221</c:v>
                </c:pt>
                <c:pt idx="7471">
                  <c:v>68.444444444444443</c:v>
                </c:pt>
                <c:pt idx="7472">
                  <c:v>81.5</c:v>
                </c:pt>
                <c:pt idx="7473">
                  <c:v>83.25</c:v>
                </c:pt>
                <c:pt idx="7474">
                  <c:v>60.666666666666664</c:v>
                </c:pt>
                <c:pt idx="7475">
                  <c:v>44.5</c:v>
                </c:pt>
                <c:pt idx="7476">
                  <c:v>55</c:v>
                </c:pt>
                <c:pt idx="7477">
                  <c:v>86.583333333333329</c:v>
                </c:pt>
                <c:pt idx="7478">
                  <c:v>62.222222222222221</c:v>
                </c:pt>
                <c:pt idx="7479">
                  <c:v>78</c:v>
                </c:pt>
                <c:pt idx="7480">
                  <c:v>71</c:v>
                </c:pt>
                <c:pt idx="7481">
                  <c:v>85</c:v>
                </c:pt>
                <c:pt idx="7482">
                  <c:v>86</c:v>
                </c:pt>
                <c:pt idx="7483">
                  <c:v>74.5</c:v>
                </c:pt>
                <c:pt idx="7484">
                  <c:v>85</c:v>
                </c:pt>
                <c:pt idx="7485">
                  <c:v>79.75</c:v>
                </c:pt>
                <c:pt idx="7486">
                  <c:v>74.5</c:v>
                </c:pt>
                <c:pt idx="7487">
                  <c:v>87.166666666666671</c:v>
                </c:pt>
                <c:pt idx="7488">
                  <c:v>78</c:v>
                </c:pt>
                <c:pt idx="7489">
                  <c:v>71</c:v>
                </c:pt>
                <c:pt idx="7490">
                  <c:v>72.75</c:v>
                </c:pt>
                <c:pt idx="7491">
                  <c:v>83.25</c:v>
                </c:pt>
                <c:pt idx="7492">
                  <c:v>89.5</c:v>
                </c:pt>
                <c:pt idx="7493">
                  <c:v>72.75</c:v>
                </c:pt>
                <c:pt idx="7494">
                  <c:v>46.25</c:v>
                </c:pt>
                <c:pt idx="7495">
                  <c:v>66.888888888888886</c:v>
                </c:pt>
                <c:pt idx="7496">
                  <c:v>55</c:v>
                </c:pt>
                <c:pt idx="7497">
                  <c:v>78</c:v>
                </c:pt>
                <c:pt idx="7498">
                  <c:v>63.777777777777779</c:v>
                </c:pt>
                <c:pt idx="7499">
                  <c:v>70</c:v>
                </c:pt>
                <c:pt idx="7500">
                  <c:v>91.833333333333329</c:v>
                </c:pt>
                <c:pt idx="7501">
                  <c:v>63.777777777777779</c:v>
                </c:pt>
                <c:pt idx="7502">
                  <c:v>74.5</c:v>
                </c:pt>
                <c:pt idx="7503">
                  <c:v>59.111111111111114</c:v>
                </c:pt>
                <c:pt idx="7504">
                  <c:v>38.46153846153846</c:v>
                </c:pt>
                <c:pt idx="7505">
                  <c:v>76.25</c:v>
                </c:pt>
                <c:pt idx="7506">
                  <c:v>86</c:v>
                </c:pt>
                <c:pt idx="7507">
                  <c:v>65.333333333333329</c:v>
                </c:pt>
                <c:pt idx="7508">
                  <c:v>68.444444444444443</c:v>
                </c:pt>
                <c:pt idx="7509">
                  <c:v>72.75</c:v>
                </c:pt>
                <c:pt idx="7510">
                  <c:v>68.444444444444443</c:v>
                </c:pt>
                <c:pt idx="7511">
                  <c:v>72.75</c:v>
                </c:pt>
                <c:pt idx="7512">
                  <c:v>66.888888888888886</c:v>
                </c:pt>
                <c:pt idx="7513">
                  <c:v>65.333333333333329</c:v>
                </c:pt>
                <c:pt idx="7514">
                  <c:v>72.75</c:v>
                </c:pt>
                <c:pt idx="7515">
                  <c:v>56</c:v>
                </c:pt>
                <c:pt idx="7516">
                  <c:v>62.222222222222221</c:v>
                </c:pt>
                <c:pt idx="7517">
                  <c:v>72.75</c:v>
                </c:pt>
                <c:pt idx="7518">
                  <c:v>85</c:v>
                </c:pt>
                <c:pt idx="7519">
                  <c:v>87.75</c:v>
                </c:pt>
                <c:pt idx="7520">
                  <c:v>86.583333333333329</c:v>
                </c:pt>
                <c:pt idx="7521">
                  <c:v>53.25</c:v>
                </c:pt>
                <c:pt idx="7522">
                  <c:v>68.444444444444443</c:v>
                </c:pt>
                <c:pt idx="7523">
                  <c:v>86</c:v>
                </c:pt>
                <c:pt idx="7524">
                  <c:v>71</c:v>
                </c:pt>
                <c:pt idx="7525">
                  <c:v>91.25</c:v>
                </c:pt>
                <c:pt idx="7526">
                  <c:v>70</c:v>
                </c:pt>
                <c:pt idx="7527">
                  <c:v>66.888888888888886</c:v>
                </c:pt>
                <c:pt idx="7528">
                  <c:v>68.444444444444443</c:v>
                </c:pt>
                <c:pt idx="7529">
                  <c:v>89.5</c:v>
                </c:pt>
                <c:pt idx="7530">
                  <c:v>88.333333333333329</c:v>
                </c:pt>
                <c:pt idx="7531">
                  <c:v>94.166666666666671</c:v>
                </c:pt>
                <c:pt idx="7532">
                  <c:v>70</c:v>
                </c:pt>
                <c:pt idx="7533">
                  <c:v>63.777777777777779</c:v>
                </c:pt>
                <c:pt idx="7534">
                  <c:v>59.111111111111114</c:v>
                </c:pt>
                <c:pt idx="7535">
                  <c:v>62.222222222222221</c:v>
                </c:pt>
                <c:pt idx="7536">
                  <c:v>55</c:v>
                </c:pt>
                <c:pt idx="7537">
                  <c:v>39.230769230769234</c:v>
                </c:pt>
                <c:pt idx="7538">
                  <c:v>62.222222222222221</c:v>
                </c:pt>
                <c:pt idx="7539">
                  <c:v>86</c:v>
                </c:pt>
                <c:pt idx="7540">
                  <c:v>60.666666666666664</c:v>
                </c:pt>
                <c:pt idx="7541">
                  <c:v>87.166666666666671</c:v>
                </c:pt>
                <c:pt idx="7542">
                  <c:v>91.833333333333329</c:v>
                </c:pt>
                <c:pt idx="7543">
                  <c:v>83.25</c:v>
                </c:pt>
                <c:pt idx="7544">
                  <c:v>68.444444444444443</c:v>
                </c:pt>
                <c:pt idx="7545">
                  <c:v>57.555555555555557</c:v>
                </c:pt>
                <c:pt idx="7546">
                  <c:v>36.153846153846153</c:v>
                </c:pt>
                <c:pt idx="7547">
                  <c:v>86</c:v>
                </c:pt>
                <c:pt idx="7548">
                  <c:v>76.25</c:v>
                </c:pt>
                <c:pt idx="7549">
                  <c:v>83.25</c:v>
                </c:pt>
                <c:pt idx="7550">
                  <c:v>85</c:v>
                </c:pt>
                <c:pt idx="7551">
                  <c:v>88.916666666666671</c:v>
                </c:pt>
                <c:pt idx="7552">
                  <c:v>59.111111111111114</c:v>
                </c:pt>
                <c:pt idx="7553">
                  <c:v>72.75</c:v>
                </c:pt>
                <c:pt idx="7554">
                  <c:v>72.75</c:v>
                </c:pt>
                <c:pt idx="7555">
                  <c:v>60.666666666666664</c:v>
                </c:pt>
                <c:pt idx="7556">
                  <c:v>62.222222222222221</c:v>
                </c:pt>
                <c:pt idx="7557">
                  <c:v>72.75</c:v>
                </c:pt>
                <c:pt idx="7558">
                  <c:v>86.583333333333329</c:v>
                </c:pt>
                <c:pt idx="7559">
                  <c:v>70</c:v>
                </c:pt>
                <c:pt idx="7560">
                  <c:v>78</c:v>
                </c:pt>
                <c:pt idx="7561">
                  <c:v>59.111111111111114</c:v>
                </c:pt>
                <c:pt idx="7562">
                  <c:v>72.75</c:v>
                </c:pt>
                <c:pt idx="7563">
                  <c:v>88.333333333333329</c:v>
                </c:pt>
                <c:pt idx="7564">
                  <c:v>68.444444444444443</c:v>
                </c:pt>
                <c:pt idx="7565">
                  <c:v>65.333333333333329</c:v>
                </c:pt>
                <c:pt idx="7566">
                  <c:v>66.888888888888886</c:v>
                </c:pt>
                <c:pt idx="7567">
                  <c:v>59.111111111111114</c:v>
                </c:pt>
                <c:pt idx="7568">
                  <c:v>65.333333333333329</c:v>
                </c:pt>
                <c:pt idx="7569">
                  <c:v>89.5</c:v>
                </c:pt>
                <c:pt idx="7570">
                  <c:v>76.25</c:v>
                </c:pt>
                <c:pt idx="7571">
                  <c:v>86</c:v>
                </c:pt>
                <c:pt idx="7572">
                  <c:v>74.5</c:v>
                </c:pt>
                <c:pt idx="7573">
                  <c:v>56</c:v>
                </c:pt>
                <c:pt idx="7574">
                  <c:v>55</c:v>
                </c:pt>
                <c:pt idx="7575">
                  <c:v>66.888888888888886</c:v>
                </c:pt>
                <c:pt idx="7576">
                  <c:v>55</c:v>
                </c:pt>
                <c:pt idx="7577">
                  <c:v>93</c:v>
                </c:pt>
                <c:pt idx="7578">
                  <c:v>72.75</c:v>
                </c:pt>
                <c:pt idx="7579">
                  <c:v>65.333333333333329</c:v>
                </c:pt>
                <c:pt idx="7580">
                  <c:v>55</c:v>
                </c:pt>
                <c:pt idx="7581">
                  <c:v>62.222222222222221</c:v>
                </c:pt>
                <c:pt idx="7582">
                  <c:v>66.888888888888886</c:v>
                </c:pt>
                <c:pt idx="7583">
                  <c:v>87.166666666666671</c:v>
                </c:pt>
                <c:pt idx="7584">
                  <c:v>60.666666666666664</c:v>
                </c:pt>
                <c:pt idx="7585">
                  <c:v>66.888888888888886</c:v>
                </c:pt>
                <c:pt idx="7586">
                  <c:v>59.111111111111114</c:v>
                </c:pt>
                <c:pt idx="7587">
                  <c:v>79.75</c:v>
                </c:pt>
                <c:pt idx="7588">
                  <c:v>91.25</c:v>
                </c:pt>
                <c:pt idx="7589">
                  <c:v>90.083333333333329</c:v>
                </c:pt>
                <c:pt idx="7590">
                  <c:v>63.777777777777779</c:v>
                </c:pt>
                <c:pt idx="7591">
                  <c:v>62.222222222222221</c:v>
                </c:pt>
                <c:pt idx="7592">
                  <c:v>71</c:v>
                </c:pt>
                <c:pt idx="7593">
                  <c:v>87.75</c:v>
                </c:pt>
                <c:pt idx="7594">
                  <c:v>70</c:v>
                </c:pt>
                <c:pt idx="7595">
                  <c:v>86.583333333333329</c:v>
                </c:pt>
                <c:pt idx="7596">
                  <c:v>60.666666666666664</c:v>
                </c:pt>
                <c:pt idx="7597">
                  <c:v>88.333333333333329</c:v>
                </c:pt>
                <c:pt idx="7598">
                  <c:v>88.916666666666671</c:v>
                </c:pt>
                <c:pt idx="7599">
                  <c:v>89.5</c:v>
                </c:pt>
                <c:pt idx="7600">
                  <c:v>72.75</c:v>
                </c:pt>
                <c:pt idx="7601">
                  <c:v>85</c:v>
                </c:pt>
                <c:pt idx="7602">
                  <c:v>62.222222222222221</c:v>
                </c:pt>
                <c:pt idx="7603">
                  <c:v>74.5</c:v>
                </c:pt>
                <c:pt idx="7604">
                  <c:v>81.5</c:v>
                </c:pt>
                <c:pt idx="7605">
                  <c:v>79.75</c:v>
                </c:pt>
                <c:pt idx="7606">
                  <c:v>74.5</c:v>
                </c:pt>
                <c:pt idx="7607">
                  <c:v>38.46153846153846</c:v>
                </c:pt>
                <c:pt idx="7608">
                  <c:v>76.25</c:v>
                </c:pt>
                <c:pt idx="7609">
                  <c:v>86</c:v>
                </c:pt>
                <c:pt idx="7610">
                  <c:v>74.5</c:v>
                </c:pt>
                <c:pt idx="7611">
                  <c:v>74.5</c:v>
                </c:pt>
                <c:pt idx="7612">
                  <c:v>65.333333333333329</c:v>
                </c:pt>
                <c:pt idx="7613">
                  <c:v>51.5</c:v>
                </c:pt>
                <c:pt idx="7614">
                  <c:v>71</c:v>
                </c:pt>
                <c:pt idx="7615">
                  <c:v>72.75</c:v>
                </c:pt>
                <c:pt idx="7616">
                  <c:v>87.75</c:v>
                </c:pt>
                <c:pt idx="7617">
                  <c:v>57.555555555555557</c:v>
                </c:pt>
                <c:pt idx="7618">
                  <c:v>60.666666666666664</c:v>
                </c:pt>
                <c:pt idx="7619">
                  <c:v>86.583333333333329</c:v>
                </c:pt>
                <c:pt idx="7620">
                  <c:v>94.166666666666671</c:v>
                </c:pt>
                <c:pt idx="7621">
                  <c:v>76.25</c:v>
                </c:pt>
                <c:pt idx="7622">
                  <c:v>56</c:v>
                </c:pt>
                <c:pt idx="7623">
                  <c:v>86.583333333333329</c:v>
                </c:pt>
                <c:pt idx="7624">
                  <c:v>81.5</c:v>
                </c:pt>
                <c:pt idx="7625">
                  <c:v>79.75</c:v>
                </c:pt>
                <c:pt idx="7626">
                  <c:v>86</c:v>
                </c:pt>
                <c:pt idx="7627">
                  <c:v>66.888888888888886</c:v>
                </c:pt>
                <c:pt idx="7628">
                  <c:v>65.333333333333329</c:v>
                </c:pt>
                <c:pt idx="7629">
                  <c:v>71</c:v>
                </c:pt>
                <c:pt idx="7630">
                  <c:v>60.666666666666664</c:v>
                </c:pt>
                <c:pt idx="7631">
                  <c:v>66.888888888888886</c:v>
                </c:pt>
                <c:pt idx="7632">
                  <c:v>70</c:v>
                </c:pt>
                <c:pt idx="7633">
                  <c:v>71</c:v>
                </c:pt>
                <c:pt idx="7634">
                  <c:v>78</c:v>
                </c:pt>
                <c:pt idx="7635">
                  <c:v>71</c:v>
                </c:pt>
                <c:pt idx="7636">
                  <c:v>86</c:v>
                </c:pt>
                <c:pt idx="7637">
                  <c:v>93</c:v>
                </c:pt>
                <c:pt idx="7638">
                  <c:v>76.25</c:v>
                </c:pt>
                <c:pt idx="7639">
                  <c:v>76.25</c:v>
                </c:pt>
                <c:pt idx="7640">
                  <c:v>83.25</c:v>
                </c:pt>
                <c:pt idx="7641">
                  <c:v>72.75</c:v>
                </c:pt>
                <c:pt idx="7642">
                  <c:v>70</c:v>
                </c:pt>
                <c:pt idx="7643">
                  <c:v>89.5</c:v>
                </c:pt>
                <c:pt idx="7644">
                  <c:v>90.666666666666671</c:v>
                </c:pt>
                <c:pt idx="7645">
                  <c:v>85</c:v>
                </c:pt>
                <c:pt idx="7646">
                  <c:v>55</c:v>
                </c:pt>
                <c:pt idx="7647">
                  <c:v>71</c:v>
                </c:pt>
                <c:pt idx="7648">
                  <c:v>74.5</c:v>
                </c:pt>
                <c:pt idx="7649">
                  <c:v>91.25</c:v>
                </c:pt>
                <c:pt idx="7650">
                  <c:v>85</c:v>
                </c:pt>
                <c:pt idx="7651">
                  <c:v>83.25</c:v>
                </c:pt>
                <c:pt idx="7652">
                  <c:v>57.555555555555557</c:v>
                </c:pt>
                <c:pt idx="7653">
                  <c:v>79.75</c:v>
                </c:pt>
                <c:pt idx="7654">
                  <c:v>57.555555555555557</c:v>
                </c:pt>
                <c:pt idx="7655">
                  <c:v>76.25</c:v>
                </c:pt>
                <c:pt idx="7656">
                  <c:v>76.25</c:v>
                </c:pt>
                <c:pt idx="7657">
                  <c:v>74.5</c:v>
                </c:pt>
                <c:pt idx="7658">
                  <c:v>71</c:v>
                </c:pt>
                <c:pt idx="7659">
                  <c:v>74.5</c:v>
                </c:pt>
                <c:pt idx="7660">
                  <c:v>36.153846153846153</c:v>
                </c:pt>
                <c:pt idx="7661">
                  <c:v>86</c:v>
                </c:pt>
                <c:pt idx="7662">
                  <c:v>76.25</c:v>
                </c:pt>
                <c:pt idx="7663">
                  <c:v>81.5</c:v>
                </c:pt>
                <c:pt idx="7664">
                  <c:v>74.5</c:v>
                </c:pt>
                <c:pt idx="7665">
                  <c:v>78</c:v>
                </c:pt>
                <c:pt idx="7666">
                  <c:v>65.333333333333329</c:v>
                </c:pt>
                <c:pt idx="7667">
                  <c:v>81.5</c:v>
                </c:pt>
                <c:pt idx="7668">
                  <c:v>81.5</c:v>
                </c:pt>
                <c:pt idx="7669">
                  <c:v>79.75</c:v>
                </c:pt>
                <c:pt idx="7670">
                  <c:v>81.5</c:v>
                </c:pt>
                <c:pt idx="7671">
                  <c:v>81.5</c:v>
                </c:pt>
                <c:pt idx="7672">
                  <c:v>87.75</c:v>
                </c:pt>
                <c:pt idx="7673">
                  <c:v>85</c:v>
                </c:pt>
                <c:pt idx="7674">
                  <c:v>63.777777777777779</c:v>
                </c:pt>
                <c:pt idx="7675">
                  <c:v>87.166666666666671</c:v>
                </c:pt>
                <c:pt idx="7676">
                  <c:v>83.25</c:v>
                </c:pt>
                <c:pt idx="7677">
                  <c:v>68.444444444444443</c:v>
                </c:pt>
                <c:pt idx="7678">
                  <c:v>86.583333333333329</c:v>
                </c:pt>
                <c:pt idx="7679">
                  <c:v>65.333333333333329</c:v>
                </c:pt>
                <c:pt idx="7680">
                  <c:v>90.083333333333329</c:v>
                </c:pt>
                <c:pt idx="7681">
                  <c:v>72.75</c:v>
                </c:pt>
                <c:pt idx="7682">
                  <c:v>87.75</c:v>
                </c:pt>
                <c:pt idx="7683">
                  <c:v>72.75</c:v>
                </c:pt>
                <c:pt idx="7684">
                  <c:v>74.5</c:v>
                </c:pt>
                <c:pt idx="7685">
                  <c:v>56</c:v>
                </c:pt>
                <c:pt idx="7686">
                  <c:v>74.5</c:v>
                </c:pt>
                <c:pt idx="7687">
                  <c:v>55</c:v>
                </c:pt>
                <c:pt idx="7688">
                  <c:v>78</c:v>
                </c:pt>
                <c:pt idx="7689">
                  <c:v>83.25</c:v>
                </c:pt>
                <c:pt idx="7690">
                  <c:v>65.333333333333329</c:v>
                </c:pt>
                <c:pt idx="7691">
                  <c:v>81.5</c:v>
                </c:pt>
                <c:pt idx="7692">
                  <c:v>76.25</c:v>
                </c:pt>
                <c:pt idx="7693">
                  <c:v>38.46153846153846</c:v>
                </c:pt>
                <c:pt idx="7694">
                  <c:v>57.555555555555557</c:v>
                </c:pt>
                <c:pt idx="7695">
                  <c:v>87.166666666666671</c:v>
                </c:pt>
                <c:pt idx="7696">
                  <c:v>90.083333333333329</c:v>
                </c:pt>
                <c:pt idx="7697">
                  <c:v>65.333333333333329</c:v>
                </c:pt>
                <c:pt idx="7698">
                  <c:v>63.777777777777779</c:v>
                </c:pt>
                <c:pt idx="7699">
                  <c:v>70</c:v>
                </c:pt>
                <c:pt idx="7700">
                  <c:v>86</c:v>
                </c:pt>
                <c:pt idx="7701">
                  <c:v>86.583333333333329</c:v>
                </c:pt>
                <c:pt idx="7702">
                  <c:v>55</c:v>
                </c:pt>
                <c:pt idx="7703">
                  <c:v>68.444444444444443</c:v>
                </c:pt>
                <c:pt idx="7704">
                  <c:v>66.888888888888886</c:v>
                </c:pt>
                <c:pt idx="7705">
                  <c:v>94.166666666666671</c:v>
                </c:pt>
                <c:pt idx="7706">
                  <c:v>87.75</c:v>
                </c:pt>
                <c:pt idx="7707">
                  <c:v>60.666666666666664</c:v>
                </c:pt>
                <c:pt idx="7708">
                  <c:v>56</c:v>
                </c:pt>
                <c:pt idx="7709">
                  <c:v>53.25</c:v>
                </c:pt>
                <c:pt idx="7710">
                  <c:v>87.166666666666671</c:v>
                </c:pt>
                <c:pt idx="7711">
                  <c:v>55</c:v>
                </c:pt>
                <c:pt idx="7712">
                  <c:v>83.25</c:v>
                </c:pt>
                <c:pt idx="7713">
                  <c:v>68.444444444444443</c:v>
                </c:pt>
                <c:pt idx="7714">
                  <c:v>40</c:v>
                </c:pt>
                <c:pt idx="7715">
                  <c:v>74.5</c:v>
                </c:pt>
                <c:pt idx="7716">
                  <c:v>79.75</c:v>
                </c:pt>
                <c:pt idx="7717">
                  <c:v>86</c:v>
                </c:pt>
                <c:pt idx="7718">
                  <c:v>74.5</c:v>
                </c:pt>
                <c:pt idx="7719">
                  <c:v>87.75</c:v>
                </c:pt>
                <c:pt idx="7720">
                  <c:v>76.25</c:v>
                </c:pt>
                <c:pt idx="7721">
                  <c:v>41</c:v>
                </c:pt>
                <c:pt idx="7722">
                  <c:v>78</c:v>
                </c:pt>
                <c:pt idx="7723">
                  <c:v>88.333333333333329</c:v>
                </c:pt>
                <c:pt idx="7724">
                  <c:v>57.555555555555557</c:v>
                </c:pt>
                <c:pt idx="7725">
                  <c:v>78</c:v>
                </c:pt>
                <c:pt idx="7726">
                  <c:v>70</c:v>
                </c:pt>
                <c:pt idx="7727">
                  <c:v>70</c:v>
                </c:pt>
                <c:pt idx="7728">
                  <c:v>79.75</c:v>
                </c:pt>
                <c:pt idx="7729">
                  <c:v>60.666666666666664</c:v>
                </c:pt>
                <c:pt idx="7730">
                  <c:v>83.25</c:v>
                </c:pt>
                <c:pt idx="7731">
                  <c:v>74.5</c:v>
                </c:pt>
                <c:pt idx="7732">
                  <c:v>62.222222222222221</c:v>
                </c:pt>
                <c:pt idx="7733">
                  <c:v>91.25</c:v>
                </c:pt>
                <c:pt idx="7734">
                  <c:v>70</c:v>
                </c:pt>
                <c:pt idx="7735">
                  <c:v>63.777777777777779</c:v>
                </c:pt>
                <c:pt idx="7736">
                  <c:v>59.111111111111114</c:v>
                </c:pt>
                <c:pt idx="7737">
                  <c:v>85</c:v>
                </c:pt>
                <c:pt idx="7738">
                  <c:v>76.25</c:v>
                </c:pt>
                <c:pt idx="7739">
                  <c:v>53.25</c:v>
                </c:pt>
                <c:pt idx="7740">
                  <c:v>63.777777777777779</c:v>
                </c:pt>
                <c:pt idx="7741">
                  <c:v>57.555555555555557</c:v>
                </c:pt>
                <c:pt idx="7742">
                  <c:v>51.5</c:v>
                </c:pt>
                <c:pt idx="7743">
                  <c:v>57.555555555555557</c:v>
                </c:pt>
                <c:pt idx="7744">
                  <c:v>42.75</c:v>
                </c:pt>
                <c:pt idx="7745">
                  <c:v>85</c:v>
                </c:pt>
                <c:pt idx="7746">
                  <c:v>70</c:v>
                </c:pt>
                <c:pt idx="7747">
                  <c:v>70</c:v>
                </c:pt>
                <c:pt idx="7748">
                  <c:v>93</c:v>
                </c:pt>
                <c:pt idx="7749">
                  <c:v>62.222222222222221</c:v>
                </c:pt>
                <c:pt idx="7750">
                  <c:v>87.75</c:v>
                </c:pt>
                <c:pt idx="7751">
                  <c:v>70</c:v>
                </c:pt>
                <c:pt idx="7752">
                  <c:v>65.333333333333329</c:v>
                </c:pt>
                <c:pt idx="7753">
                  <c:v>74.5</c:v>
                </c:pt>
                <c:pt idx="7754">
                  <c:v>76.25</c:v>
                </c:pt>
                <c:pt idx="7755">
                  <c:v>66.888888888888886</c:v>
                </c:pt>
                <c:pt idx="7756">
                  <c:v>65.333333333333329</c:v>
                </c:pt>
                <c:pt idx="7757">
                  <c:v>81.5</c:v>
                </c:pt>
                <c:pt idx="7758">
                  <c:v>72.75</c:v>
                </c:pt>
                <c:pt idx="7759">
                  <c:v>63.777777777777779</c:v>
                </c:pt>
                <c:pt idx="7760">
                  <c:v>71</c:v>
                </c:pt>
                <c:pt idx="7761">
                  <c:v>76.25</c:v>
                </c:pt>
                <c:pt idx="7762">
                  <c:v>81.5</c:v>
                </c:pt>
                <c:pt idx="7763">
                  <c:v>40</c:v>
                </c:pt>
                <c:pt idx="7764">
                  <c:v>57.555555555555557</c:v>
                </c:pt>
                <c:pt idx="7765">
                  <c:v>60.666666666666664</c:v>
                </c:pt>
                <c:pt idx="7766">
                  <c:v>71</c:v>
                </c:pt>
                <c:pt idx="7767">
                  <c:v>78</c:v>
                </c:pt>
                <c:pt idx="7768">
                  <c:v>86</c:v>
                </c:pt>
                <c:pt idx="7769">
                  <c:v>63.777777777777779</c:v>
                </c:pt>
                <c:pt idx="7770">
                  <c:v>85</c:v>
                </c:pt>
                <c:pt idx="7771">
                  <c:v>87.166666666666671</c:v>
                </c:pt>
                <c:pt idx="7772">
                  <c:v>68.444444444444443</c:v>
                </c:pt>
                <c:pt idx="7773">
                  <c:v>62.222222222222221</c:v>
                </c:pt>
                <c:pt idx="7774">
                  <c:v>87.166666666666671</c:v>
                </c:pt>
                <c:pt idx="7775">
                  <c:v>85</c:v>
                </c:pt>
                <c:pt idx="7776">
                  <c:v>49.75</c:v>
                </c:pt>
                <c:pt idx="7777">
                  <c:v>81.5</c:v>
                </c:pt>
                <c:pt idx="7778">
                  <c:v>87.166666666666671</c:v>
                </c:pt>
                <c:pt idx="7779">
                  <c:v>38.46153846153846</c:v>
                </c:pt>
                <c:pt idx="7780">
                  <c:v>87.166666666666671</c:v>
                </c:pt>
                <c:pt idx="7781">
                  <c:v>59.111111111111114</c:v>
                </c:pt>
                <c:pt idx="7782">
                  <c:v>68.444444444444443</c:v>
                </c:pt>
                <c:pt idx="7783">
                  <c:v>55</c:v>
                </c:pt>
                <c:pt idx="7784">
                  <c:v>63.777777777777779</c:v>
                </c:pt>
                <c:pt idx="7785">
                  <c:v>70</c:v>
                </c:pt>
                <c:pt idx="7786">
                  <c:v>81.5</c:v>
                </c:pt>
                <c:pt idx="7787">
                  <c:v>78</c:v>
                </c:pt>
                <c:pt idx="7788">
                  <c:v>66.888888888888886</c:v>
                </c:pt>
                <c:pt idx="7789">
                  <c:v>71</c:v>
                </c:pt>
                <c:pt idx="7790">
                  <c:v>85</c:v>
                </c:pt>
                <c:pt idx="7791">
                  <c:v>76.25</c:v>
                </c:pt>
                <c:pt idx="7792">
                  <c:v>72.75</c:v>
                </c:pt>
                <c:pt idx="7793">
                  <c:v>74.5</c:v>
                </c:pt>
                <c:pt idx="7794">
                  <c:v>87.75</c:v>
                </c:pt>
                <c:pt idx="7795">
                  <c:v>55</c:v>
                </c:pt>
                <c:pt idx="7796">
                  <c:v>74.5</c:v>
                </c:pt>
                <c:pt idx="7797">
                  <c:v>60.666666666666664</c:v>
                </c:pt>
                <c:pt idx="7798">
                  <c:v>74.5</c:v>
                </c:pt>
                <c:pt idx="7799">
                  <c:v>66.888888888888886</c:v>
                </c:pt>
                <c:pt idx="7800">
                  <c:v>78</c:v>
                </c:pt>
                <c:pt idx="7801">
                  <c:v>55</c:v>
                </c:pt>
                <c:pt idx="7802">
                  <c:v>41</c:v>
                </c:pt>
                <c:pt idx="7803">
                  <c:v>76.25</c:v>
                </c:pt>
                <c:pt idx="7804">
                  <c:v>60.666666666666664</c:v>
                </c:pt>
                <c:pt idx="7805">
                  <c:v>89.5</c:v>
                </c:pt>
                <c:pt idx="7806">
                  <c:v>76.25</c:v>
                </c:pt>
                <c:pt idx="7807">
                  <c:v>78</c:v>
                </c:pt>
                <c:pt idx="7808">
                  <c:v>79.75</c:v>
                </c:pt>
                <c:pt idx="7809">
                  <c:v>86.583333333333329</c:v>
                </c:pt>
                <c:pt idx="7810">
                  <c:v>68.444444444444443</c:v>
                </c:pt>
                <c:pt idx="7811">
                  <c:v>71</c:v>
                </c:pt>
                <c:pt idx="7812">
                  <c:v>65.333333333333329</c:v>
                </c:pt>
                <c:pt idx="7813">
                  <c:v>86.583333333333329</c:v>
                </c:pt>
                <c:pt idx="7814">
                  <c:v>62.222222222222221</c:v>
                </c:pt>
                <c:pt idx="7815">
                  <c:v>56</c:v>
                </c:pt>
                <c:pt idx="7816">
                  <c:v>91.833333333333329</c:v>
                </c:pt>
                <c:pt idx="7817">
                  <c:v>48</c:v>
                </c:pt>
                <c:pt idx="7818">
                  <c:v>59.111111111111114</c:v>
                </c:pt>
                <c:pt idx="7819">
                  <c:v>81.5</c:v>
                </c:pt>
                <c:pt idx="7820">
                  <c:v>93</c:v>
                </c:pt>
                <c:pt idx="7821">
                  <c:v>72.75</c:v>
                </c:pt>
                <c:pt idx="7822">
                  <c:v>60.666666666666664</c:v>
                </c:pt>
                <c:pt idx="7823">
                  <c:v>56</c:v>
                </c:pt>
                <c:pt idx="7824">
                  <c:v>56</c:v>
                </c:pt>
                <c:pt idx="7825">
                  <c:v>66.888888888888886</c:v>
                </c:pt>
                <c:pt idx="7826">
                  <c:v>86</c:v>
                </c:pt>
                <c:pt idx="7827">
                  <c:v>74.5</c:v>
                </c:pt>
                <c:pt idx="7828">
                  <c:v>72.75</c:v>
                </c:pt>
                <c:pt idx="7829">
                  <c:v>74.5</c:v>
                </c:pt>
                <c:pt idx="7830">
                  <c:v>76.25</c:v>
                </c:pt>
                <c:pt idx="7831">
                  <c:v>60.666666666666664</c:v>
                </c:pt>
                <c:pt idx="7832">
                  <c:v>86</c:v>
                </c:pt>
                <c:pt idx="7833">
                  <c:v>62.222222222222221</c:v>
                </c:pt>
                <c:pt idx="7834">
                  <c:v>85</c:v>
                </c:pt>
                <c:pt idx="7835">
                  <c:v>79.75</c:v>
                </c:pt>
                <c:pt idx="7836">
                  <c:v>56</c:v>
                </c:pt>
                <c:pt idx="7837">
                  <c:v>49.75</c:v>
                </c:pt>
                <c:pt idx="7838">
                  <c:v>68.444444444444443</c:v>
                </c:pt>
                <c:pt idx="7839">
                  <c:v>55</c:v>
                </c:pt>
                <c:pt idx="7840">
                  <c:v>87.166666666666671</c:v>
                </c:pt>
                <c:pt idx="7841">
                  <c:v>68.444444444444443</c:v>
                </c:pt>
                <c:pt idx="7842">
                  <c:v>60.666666666666664</c:v>
                </c:pt>
                <c:pt idx="7843">
                  <c:v>85</c:v>
                </c:pt>
                <c:pt idx="7844">
                  <c:v>68.444444444444443</c:v>
                </c:pt>
                <c:pt idx="7845">
                  <c:v>81.5</c:v>
                </c:pt>
                <c:pt idx="7846">
                  <c:v>66.888888888888886</c:v>
                </c:pt>
                <c:pt idx="7847">
                  <c:v>74.5</c:v>
                </c:pt>
                <c:pt idx="7848">
                  <c:v>79.75</c:v>
                </c:pt>
                <c:pt idx="7849">
                  <c:v>86</c:v>
                </c:pt>
                <c:pt idx="7850">
                  <c:v>81.5</c:v>
                </c:pt>
                <c:pt idx="7851">
                  <c:v>56</c:v>
                </c:pt>
                <c:pt idx="7852">
                  <c:v>85</c:v>
                </c:pt>
                <c:pt idx="7853">
                  <c:v>91.833333333333329</c:v>
                </c:pt>
                <c:pt idx="7854">
                  <c:v>56</c:v>
                </c:pt>
                <c:pt idx="7855">
                  <c:v>57.555555555555557</c:v>
                </c:pt>
                <c:pt idx="7856">
                  <c:v>62.222222222222221</c:v>
                </c:pt>
                <c:pt idx="7857">
                  <c:v>63.777777777777779</c:v>
                </c:pt>
                <c:pt idx="7858">
                  <c:v>46.25</c:v>
                </c:pt>
                <c:pt idx="7859">
                  <c:v>44.5</c:v>
                </c:pt>
                <c:pt idx="7860">
                  <c:v>86</c:v>
                </c:pt>
                <c:pt idx="7861">
                  <c:v>59.111111111111114</c:v>
                </c:pt>
                <c:pt idx="7862">
                  <c:v>81.5</c:v>
                </c:pt>
                <c:pt idx="7863">
                  <c:v>39.230769230769234</c:v>
                </c:pt>
                <c:pt idx="7864">
                  <c:v>76.25</c:v>
                </c:pt>
                <c:pt idx="7865">
                  <c:v>62.222222222222221</c:v>
                </c:pt>
                <c:pt idx="7866">
                  <c:v>90.083333333333329</c:v>
                </c:pt>
                <c:pt idx="7867">
                  <c:v>60.666666666666664</c:v>
                </c:pt>
                <c:pt idx="7868">
                  <c:v>87.75</c:v>
                </c:pt>
                <c:pt idx="7869">
                  <c:v>74.5</c:v>
                </c:pt>
                <c:pt idx="7870">
                  <c:v>81.5</c:v>
                </c:pt>
                <c:pt idx="7871">
                  <c:v>74.5</c:v>
                </c:pt>
                <c:pt idx="7872">
                  <c:v>76.25</c:v>
                </c:pt>
                <c:pt idx="7873">
                  <c:v>59.111111111111114</c:v>
                </c:pt>
                <c:pt idx="7874">
                  <c:v>87.166666666666671</c:v>
                </c:pt>
                <c:pt idx="7875">
                  <c:v>70</c:v>
                </c:pt>
                <c:pt idx="7876">
                  <c:v>81.5</c:v>
                </c:pt>
                <c:pt idx="7877">
                  <c:v>71</c:v>
                </c:pt>
                <c:pt idx="7878">
                  <c:v>51.5</c:v>
                </c:pt>
                <c:pt idx="7879">
                  <c:v>60.666666666666664</c:v>
                </c:pt>
                <c:pt idx="7880">
                  <c:v>56</c:v>
                </c:pt>
                <c:pt idx="7881">
                  <c:v>79.75</c:v>
                </c:pt>
                <c:pt idx="7882">
                  <c:v>72.75</c:v>
                </c:pt>
                <c:pt idx="7883">
                  <c:v>83.25</c:v>
                </c:pt>
                <c:pt idx="7884">
                  <c:v>62.222222222222221</c:v>
                </c:pt>
                <c:pt idx="7885">
                  <c:v>79.75</c:v>
                </c:pt>
                <c:pt idx="7886">
                  <c:v>83.25</c:v>
                </c:pt>
                <c:pt idx="7887">
                  <c:v>81.5</c:v>
                </c:pt>
                <c:pt idx="7888">
                  <c:v>62.222222222222221</c:v>
                </c:pt>
                <c:pt idx="7889">
                  <c:v>60.666666666666664</c:v>
                </c:pt>
                <c:pt idx="7890">
                  <c:v>63.777777777777779</c:v>
                </c:pt>
                <c:pt idx="7891">
                  <c:v>37.692307692307693</c:v>
                </c:pt>
                <c:pt idx="7892">
                  <c:v>68.444444444444443</c:v>
                </c:pt>
                <c:pt idx="7893">
                  <c:v>78</c:v>
                </c:pt>
                <c:pt idx="7894">
                  <c:v>86.583333333333329</c:v>
                </c:pt>
                <c:pt idx="7895">
                  <c:v>74.5</c:v>
                </c:pt>
                <c:pt idx="7896">
                  <c:v>81.5</c:v>
                </c:pt>
                <c:pt idx="7897">
                  <c:v>86</c:v>
                </c:pt>
                <c:pt idx="7898">
                  <c:v>87.75</c:v>
                </c:pt>
                <c:pt idx="7899">
                  <c:v>63.777777777777779</c:v>
                </c:pt>
                <c:pt idx="7900">
                  <c:v>68.444444444444443</c:v>
                </c:pt>
                <c:pt idx="7901">
                  <c:v>66.888888888888886</c:v>
                </c:pt>
                <c:pt idx="7902">
                  <c:v>60.666666666666664</c:v>
                </c:pt>
                <c:pt idx="7903">
                  <c:v>79.75</c:v>
                </c:pt>
                <c:pt idx="7904">
                  <c:v>76.25</c:v>
                </c:pt>
                <c:pt idx="7905">
                  <c:v>85</c:v>
                </c:pt>
                <c:pt idx="7906">
                  <c:v>46.25</c:v>
                </c:pt>
                <c:pt idx="7907">
                  <c:v>66.888888888888886</c:v>
                </c:pt>
                <c:pt idx="7908">
                  <c:v>66.888888888888886</c:v>
                </c:pt>
                <c:pt idx="7909">
                  <c:v>87.75</c:v>
                </c:pt>
                <c:pt idx="7910">
                  <c:v>76.25</c:v>
                </c:pt>
                <c:pt idx="7911">
                  <c:v>78</c:v>
                </c:pt>
                <c:pt idx="7912">
                  <c:v>78</c:v>
                </c:pt>
                <c:pt idx="7913">
                  <c:v>71</c:v>
                </c:pt>
                <c:pt idx="7914">
                  <c:v>72.75</c:v>
                </c:pt>
                <c:pt idx="7915">
                  <c:v>70</c:v>
                </c:pt>
                <c:pt idx="7916">
                  <c:v>86</c:v>
                </c:pt>
                <c:pt idx="7917">
                  <c:v>79.75</c:v>
                </c:pt>
                <c:pt idx="7918">
                  <c:v>59.111111111111114</c:v>
                </c:pt>
                <c:pt idx="7919">
                  <c:v>51.5</c:v>
                </c:pt>
                <c:pt idx="7920">
                  <c:v>66.888888888888886</c:v>
                </c:pt>
                <c:pt idx="7921">
                  <c:v>76.25</c:v>
                </c:pt>
                <c:pt idx="7922">
                  <c:v>65.333333333333329</c:v>
                </c:pt>
                <c:pt idx="7923">
                  <c:v>78</c:v>
                </c:pt>
                <c:pt idx="7924">
                  <c:v>65.333333333333329</c:v>
                </c:pt>
                <c:pt idx="7925">
                  <c:v>60.666666666666664</c:v>
                </c:pt>
                <c:pt idx="7926">
                  <c:v>74.5</c:v>
                </c:pt>
                <c:pt idx="7927">
                  <c:v>76.25</c:v>
                </c:pt>
                <c:pt idx="7928">
                  <c:v>70</c:v>
                </c:pt>
                <c:pt idx="7929">
                  <c:v>59.111111111111114</c:v>
                </c:pt>
                <c:pt idx="7930">
                  <c:v>81.5</c:v>
                </c:pt>
                <c:pt idx="7931">
                  <c:v>57.555555555555557</c:v>
                </c:pt>
                <c:pt idx="7932">
                  <c:v>63.777777777777779</c:v>
                </c:pt>
                <c:pt idx="7933">
                  <c:v>71</c:v>
                </c:pt>
                <c:pt idx="7934">
                  <c:v>88.333333333333329</c:v>
                </c:pt>
                <c:pt idx="7935">
                  <c:v>86</c:v>
                </c:pt>
                <c:pt idx="7936">
                  <c:v>88.333333333333329</c:v>
                </c:pt>
                <c:pt idx="7937">
                  <c:v>65.333333333333329</c:v>
                </c:pt>
                <c:pt idx="7938">
                  <c:v>71</c:v>
                </c:pt>
                <c:pt idx="7939">
                  <c:v>55</c:v>
                </c:pt>
                <c:pt idx="7940">
                  <c:v>66.888888888888886</c:v>
                </c:pt>
                <c:pt idx="7941">
                  <c:v>65.333333333333329</c:v>
                </c:pt>
                <c:pt idx="7942">
                  <c:v>83.25</c:v>
                </c:pt>
                <c:pt idx="7943">
                  <c:v>70</c:v>
                </c:pt>
                <c:pt idx="7944">
                  <c:v>63.777777777777779</c:v>
                </c:pt>
                <c:pt idx="7945">
                  <c:v>90.666666666666671</c:v>
                </c:pt>
                <c:pt idx="7946">
                  <c:v>62.222222222222221</c:v>
                </c:pt>
                <c:pt idx="7947">
                  <c:v>59.111111111111114</c:v>
                </c:pt>
                <c:pt idx="7948">
                  <c:v>60.666666666666664</c:v>
                </c:pt>
                <c:pt idx="7949">
                  <c:v>88.333333333333329</c:v>
                </c:pt>
                <c:pt idx="7950">
                  <c:v>66.888888888888886</c:v>
                </c:pt>
                <c:pt idx="7951">
                  <c:v>40</c:v>
                </c:pt>
                <c:pt idx="7952">
                  <c:v>70</c:v>
                </c:pt>
                <c:pt idx="7953">
                  <c:v>70</c:v>
                </c:pt>
                <c:pt idx="7954">
                  <c:v>66.888888888888886</c:v>
                </c:pt>
                <c:pt idx="7955">
                  <c:v>83.25</c:v>
                </c:pt>
                <c:pt idx="7956">
                  <c:v>76.25</c:v>
                </c:pt>
                <c:pt idx="7957">
                  <c:v>85</c:v>
                </c:pt>
                <c:pt idx="7958">
                  <c:v>68.444444444444443</c:v>
                </c:pt>
                <c:pt idx="7959">
                  <c:v>93</c:v>
                </c:pt>
                <c:pt idx="7960">
                  <c:v>74.5</c:v>
                </c:pt>
                <c:pt idx="7961">
                  <c:v>57.555555555555557</c:v>
                </c:pt>
                <c:pt idx="7962">
                  <c:v>74.5</c:v>
                </c:pt>
                <c:pt idx="7963">
                  <c:v>87.75</c:v>
                </c:pt>
                <c:pt idx="7964">
                  <c:v>65.333333333333329</c:v>
                </c:pt>
                <c:pt idx="7965">
                  <c:v>86</c:v>
                </c:pt>
                <c:pt idx="7966">
                  <c:v>70</c:v>
                </c:pt>
                <c:pt idx="7967">
                  <c:v>79.75</c:v>
                </c:pt>
                <c:pt idx="7968">
                  <c:v>59.111111111111114</c:v>
                </c:pt>
                <c:pt idx="7969">
                  <c:v>66.888888888888886</c:v>
                </c:pt>
                <c:pt idx="7970">
                  <c:v>38.46153846153846</c:v>
                </c:pt>
                <c:pt idx="7971">
                  <c:v>88.916666666666671</c:v>
                </c:pt>
                <c:pt idx="7972">
                  <c:v>65.333333333333329</c:v>
                </c:pt>
                <c:pt idx="7973">
                  <c:v>78</c:v>
                </c:pt>
                <c:pt idx="7974">
                  <c:v>63.777777777777779</c:v>
                </c:pt>
                <c:pt idx="7975">
                  <c:v>83.25</c:v>
                </c:pt>
                <c:pt idx="7976">
                  <c:v>60.666666666666664</c:v>
                </c:pt>
                <c:pt idx="7977">
                  <c:v>57.555555555555557</c:v>
                </c:pt>
                <c:pt idx="7978">
                  <c:v>71</c:v>
                </c:pt>
                <c:pt idx="7979">
                  <c:v>62.222222222222221</c:v>
                </c:pt>
                <c:pt idx="7980">
                  <c:v>59.111111111111114</c:v>
                </c:pt>
                <c:pt idx="7981">
                  <c:v>65.333333333333329</c:v>
                </c:pt>
                <c:pt idx="7982">
                  <c:v>62.222222222222221</c:v>
                </c:pt>
                <c:pt idx="7983">
                  <c:v>72.75</c:v>
                </c:pt>
                <c:pt idx="7984">
                  <c:v>72.75</c:v>
                </c:pt>
                <c:pt idx="7985">
                  <c:v>72.75</c:v>
                </c:pt>
                <c:pt idx="7986">
                  <c:v>85</c:v>
                </c:pt>
                <c:pt idx="7987">
                  <c:v>68.444444444444443</c:v>
                </c:pt>
                <c:pt idx="7988">
                  <c:v>78</c:v>
                </c:pt>
                <c:pt idx="7989">
                  <c:v>63.777777777777779</c:v>
                </c:pt>
                <c:pt idx="7990">
                  <c:v>83.25</c:v>
                </c:pt>
                <c:pt idx="7991">
                  <c:v>81.5</c:v>
                </c:pt>
                <c:pt idx="7992">
                  <c:v>88.333333333333329</c:v>
                </c:pt>
                <c:pt idx="7993">
                  <c:v>46.25</c:v>
                </c:pt>
                <c:pt idx="7994">
                  <c:v>88.333333333333329</c:v>
                </c:pt>
                <c:pt idx="7995">
                  <c:v>41</c:v>
                </c:pt>
                <c:pt idx="7996">
                  <c:v>56</c:v>
                </c:pt>
                <c:pt idx="7997">
                  <c:v>78</c:v>
                </c:pt>
                <c:pt idx="7998">
                  <c:v>72.75</c:v>
                </c:pt>
                <c:pt idx="7999">
                  <c:v>68.444444444444443</c:v>
                </c:pt>
                <c:pt idx="8000">
                  <c:v>48</c:v>
                </c:pt>
                <c:pt idx="8001">
                  <c:v>62.222222222222221</c:v>
                </c:pt>
                <c:pt idx="8002">
                  <c:v>63.777777777777779</c:v>
                </c:pt>
                <c:pt idx="8003">
                  <c:v>88.333333333333329</c:v>
                </c:pt>
                <c:pt idx="8004">
                  <c:v>81.5</c:v>
                </c:pt>
                <c:pt idx="8005">
                  <c:v>66.888888888888886</c:v>
                </c:pt>
                <c:pt idx="8006">
                  <c:v>86</c:v>
                </c:pt>
                <c:pt idx="8007">
                  <c:v>90.666666666666671</c:v>
                </c:pt>
                <c:pt idx="8008">
                  <c:v>66.888888888888886</c:v>
                </c:pt>
                <c:pt idx="8009">
                  <c:v>85</c:v>
                </c:pt>
                <c:pt idx="8010">
                  <c:v>83.25</c:v>
                </c:pt>
                <c:pt idx="8011">
                  <c:v>63.777777777777779</c:v>
                </c:pt>
                <c:pt idx="8012">
                  <c:v>71</c:v>
                </c:pt>
                <c:pt idx="8013">
                  <c:v>62.222222222222221</c:v>
                </c:pt>
                <c:pt idx="8014">
                  <c:v>91.833333333333329</c:v>
                </c:pt>
                <c:pt idx="8015">
                  <c:v>76.25</c:v>
                </c:pt>
                <c:pt idx="8016">
                  <c:v>81.5</c:v>
                </c:pt>
                <c:pt idx="8017">
                  <c:v>56</c:v>
                </c:pt>
                <c:pt idx="8018">
                  <c:v>66.888888888888886</c:v>
                </c:pt>
                <c:pt idx="8019">
                  <c:v>79.75</c:v>
                </c:pt>
                <c:pt idx="8020">
                  <c:v>88.916666666666671</c:v>
                </c:pt>
                <c:pt idx="8021">
                  <c:v>72.75</c:v>
                </c:pt>
                <c:pt idx="8022">
                  <c:v>57.555555555555557</c:v>
                </c:pt>
                <c:pt idx="8023">
                  <c:v>62.222222222222221</c:v>
                </c:pt>
                <c:pt idx="8024">
                  <c:v>87.166666666666671</c:v>
                </c:pt>
                <c:pt idx="8025">
                  <c:v>78</c:v>
                </c:pt>
                <c:pt idx="8026">
                  <c:v>87.166666666666671</c:v>
                </c:pt>
                <c:pt idx="8027">
                  <c:v>86</c:v>
                </c:pt>
                <c:pt idx="8028">
                  <c:v>78</c:v>
                </c:pt>
                <c:pt idx="8029">
                  <c:v>72.75</c:v>
                </c:pt>
                <c:pt idx="8030">
                  <c:v>79.75</c:v>
                </c:pt>
                <c:pt idx="8031">
                  <c:v>91.25</c:v>
                </c:pt>
                <c:pt idx="8032">
                  <c:v>81.5</c:v>
                </c:pt>
                <c:pt idx="8033">
                  <c:v>70</c:v>
                </c:pt>
                <c:pt idx="8034">
                  <c:v>81.5</c:v>
                </c:pt>
                <c:pt idx="8035">
                  <c:v>76.25</c:v>
                </c:pt>
                <c:pt idx="8036">
                  <c:v>87.166666666666671</c:v>
                </c:pt>
                <c:pt idx="8037">
                  <c:v>68.444444444444443</c:v>
                </c:pt>
                <c:pt idx="8038">
                  <c:v>81.5</c:v>
                </c:pt>
                <c:pt idx="8039">
                  <c:v>51.5</c:v>
                </c:pt>
                <c:pt idx="8040">
                  <c:v>41</c:v>
                </c:pt>
                <c:pt idx="8041">
                  <c:v>71</c:v>
                </c:pt>
                <c:pt idx="8042">
                  <c:v>60.666666666666664</c:v>
                </c:pt>
                <c:pt idx="8043">
                  <c:v>60.666666666666664</c:v>
                </c:pt>
                <c:pt idx="8044">
                  <c:v>59.111111111111114</c:v>
                </c:pt>
                <c:pt idx="8045">
                  <c:v>87.75</c:v>
                </c:pt>
                <c:pt idx="8046">
                  <c:v>76.25</c:v>
                </c:pt>
                <c:pt idx="8047">
                  <c:v>81.5</c:v>
                </c:pt>
                <c:pt idx="8048">
                  <c:v>68.444444444444443</c:v>
                </c:pt>
                <c:pt idx="8049">
                  <c:v>55</c:v>
                </c:pt>
                <c:pt idx="8050">
                  <c:v>63.777777777777779</c:v>
                </c:pt>
                <c:pt idx="8051">
                  <c:v>62.222222222222221</c:v>
                </c:pt>
                <c:pt idx="8052">
                  <c:v>66.888888888888886</c:v>
                </c:pt>
                <c:pt idx="8053">
                  <c:v>85</c:v>
                </c:pt>
                <c:pt idx="8054">
                  <c:v>62.222222222222221</c:v>
                </c:pt>
                <c:pt idx="8055">
                  <c:v>70</c:v>
                </c:pt>
                <c:pt idx="8056">
                  <c:v>62.222222222222221</c:v>
                </c:pt>
                <c:pt idx="8057">
                  <c:v>79.75</c:v>
                </c:pt>
                <c:pt idx="8058">
                  <c:v>88.333333333333329</c:v>
                </c:pt>
                <c:pt idx="8059">
                  <c:v>74.5</c:v>
                </c:pt>
                <c:pt idx="8060">
                  <c:v>90.083333333333329</c:v>
                </c:pt>
                <c:pt idx="8061">
                  <c:v>83.25</c:v>
                </c:pt>
                <c:pt idx="8062">
                  <c:v>86.583333333333329</c:v>
                </c:pt>
                <c:pt idx="8063">
                  <c:v>65.333333333333329</c:v>
                </c:pt>
                <c:pt idx="8064">
                  <c:v>44.5</c:v>
                </c:pt>
                <c:pt idx="8065">
                  <c:v>87.75</c:v>
                </c:pt>
                <c:pt idx="8066">
                  <c:v>56</c:v>
                </c:pt>
                <c:pt idx="8067">
                  <c:v>65.333333333333329</c:v>
                </c:pt>
                <c:pt idx="8068">
                  <c:v>59.111111111111114</c:v>
                </c:pt>
                <c:pt idx="8069">
                  <c:v>76.25</c:v>
                </c:pt>
                <c:pt idx="8070">
                  <c:v>87.166666666666671</c:v>
                </c:pt>
                <c:pt idx="8071">
                  <c:v>74.5</c:v>
                </c:pt>
                <c:pt idx="8072">
                  <c:v>71</c:v>
                </c:pt>
                <c:pt idx="8073">
                  <c:v>78</c:v>
                </c:pt>
                <c:pt idx="8074">
                  <c:v>72.75</c:v>
                </c:pt>
                <c:pt idx="8075">
                  <c:v>86</c:v>
                </c:pt>
                <c:pt idx="8076">
                  <c:v>72.75</c:v>
                </c:pt>
                <c:pt idx="8077">
                  <c:v>68.444444444444443</c:v>
                </c:pt>
                <c:pt idx="8078">
                  <c:v>65.333333333333329</c:v>
                </c:pt>
                <c:pt idx="8079">
                  <c:v>63.777777777777779</c:v>
                </c:pt>
                <c:pt idx="8080">
                  <c:v>79.75</c:v>
                </c:pt>
                <c:pt idx="8081">
                  <c:v>72.75</c:v>
                </c:pt>
                <c:pt idx="8082">
                  <c:v>88.916666666666671</c:v>
                </c:pt>
                <c:pt idx="8083">
                  <c:v>87.166666666666671</c:v>
                </c:pt>
                <c:pt idx="8084">
                  <c:v>79.75</c:v>
                </c:pt>
                <c:pt idx="8085">
                  <c:v>89.5</c:v>
                </c:pt>
                <c:pt idx="8086">
                  <c:v>86</c:v>
                </c:pt>
                <c:pt idx="8087">
                  <c:v>48</c:v>
                </c:pt>
                <c:pt idx="8088">
                  <c:v>66.888888888888886</c:v>
                </c:pt>
                <c:pt idx="8089">
                  <c:v>81.5</c:v>
                </c:pt>
                <c:pt idx="8090">
                  <c:v>51.5</c:v>
                </c:pt>
                <c:pt idx="8091">
                  <c:v>68.444444444444443</c:v>
                </c:pt>
                <c:pt idx="8092">
                  <c:v>70</c:v>
                </c:pt>
                <c:pt idx="8093">
                  <c:v>70</c:v>
                </c:pt>
                <c:pt idx="8094">
                  <c:v>59.111111111111114</c:v>
                </c:pt>
                <c:pt idx="8095">
                  <c:v>76.25</c:v>
                </c:pt>
                <c:pt idx="8096">
                  <c:v>93.583333333333329</c:v>
                </c:pt>
                <c:pt idx="8097">
                  <c:v>56</c:v>
                </c:pt>
                <c:pt idx="8098">
                  <c:v>55</c:v>
                </c:pt>
                <c:pt idx="8099">
                  <c:v>71</c:v>
                </c:pt>
                <c:pt idx="8100">
                  <c:v>65.333333333333329</c:v>
                </c:pt>
                <c:pt idx="8101">
                  <c:v>81.5</c:v>
                </c:pt>
                <c:pt idx="8102">
                  <c:v>78</c:v>
                </c:pt>
                <c:pt idx="8103">
                  <c:v>76.25</c:v>
                </c:pt>
                <c:pt idx="8104">
                  <c:v>78</c:v>
                </c:pt>
                <c:pt idx="8105">
                  <c:v>83.25</c:v>
                </c:pt>
                <c:pt idx="8106">
                  <c:v>83.25</c:v>
                </c:pt>
                <c:pt idx="8107">
                  <c:v>41</c:v>
                </c:pt>
                <c:pt idx="8108">
                  <c:v>72.75</c:v>
                </c:pt>
                <c:pt idx="8109">
                  <c:v>72.75</c:v>
                </c:pt>
                <c:pt idx="8110">
                  <c:v>85</c:v>
                </c:pt>
                <c:pt idx="8111">
                  <c:v>95.916666666666671</c:v>
                </c:pt>
                <c:pt idx="8112">
                  <c:v>86</c:v>
                </c:pt>
                <c:pt idx="8113">
                  <c:v>56</c:v>
                </c:pt>
                <c:pt idx="8114">
                  <c:v>71</c:v>
                </c:pt>
                <c:pt idx="8115">
                  <c:v>83.25</c:v>
                </c:pt>
                <c:pt idx="8116">
                  <c:v>85</c:v>
                </c:pt>
                <c:pt idx="8117">
                  <c:v>83.25</c:v>
                </c:pt>
                <c:pt idx="8118">
                  <c:v>60.666666666666664</c:v>
                </c:pt>
                <c:pt idx="8119">
                  <c:v>83.25</c:v>
                </c:pt>
                <c:pt idx="8120">
                  <c:v>72.75</c:v>
                </c:pt>
                <c:pt idx="8121">
                  <c:v>76.25</c:v>
                </c:pt>
                <c:pt idx="8122">
                  <c:v>74.5</c:v>
                </c:pt>
                <c:pt idx="8123">
                  <c:v>63.777777777777779</c:v>
                </c:pt>
                <c:pt idx="8124">
                  <c:v>70</c:v>
                </c:pt>
                <c:pt idx="8125">
                  <c:v>78</c:v>
                </c:pt>
                <c:pt idx="8126">
                  <c:v>76.25</c:v>
                </c:pt>
                <c:pt idx="8127">
                  <c:v>79.75</c:v>
                </c:pt>
                <c:pt idx="8128">
                  <c:v>78</c:v>
                </c:pt>
                <c:pt idx="8129">
                  <c:v>72.75</c:v>
                </c:pt>
                <c:pt idx="8130">
                  <c:v>68.444444444444443</c:v>
                </c:pt>
                <c:pt idx="8131">
                  <c:v>41</c:v>
                </c:pt>
                <c:pt idx="8132">
                  <c:v>62.222222222222221</c:v>
                </c:pt>
                <c:pt idx="8133">
                  <c:v>59.111111111111114</c:v>
                </c:pt>
                <c:pt idx="8134">
                  <c:v>55</c:v>
                </c:pt>
                <c:pt idx="8135">
                  <c:v>63.777777777777779</c:v>
                </c:pt>
                <c:pt idx="8136">
                  <c:v>70</c:v>
                </c:pt>
                <c:pt idx="8137">
                  <c:v>60.666666666666664</c:v>
                </c:pt>
                <c:pt idx="8138">
                  <c:v>62.222222222222221</c:v>
                </c:pt>
                <c:pt idx="8139">
                  <c:v>72.75</c:v>
                </c:pt>
                <c:pt idx="8140">
                  <c:v>81.5</c:v>
                </c:pt>
                <c:pt idx="8141">
                  <c:v>66.888888888888886</c:v>
                </c:pt>
                <c:pt idx="8142">
                  <c:v>48</c:v>
                </c:pt>
                <c:pt idx="8143">
                  <c:v>76.25</c:v>
                </c:pt>
                <c:pt idx="8144">
                  <c:v>65.333333333333329</c:v>
                </c:pt>
                <c:pt idx="8145">
                  <c:v>81.5</c:v>
                </c:pt>
                <c:pt idx="8146">
                  <c:v>85</c:v>
                </c:pt>
                <c:pt idx="8147">
                  <c:v>79.75</c:v>
                </c:pt>
                <c:pt idx="8148">
                  <c:v>83.25</c:v>
                </c:pt>
                <c:pt idx="8149">
                  <c:v>63.777777777777779</c:v>
                </c:pt>
                <c:pt idx="8150">
                  <c:v>87.166666666666671</c:v>
                </c:pt>
                <c:pt idx="8151">
                  <c:v>66.888888888888886</c:v>
                </c:pt>
                <c:pt idx="8152">
                  <c:v>66.888888888888886</c:v>
                </c:pt>
                <c:pt idx="8153">
                  <c:v>85</c:v>
                </c:pt>
                <c:pt idx="8154">
                  <c:v>68.444444444444443</c:v>
                </c:pt>
                <c:pt idx="8155">
                  <c:v>40</c:v>
                </c:pt>
                <c:pt idx="8156">
                  <c:v>71</c:v>
                </c:pt>
                <c:pt idx="8157">
                  <c:v>57.555555555555557</c:v>
                </c:pt>
                <c:pt idx="8158">
                  <c:v>60.666666666666664</c:v>
                </c:pt>
                <c:pt idx="8159">
                  <c:v>68.444444444444443</c:v>
                </c:pt>
                <c:pt idx="8160">
                  <c:v>72.75</c:v>
                </c:pt>
                <c:pt idx="8161">
                  <c:v>81.5</c:v>
                </c:pt>
                <c:pt idx="8162">
                  <c:v>83.25</c:v>
                </c:pt>
                <c:pt idx="8163">
                  <c:v>68.444444444444443</c:v>
                </c:pt>
                <c:pt idx="8164">
                  <c:v>79.75</c:v>
                </c:pt>
                <c:pt idx="8165">
                  <c:v>63.777777777777779</c:v>
                </c:pt>
                <c:pt idx="8166">
                  <c:v>60.666666666666664</c:v>
                </c:pt>
                <c:pt idx="8167">
                  <c:v>74.5</c:v>
                </c:pt>
                <c:pt idx="8168">
                  <c:v>89.5</c:v>
                </c:pt>
                <c:pt idx="8169">
                  <c:v>63.777777777777779</c:v>
                </c:pt>
                <c:pt idx="8170">
                  <c:v>51.5</c:v>
                </c:pt>
                <c:pt idx="8171">
                  <c:v>87.75</c:v>
                </c:pt>
                <c:pt idx="8172">
                  <c:v>78</c:v>
                </c:pt>
                <c:pt idx="8173">
                  <c:v>68.444444444444443</c:v>
                </c:pt>
                <c:pt idx="8174">
                  <c:v>66.888888888888886</c:v>
                </c:pt>
                <c:pt idx="8175">
                  <c:v>86</c:v>
                </c:pt>
                <c:pt idx="8176">
                  <c:v>86</c:v>
                </c:pt>
                <c:pt idx="8177">
                  <c:v>83.25</c:v>
                </c:pt>
                <c:pt idx="8178">
                  <c:v>86.583333333333329</c:v>
                </c:pt>
                <c:pt idx="8179">
                  <c:v>86</c:v>
                </c:pt>
                <c:pt idx="8180">
                  <c:v>72.75</c:v>
                </c:pt>
                <c:pt idx="8181">
                  <c:v>57.555555555555557</c:v>
                </c:pt>
                <c:pt idx="8182">
                  <c:v>85</c:v>
                </c:pt>
                <c:pt idx="8183">
                  <c:v>78</c:v>
                </c:pt>
                <c:pt idx="8184">
                  <c:v>89.5</c:v>
                </c:pt>
                <c:pt idx="8185">
                  <c:v>83.25</c:v>
                </c:pt>
                <c:pt idx="8186">
                  <c:v>56</c:v>
                </c:pt>
                <c:pt idx="8187">
                  <c:v>78</c:v>
                </c:pt>
                <c:pt idx="8188">
                  <c:v>72.75</c:v>
                </c:pt>
                <c:pt idx="8189">
                  <c:v>39.230769230769234</c:v>
                </c:pt>
                <c:pt idx="8190">
                  <c:v>72.75</c:v>
                </c:pt>
                <c:pt idx="8191">
                  <c:v>89.5</c:v>
                </c:pt>
                <c:pt idx="8192">
                  <c:v>71</c:v>
                </c:pt>
                <c:pt idx="8193">
                  <c:v>79.75</c:v>
                </c:pt>
                <c:pt idx="8194">
                  <c:v>78</c:v>
                </c:pt>
                <c:pt idx="8195">
                  <c:v>74.5</c:v>
                </c:pt>
                <c:pt idx="8196">
                  <c:v>76.25</c:v>
                </c:pt>
                <c:pt idx="8197">
                  <c:v>70</c:v>
                </c:pt>
                <c:pt idx="8198">
                  <c:v>65.333333333333329</c:v>
                </c:pt>
                <c:pt idx="8199">
                  <c:v>78</c:v>
                </c:pt>
                <c:pt idx="8200">
                  <c:v>46.25</c:v>
                </c:pt>
                <c:pt idx="8201">
                  <c:v>60.666666666666664</c:v>
                </c:pt>
                <c:pt idx="8202">
                  <c:v>66.888888888888886</c:v>
                </c:pt>
                <c:pt idx="8203">
                  <c:v>56</c:v>
                </c:pt>
                <c:pt idx="8204">
                  <c:v>49.75</c:v>
                </c:pt>
                <c:pt idx="8205">
                  <c:v>86</c:v>
                </c:pt>
                <c:pt idx="8206">
                  <c:v>86.583333333333329</c:v>
                </c:pt>
                <c:pt idx="8207">
                  <c:v>72.75</c:v>
                </c:pt>
                <c:pt idx="8208">
                  <c:v>72.75</c:v>
                </c:pt>
                <c:pt idx="8209">
                  <c:v>86</c:v>
                </c:pt>
                <c:pt idx="8210">
                  <c:v>65.333333333333329</c:v>
                </c:pt>
                <c:pt idx="8211">
                  <c:v>76.25</c:v>
                </c:pt>
                <c:pt idx="8212">
                  <c:v>70</c:v>
                </c:pt>
                <c:pt idx="8213">
                  <c:v>63.777777777777779</c:v>
                </c:pt>
                <c:pt idx="8214">
                  <c:v>79.75</c:v>
                </c:pt>
                <c:pt idx="8215">
                  <c:v>71</c:v>
                </c:pt>
                <c:pt idx="8216">
                  <c:v>76.25</c:v>
                </c:pt>
                <c:pt idx="8217">
                  <c:v>74.5</c:v>
                </c:pt>
                <c:pt idx="8218">
                  <c:v>71</c:v>
                </c:pt>
                <c:pt idx="8219">
                  <c:v>81.5</c:v>
                </c:pt>
                <c:pt idx="8220">
                  <c:v>78</c:v>
                </c:pt>
                <c:pt idx="8221">
                  <c:v>76.25</c:v>
                </c:pt>
                <c:pt idx="8222">
                  <c:v>63.777777777777779</c:v>
                </c:pt>
                <c:pt idx="8223">
                  <c:v>76.25</c:v>
                </c:pt>
                <c:pt idx="8224">
                  <c:v>60.666666666666664</c:v>
                </c:pt>
                <c:pt idx="8225">
                  <c:v>71</c:v>
                </c:pt>
                <c:pt idx="8226">
                  <c:v>41</c:v>
                </c:pt>
                <c:pt idx="8227">
                  <c:v>68.444444444444443</c:v>
                </c:pt>
                <c:pt idx="8228">
                  <c:v>85</c:v>
                </c:pt>
                <c:pt idx="8229">
                  <c:v>53.25</c:v>
                </c:pt>
                <c:pt idx="8230">
                  <c:v>53.25</c:v>
                </c:pt>
                <c:pt idx="8231">
                  <c:v>49.75</c:v>
                </c:pt>
                <c:pt idx="8232">
                  <c:v>79.75</c:v>
                </c:pt>
                <c:pt idx="8233">
                  <c:v>66.888888888888886</c:v>
                </c:pt>
                <c:pt idx="8234">
                  <c:v>65.333333333333329</c:v>
                </c:pt>
                <c:pt idx="8235">
                  <c:v>66.888888888888886</c:v>
                </c:pt>
                <c:pt idx="8236">
                  <c:v>63.777777777777779</c:v>
                </c:pt>
                <c:pt idx="8237">
                  <c:v>83.25</c:v>
                </c:pt>
                <c:pt idx="8238">
                  <c:v>78</c:v>
                </c:pt>
                <c:pt idx="8239">
                  <c:v>44.5</c:v>
                </c:pt>
                <c:pt idx="8240">
                  <c:v>72.75</c:v>
                </c:pt>
                <c:pt idx="8241">
                  <c:v>57.555555555555557</c:v>
                </c:pt>
                <c:pt idx="8242">
                  <c:v>87.166666666666671</c:v>
                </c:pt>
                <c:pt idx="8243">
                  <c:v>81.5</c:v>
                </c:pt>
                <c:pt idx="8244">
                  <c:v>81.5</c:v>
                </c:pt>
                <c:pt idx="8245">
                  <c:v>59.111111111111114</c:v>
                </c:pt>
                <c:pt idx="8246">
                  <c:v>86</c:v>
                </c:pt>
                <c:pt idx="8247">
                  <c:v>87.166666666666671</c:v>
                </c:pt>
                <c:pt idx="8248">
                  <c:v>46.25</c:v>
                </c:pt>
                <c:pt idx="8249">
                  <c:v>57.555555555555557</c:v>
                </c:pt>
                <c:pt idx="8250">
                  <c:v>68.444444444444443</c:v>
                </c:pt>
                <c:pt idx="8251">
                  <c:v>49.75</c:v>
                </c:pt>
                <c:pt idx="8252">
                  <c:v>86.583333333333329</c:v>
                </c:pt>
                <c:pt idx="8253">
                  <c:v>65.333333333333329</c:v>
                </c:pt>
                <c:pt idx="8254">
                  <c:v>57.555555555555557</c:v>
                </c:pt>
                <c:pt idx="8255">
                  <c:v>62.222222222222221</c:v>
                </c:pt>
                <c:pt idx="8256">
                  <c:v>71</c:v>
                </c:pt>
                <c:pt idx="8257">
                  <c:v>70</c:v>
                </c:pt>
                <c:pt idx="8258">
                  <c:v>41</c:v>
                </c:pt>
                <c:pt idx="8259">
                  <c:v>36.92307692307692</c:v>
                </c:pt>
                <c:pt idx="8260">
                  <c:v>74.5</c:v>
                </c:pt>
                <c:pt idx="8261">
                  <c:v>56</c:v>
                </c:pt>
                <c:pt idx="8262">
                  <c:v>68.444444444444443</c:v>
                </c:pt>
                <c:pt idx="8263">
                  <c:v>68.444444444444443</c:v>
                </c:pt>
                <c:pt idx="8264">
                  <c:v>88.916666666666671</c:v>
                </c:pt>
                <c:pt idx="8265">
                  <c:v>68.444444444444443</c:v>
                </c:pt>
                <c:pt idx="8266">
                  <c:v>85</c:v>
                </c:pt>
                <c:pt idx="8267">
                  <c:v>68.444444444444443</c:v>
                </c:pt>
                <c:pt idx="8268">
                  <c:v>76.25</c:v>
                </c:pt>
                <c:pt idx="8269">
                  <c:v>72.75</c:v>
                </c:pt>
                <c:pt idx="8270">
                  <c:v>70</c:v>
                </c:pt>
                <c:pt idx="8271">
                  <c:v>87.75</c:v>
                </c:pt>
                <c:pt idx="8272">
                  <c:v>85</c:v>
                </c:pt>
                <c:pt idx="8273">
                  <c:v>78</c:v>
                </c:pt>
                <c:pt idx="8274">
                  <c:v>83.25</c:v>
                </c:pt>
                <c:pt idx="8275">
                  <c:v>79.75</c:v>
                </c:pt>
                <c:pt idx="8276">
                  <c:v>65.333333333333329</c:v>
                </c:pt>
                <c:pt idx="8277">
                  <c:v>78</c:v>
                </c:pt>
                <c:pt idx="8278">
                  <c:v>86.583333333333329</c:v>
                </c:pt>
                <c:pt idx="8279">
                  <c:v>57.555555555555557</c:v>
                </c:pt>
                <c:pt idx="8280">
                  <c:v>44.5</c:v>
                </c:pt>
                <c:pt idx="8281">
                  <c:v>86.583333333333329</c:v>
                </c:pt>
                <c:pt idx="8282">
                  <c:v>85</c:v>
                </c:pt>
                <c:pt idx="8283">
                  <c:v>71</c:v>
                </c:pt>
                <c:pt idx="8284">
                  <c:v>72.75</c:v>
                </c:pt>
                <c:pt idx="8285">
                  <c:v>74.5</c:v>
                </c:pt>
                <c:pt idx="8286">
                  <c:v>87.166666666666671</c:v>
                </c:pt>
                <c:pt idx="8287">
                  <c:v>57.555555555555557</c:v>
                </c:pt>
                <c:pt idx="8288">
                  <c:v>70</c:v>
                </c:pt>
                <c:pt idx="8289">
                  <c:v>78</c:v>
                </c:pt>
                <c:pt idx="8290">
                  <c:v>83.25</c:v>
                </c:pt>
                <c:pt idx="8291">
                  <c:v>68.444444444444443</c:v>
                </c:pt>
                <c:pt idx="8292">
                  <c:v>57.555555555555557</c:v>
                </c:pt>
                <c:pt idx="8293">
                  <c:v>70</c:v>
                </c:pt>
                <c:pt idx="8294">
                  <c:v>46.25</c:v>
                </c:pt>
                <c:pt idx="8295">
                  <c:v>90.083333333333329</c:v>
                </c:pt>
                <c:pt idx="8296">
                  <c:v>71</c:v>
                </c:pt>
                <c:pt idx="8297">
                  <c:v>87.75</c:v>
                </c:pt>
                <c:pt idx="8298">
                  <c:v>57.555555555555557</c:v>
                </c:pt>
                <c:pt idx="8299">
                  <c:v>76.25</c:v>
                </c:pt>
                <c:pt idx="8300">
                  <c:v>78</c:v>
                </c:pt>
                <c:pt idx="8301">
                  <c:v>62.222222222222221</c:v>
                </c:pt>
                <c:pt idx="8302">
                  <c:v>79.75</c:v>
                </c:pt>
                <c:pt idx="8303">
                  <c:v>49.75</c:v>
                </c:pt>
                <c:pt idx="8304">
                  <c:v>71</c:v>
                </c:pt>
                <c:pt idx="8305">
                  <c:v>56</c:v>
                </c:pt>
                <c:pt idx="8306">
                  <c:v>46.25</c:v>
                </c:pt>
                <c:pt idx="8307">
                  <c:v>86</c:v>
                </c:pt>
                <c:pt idx="8308">
                  <c:v>41</c:v>
                </c:pt>
                <c:pt idx="8309">
                  <c:v>66.888888888888886</c:v>
                </c:pt>
                <c:pt idx="8310">
                  <c:v>62.222222222222221</c:v>
                </c:pt>
                <c:pt idx="8311">
                  <c:v>46.25</c:v>
                </c:pt>
                <c:pt idx="8312">
                  <c:v>51.5</c:v>
                </c:pt>
                <c:pt idx="8313">
                  <c:v>86.583333333333329</c:v>
                </c:pt>
                <c:pt idx="8314">
                  <c:v>89.5</c:v>
                </c:pt>
                <c:pt idx="8315">
                  <c:v>56</c:v>
                </c:pt>
                <c:pt idx="8316">
                  <c:v>65.333333333333329</c:v>
                </c:pt>
                <c:pt idx="8317">
                  <c:v>76.25</c:v>
                </c:pt>
                <c:pt idx="8318">
                  <c:v>81.5</c:v>
                </c:pt>
                <c:pt idx="8319">
                  <c:v>85</c:v>
                </c:pt>
                <c:pt idx="8320">
                  <c:v>76.25</c:v>
                </c:pt>
                <c:pt idx="8321">
                  <c:v>62.222222222222221</c:v>
                </c:pt>
                <c:pt idx="8322">
                  <c:v>78</c:v>
                </c:pt>
                <c:pt idx="8323">
                  <c:v>71</c:v>
                </c:pt>
                <c:pt idx="8324">
                  <c:v>72.75</c:v>
                </c:pt>
                <c:pt idx="8325">
                  <c:v>90.666666666666671</c:v>
                </c:pt>
                <c:pt idx="8326">
                  <c:v>59.111111111111114</c:v>
                </c:pt>
                <c:pt idx="8327">
                  <c:v>70</c:v>
                </c:pt>
                <c:pt idx="8328">
                  <c:v>88.916666666666671</c:v>
                </c:pt>
                <c:pt idx="8329">
                  <c:v>76.25</c:v>
                </c:pt>
                <c:pt idx="8330">
                  <c:v>86</c:v>
                </c:pt>
                <c:pt idx="8331">
                  <c:v>70</c:v>
                </c:pt>
                <c:pt idx="8332">
                  <c:v>86.583333333333329</c:v>
                </c:pt>
                <c:pt idx="8333">
                  <c:v>70</c:v>
                </c:pt>
                <c:pt idx="8334">
                  <c:v>55</c:v>
                </c:pt>
                <c:pt idx="8335">
                  <c:v>55</c:v>
                </c:pt>
                <c:pt idx="8336">
                  <c:v>49.75</c:v>
                </c:pt>
                <c:pt idx="8337">
                  <c:v>83.25</c:v>
                </c:pt>
                <c:pt idx="8338">
                  <c:v>76.25</c:v>
                </c:pt>
                <c:pt idx="8339">
                  <c:v>71</c:v>
                </c:pt>
                <c:pt idx="8340">
                  <c:v>74.5</c:v>
                </c:pt>
                <c:pt idx="8341">
                  <c:v>55</c:v>
                </c:pt>
                <c:pt idx="8342">
                  <c:v>79.75</c:v>
                </c:pt>
                <c:pt idx="8343">
                  <c:v>57.555555555555557</c:v>
                </c:pt>
                <c:pt idx="8344">
                  <c:v>63.777777777777779</c:v>
                </c:pt>
                <c:pt idx="8345">
                  <c:v>83.25</c:v>
                </c:pt>
                <c:pt idx="8346">
                  <c:v>59.111111111111114</c:v>
                </c:pt>
                <c:pt idx="8347">
                  <c:v>55</c:v>
                </c:pt>
                <c:pt idx="8348">
                  <c:v>85</c:v>
                </c:pt>
                <c:pt idx="8349">
                  <c:v>57.555555555555557</c:v>
                </c:pt>
                <c:pt idx="8350">
                  <c:v>81.5</c:v>
                </c:pt>
                <c:pt idx="8351">
                  <c:v>63.777777777777779</c:v>
                </c:pt>
                <c:pt idx="8352">
                  <c:v>53.25</c:v>
                </c:pt>
                <c:pt idx="8353">
                  <c:v>81.5</c:v>
                </c:pt>
                <c:pt idx="8354">
                  <c:v>57.555555555555557</c:v>
                </c:pt>
                <c:pt idx="8355">
                  <c:v>70</c:v>
                </c:pt>
                <c:pt idx="8356">
                  <c:v>70</c:v>
                </c:pt>
                <c:pt idx="8357">
                  <c:v>57.555555555555557</c:v>
                </c:pt>
                <c:pt idx="8358">
                  <c:v>66.888888888888886</c:v>
                </c:pt>
                <c:pt idx="8359">
                  <c:v>49.75</c:v>
                </c:pt>
                <c:pt idx="8360">
                  <c:v>71</c:v>
                </c:pt>
                <c:pt idx="8361">
                  <c:v>74.5</c:v>
                </c:pt>
                <c:pt idx="8362">
                  <c:v>66.888888888888886</c:v>
                </c:pt>
                <c:pt idx="8363">
                  <c:v>66.888888888888886</c:v>
                </c:pt>
                <c:pt idx="8364">
                  <c:v>76.25</c:v>
                </c:pt>
                <c:pt idx="8365">
                  <c:v>59.111111111111114</c:v>
                </c:pt>
                <c:pt idx="8366">
                  <c:v>59.111111111111114</c:v>
                </c:pt>
                <c:pt idx="8367">
                  <c:v>86</c:v>
                </c:pt>
                <c:pt idx="8368">
                  <c:v>78</c:v>
                </c:pt>
                <c:pt idx="8369">
                  <c:v>91.25</c:v>
                </c:pt>
                <c:pt idx="8370">
                  <c:v>49.75</c:v>
                </c:pt>
                <c:pt idx="8371">
                  <c:v>53.25</c:v>
                </c:pt>
                <c:pt idx="8372">
                  <c:v>60.666666666666664</c:v>
                </c:pt>
                <c:pt idx="8373">
                  <c:v>74.5</c:v>
                </c:pt>
                <c:pt idx="8374">
                  <c:v>89.5</c:v>
                </c:pt>
                <c:pt idx="8375">
                  <c:v>57.555555555555557</c:v>
                </c:pt>
                <c:pt idx="8376">
                  <c:v>71</c:v>
                </c:pt>
                <c:pt idx="8377">
                  <c:v>63.777777777777779</c:v>
                </c:pt>
                <c:pt idx="8378">
                  <c:v>65.333333333333329</c:v>
                </c:pt>
                <c:pt idx="8379">
                  <c:v>63.777777777777779</c:v>
                </c:pt>
                <c:pt idx="8380">
                  <c:v>76.25</c:v>
                </c:pt>
                <c:pt idx="8381">
                  <c:v>68.444444444444443</c:v>
                </c:pt>
                <c:pt idx="8382">
                  <c:v>63.777777777777779</c:v>
                </c:pt>
                <c:pt idx="8383">
                  <c:v>83.25</c:v>
                </c:pt>
                <c:pt idx="8384">
                  <c:v>85</c:v>
                </c:pt>
                <c:pt idx="8385">
                  <c:v>78</c:v>
                </c:pt>
                <c:pt idx="8386">
                  <c:v>48</c:v>
                </c:pt>
                <c:pt idx="8387">
                  <c:v>68.444444444444443</c:v>
                </c:pt>
                <c:pt idx="8388">
                  <c:v>66.888888888888886</c:v>
                </c:pt>
                <c:pt idx="8389">
                  <c:v>53.25</c:v>
                </c:pt>
                <c:pt idx="8390">
                  <c:v>72.75</c:v>
                </c:pt>
                <c:pt idx="8391">
                  <c:v>53.25</c:v>
                </c:pt>
                <c:pt idx="8392">
                  <c:v>86.583333333333329</c:v>
                </c:pt>
                <c:pt idx="8393">
                  <c:v>81.5</c:v>
                </c:pt>
                <c:pt idx="8394">
                  <c:v>62.222222222222221</c:v>
                </c:pt>
                <c:pt idx="8395">
                  <c:v>72.75</c:v>
                </c:pt>
                <c:pt idx="8396">
                  <c:v>56</c:v>
                </c:pt>
                <c:pt idx="8397">
                  <c:v>68.444444444444443</c:v>
                </c:pt>
                <c:pt idx="8398">
                  <c:v>72.75</c:v>
                </c:pt>
                <c:pt idx="8399">
                  <c:v>53.25</c:v>
                </c:pt>
                <c:pt idx="8400">
                  <c:v>62.222222222222221</c:v>
                </c:pt>
                <c:pt idx="8401">
                  <c:v>57.555555555555557</c:v>
                </c:pt>
                <c:pt idx="8402">
                  <c:v>72.75</c:v>
                </c:pt>
                <c:pt idx="8403">
                  <c:v>53.25</c:v>
                </c:pt>
                <c:pt idx="8404">
                  <c:v>81.5</c:v>
                </c:pt>
                <c:pt idx="8405">
                  <c:v>70</c:v>
                </c:pt>
                <c:pt idx="8406">
                  <c:v>59.111111111111114</c:v>
                </c:pt>
                <c:pt idx="8407">
                  <c:v>70</c:v>
                </c:pt>
                <c:pt idx="8408">
                  <c:v>56</c:v>
                </c:pt>
                <c:pt idx="8409">
                  <c:v>76.25</c:v>
                </c:pt>
                <c:pt idx="8410">
                  <c:v>57.555555555555557</c:v>
                </c:pt>
                <c:pt idx="8411">
                  <c:v>59.111111111111114</c:v>
                </c:pt>
                <c:pt idx="8412">
                  <c:v>78</c:v>
                </c:pt>
                <c:pt idx="8413">
                  <c:v>49.75</c:v>
                </c:pt>
                <c:pt idx="8414">
                  <c:v>56</c:v>
                </c:pt>
                <c:pt idx="8415">
                  <c:v>87.166666666666671</c:v>
                </c:pt>
                <c:pt idx="8416">
                  <c:v>65.333333333333329</c:v>
                </c:pt>
                <c:pt idx="8417">
                  <c:v>72.75</c:v>
                </c:pt>
                <c:pt idx="8418">
                  <c:v>89.5</c:v>
                </c:pt>
                <c:pt idx="8419">
                  <c:v>76.25</c:v>
                </c:pt>
                <c:pt idx="8420">
                  <c:v>81.5</c:v>
                </c:pt>
                <c:pt idx="8421">
                  <c:v>72.75</c:v>
                </c:pt>
                <c:pt idx="8422">
                  <c:v>53.25</c:v>
                </c:pt>
                <c:pt idx="8423">
                  <c:v>59.111111111111114</c:v>
                </c:pt>
                <c:pt idx="8424">
                  <c:v>66.888888888888886</c:v>
                </c:pt>
                <c:pt idx="8425">
                  <c:v>63.777777777777779</c:v>
                </c:pt>
                <c:pt idx="8426">
                  <c:v>76.25</c:v>
                </c:pt>
                <c:pt idx="8427">
                  <c:v>74.5</c:v>
                </c:pt>
                <c:pt idx="8428">
                  <c:v>72.75</c:v>
                </c:pt>
                <c:pt idx="8429">
                  <c:v>74.5</c:v>
                </c:pt>
                <c:pt idx="8430">
                  <c:v>57.555555555555557</c:v>
                </c:pt>
                <c:pt idx="8431">
                  <c:v>71</c:v>
                </c:pt>
                <c:pt idx="8432">
                  <c:v>55</c:v>
                </c:pt>
                <c:pt idx="8433">
                  <c:v>74.5</c:v>
                </c:pt>
                <c:pt idx="8434">
                  <c:v>55</c:v>
                </c:pt>
                <c:pt idx="8435">
                  <c:v>78</c:v>
                </c:pt>
                <c:pt idx="8436">
                  <c:v>55</c:v>
                </c:pt>
                <c:pt idx="8437">
                  <c:v>87.166666666666671</c:v>
                </c:pt>
                <c:pt idx="8438">
                  <c:v>65.333333333333329</c:v>
                </c:pt>
                <c:pt idx="8439">
                  <c:v>83.25</c:v>
                </c:pt>
                <c:pt idx="8440">
                  <c:v>71</c:v>
                </c:pt>
                <c:pt idx="8441">
                  <c:v>86.583333333333329</c:v>
                </c:pt>
                <c:pt idx="8442">
                  <c:v>89.5</c:v>
                </c:pt>
                <c:pt idx="8443">
                  <c:v>74.5</c:v>
                </c:pt>
                <c:pt idx="8444">
                  <c:v>71</c:v>
                </c:pt>
                <c:pt idx="8445">
                  <c:v>66.888888888888886</c:v>
                </c:pt>
                <c:pt idx="8446">
                  <c:v>62.222222222222221</c:v>
                </c:pt>
                <c:pt idx="8447">
                  <c:v>70</c:v>
                </c:pt>
                <c:pt idx="8448">
                  <c:v>65.333333333333329</c:v>
                </c:pt>
                <c:pt idx="8449">
                  <c:v>87.75</c:v>
                </c:pt>
                <c:pt idx="8450">
                  <c:v>78</c:v>
                </c:pt>
                <c:pt idx="8451">
                  <c:v>63.777777777777779</c:v>
                </c:pt>
                <c:pt idx="8452">
                  <c:v>76.25</c:v>
                </c:pt>
                <c:pt idx="8453">
                  <c:v>70</c:v>
                </c:pt>
                <c:pt idx="8454">
                  <c:v>63.777777777777779</c:v>
                </c:pt>
                <c:pt idx="8455">
                  <c:v>68.444444444444443</c:v>
                </c:pt>
                <c:pt idx="8456">
                  <c:v>78</c:v>
                </c:pt>
                <c:pt idx="8457">
                  <c:v>59.111111111111114</c:v>
                </c:pt>
                <c:pt idx="8458">
                  <c:v>60.666666666666664</c:v>
                </c:pt>
                <c:pt idx="8459">
                  <c:v>86.583333333333329</c:v>
                </c:pt>
                <c:pt idx="8460">
                  <c:v>51.5</c:v>
                </c:pt>
                <c:pt idx="8461">
                  <c:v>65.333333333333329</c:v>
                </c:pt>
                <c:pt idx="8462">
                  <c:v>79.75</c:v>
                </c:pt>
                <c:pt idx="8463">
                  <c:v>91.25</c:v>
                </c:pt>
                <c:pt idx="8464">
                  <c:v>66.888888888888886</c:v>
                </c:pt>
                <c:pt idx="8465">
                  <c:v>62.222222222222221</c:v>
                </c:pt>
                <c:pt idx="8466">
                  <c:v>56</c:v>
                </c:pt>
                <c:pt idx="8467">
                  <c:v>86.583333333333329</c:v>
                </c:pt>
                <c:pt idx="8468">
                  <c:v>89.5</c:v>
                </c:pt>
                <c:pt idx="8469">
                  <c:v>78</c:v>
                </c:pt>
                <c:pt idx="8470">
                  <c:v>91.25</c:v>
                </c:pt>
                <c:pt idx="8471">
                  <c:v>83.25</c:v>
                </c:pt>
                <c:pt idx="8472">
                  <c:v>78</c:v>
                </c:pt>
                <c:pt idx="8473">
                  <c:v>55</c:v>
                </c:pt>
                <c:pt idx="8474">
                  <c:v>57.555555555555557</c:v>
                </c:pt>
                <c:pt idx="8475">
                  <c:v>79.75</c:v>
                </c:pt>
                <c:pt idx="8476">
                  <c:v>78</c:v>
                </c:pt>
                <c:pt idx="8477">
                  <c:v>63.777777777777779</c:v>
                </c:pt>
                <c:pt idx="8478">
                  <c:v>74.5</c:v>
                </c:pt>
                <c:pt idx="8479">
                  <c:v>81.5</c:v>
                </c:pt>
                <c:pt idx="8480">
                  <c:v>97.083333333333329</c:v>
                </c:pt>
                <c:pt idx="8481">
                  <c:v>72.75</c:v>
                </c:pt>
                <c:pt idx="8482">
                  <c:v>78</c:v>
                </c:pt>
                <c:pt idx="8483">
                  <c:v>55</c:v>
                </c:pt>
                <c:pt idx="8484">
                  <c:v>59.111111111111114</c:v>
                </c:pt>
                <c:pt idx="8485">
                  <c:v>88.333333333333329</c:v>
                </c:pt>
                <c:pt idx="8486">
                  <c:v>71</c:v>
                </c:pt>
                <c:pt idx="8487">
                  <c:v>86.583333333333329</c:v>
                </c:pt>
                <c:pt idx="8488">
                  <c:v>56</c:v>
                </c:pt>
                <c:pt idx="8489">
                  <c:v>78</c:v>
                </c:pt>
                <c:pt idx="8490">
                  <c:v>48</c:v>
                </c:pt>
                <c:pt idx="8491">
                  <c:v>62.222222222222221</c:v>
                </c:pt>
                <c:pt idx="8492">
                  <c:v>63.777777777777779</c:v>
                </c:pt>
                <c:pt idx="8493">
                  <c:v>71</c:v>
                </c:pt>
                <c:pt idx="8494">
                  <c:v>85</c:v>
                </c:pt>
                <c:pt idx="8495">
                  <c:v>68.444444444444443</c:v>
                </c:pt>
                <c:pt idx="8496">
                  <c:v>79.75</c:v>
                </c:pt>
                <c:pt idx="8497">
                  <c:v>94.75</c:v>
                </c:pt>
                <c:pt idx="8498">
                  <c:v>62.222222222222221</c:v>
                </c:pt>
                <c:pt idx="8499">
                  <c:v>44.5</c:v>
                </c:pt>
                <c:pt idx="8500">
                  <c:v>44.5</c:v>
                </c:pt>
                <c:pt idx="8501">
                  <c:v>68.444444444444443</c:v>
                </c:pt>
                <c:pt idx="8502">
                  <c:v>87.75</c:v>
                </c:pt>
                <c:pt idx="8503">
                  <c:v>63.777777777777779</c:v>
                </c:pt>
                <c:pt idx="8504">
                  <c:v>62.222222222222221</c:v>
                </c:pt>
                <c:pt idx="8505">
                  <c:v>55</c:v>
                </c:pt>
                <c:pt idx="8506">
                  <c:v>83.25</c:v>
                </c:pt>
                <c:pt idx="8507">
                  <c:v>74.5</c:v>
                </c:pt>
                <c:pt idx="8508">
                  <c:v>68.444444444444443</c:v>
                </c:pt>
                <c:pt idx="8509">
                  <c:v>91.25</c:v>
                </c:pt>
                <c:pt idx="8510">
                  <c:v>74.5</c:v>
                </c:pt>
                <c:pt idx="8511">
                  <c:v>87.75</c:v>
                </c:pt>
                <c:pt idx="8512">
                  <c:v>86</c:v>
                </c:pt>
                <c:pt idx="8513">
                  <c:v>81.5</c:v>
                </c:pt>
                <c:pt idx="8514">
                  <c:v>68.444444444444443</c:v>
                </c:pt>
                <c:pt idx="8515">
                  <c:v>86.583333333333329</c:v>
                </c:pt>
                <c:pt idx="8516">
                  <c:v>87.166666666666671</c:v>
                </c:pt>
                <c:pt idx="8517">
                  <c:v>87.75</c:v>
                </c:pt>
                <c:pt idx="8518">
                  <c:v>66.888888888888886</c:v>
                </c:pt>
                <c:pt idx="8519">
                  <c:v>87.166666666666671</c:v>
                </c:pt>
                <c:pt idx="8520">
                  <c:v>71</c:v>
                </c:pt>
                <c:pt idx="8521">
                  <c:v>66.888888888888886</c:v>
                </c:pt>
                <c:pt idx="8522">
                  <c:v>94.166666666666671</c:v>
                </c:pt>
                <c:pt idx="8523">
                  <c:v>87.166666666666671</c:v>
                </c:pt>
                <c:pt idx="8524">
                  <c:v>60.666666666666664</c:v>
                </c:pt>
                <c:pt idx="8525">
                  <c:v>83.25</c:v>
                </c:pt>
                <c:pt idx="8526">
                  <c:v>87.166666666666671</c:v>
                </c:pt>
                <c:pt idx="8527">
                  <c:v>60.666666666666664</c:v>
                </c:pt>
                <c:pt idx="8528">
                  <c:v>71</c:v>
                </c:pt>
                <c:pt idx="8529">
                  <c:v>62.222222222222221</c:v>
                </c:pt>
                <c:pt idx="8530">
                  <c:v>68.444444444444443</c:v>
                </c:pt>
                <c:pt idx="8531">
                  <c:v>85</c:v>
                </c:pt>
                <c:pt idx="8532">
                  <c:v>49.75</c:v>
                </c:pt>
                <c:pt idx="8533">
                  <c:v>86</c:v>
                </c:pt>
                <c:pt idx="8534">
                  <c:v>76.25</c:v>
                </c:pt>
                <c:pt idx="8535">
                  <c:v>55</c:v>
                </c:pt>
                <c:pt idx="8536">
                  <c:v>70</c:v>
                </c:pt>
                <c:pt idx="8537">
                  <c:v>63.777777777777779</c:v>
                </c:pt>
                <c:pt idx="8538">
                  <c:v>51.5</c:v>
                </c:pt>
                <c:pt idx="8539">
                  <c:v>86</c:v>
                </c:pt>
                <c:pt idx="8540">
                  <c:v>65.333333333333329</c:v>
                </c:pt>
                <c:pt idx="8541">
                  <c:v>63.777777777777779</c:v>
                </c:pt>
                <c:pt idx="8542">
                  <c:v>71</c:v>
                </c:pt>
                <c:pt idx="8543">
                  <c:v>57.555555555555557</c:v>
                </c:pt>
                <c:pt idx="8544">
                  <c:v>68.444444444444443</c:v>
                </c:pt>
                <c:pt idx="8545">
                  <c:v>87.166666666666671</c:v>
                </c:pt>
                <c:pt idx="8546">
                  <c:v>60.666666666666664</c:v>
                </c:pt>
                <c:pt idx="8547">
                  <c:v>56</c:v>
                </c:pt>
                <c:pt idx="8548">
                  <c:v>72.75</c:v>
                </c:pt>
                <c:pt idx="8549">
                  <c:v>70</c:v>
                </c:pt>
                <c:pt idx="8550">
                  <c:v>44.5</c:v>
                </c:pt>
                <c:pt idx="8551">
                  <c:v>88.333333333333329</c:v>
                </c:pt>
                <c:pt idx="8552">
                  <c:v>39.230769230769234</c:v>
                </c:pt>
                <c:pt idx="8553">
                  <c:v>66.888888888888886</c:v>
                </c:pt>
                <c:pt idx="8554">
                  <c:v>70</c:v>
                </c:pt>
                <c:pt idx="8555">
                  <c:v>90.083333333333329</c:v>
                </c:pt>
                <c:pt idx="8556">
                  <c:v>74.5</c:v>
                </c:pt>
                <c:pt idx="8557">
                  <c:v>56</c:v>
                </c:pt>
                <c:pt idx="8558">
                  <c:v>59.111111111111114</c:v>
                </c:pt>
                <c:pt idx="8559">
                  <c:v>74.5</c:v>
                </c:pt>
                <c:pt idx="8560">
                  <c:v>66.888888888888886</c:v>
                </c:pt>
                <c:pt idx="8561">
                  <c:v>57.555555555555557</c:v>
                </c:pt>
                <c:pt idx="8562">
                  <c:v>66.888888888888886</c:v>
                </c:pt>
                <c:pt idx="8563">
                  <c:v>74.5</c:v>
                </c:pt>
                <c:pt idx="8564">
                  <c:v>65.333333333333329</c:v>
                </c:pt>
                <c:pt idx="8565">
                  <c:v>49.75</c:v>
                </c:pt>
                <c:pt idx="8566">
                  <c:v>49.75</c:v>
                </c:pt>
                <c:pt idx="8567">
                  <c:v>81.5</c:v>
                </c:pt>
                <c:pt idx="8568">
                  <c:v>62.222222222222221</c:v>
                </c:pt>
                <c:pt idx="8569">
                  <c:v>85</c:v>
                </c:pt>
                <c:pt idx="8570">
                  <c:v>72.75</c:v>
                </c:pt>
                <c:pt idx="8571">
                  <c:v>46.25</c:v>
                </c:pt>
                <c:pt idx="8572">
                  <c:v>65.333333333333329</c:v>
                </c:pt>
                <c:pt idx="8573">
                  <c:v>94.166666666666671</c:v>
                </c:pt>
                <c:pt idx="8574">
                  <c:v>71</c:v>
                </c:pt>
                <c:pt idx="8575">
                  <c:v>78</c:v>
                </c:pt>
                <c:pt idx="8576">
                  <c:v>65.333333333333329</c:v>
                </c:pt>
                <c:pt idx="8577">
                  <c:v>83.25</c:v>
                </c:pt>
                <c:pt idx="8578">
                  <c:v>38.46153846153846</c:v>
                </c:pt>
                <c:pt idx="8579">
                  <c:v>63.777777777777779</c:v>
                </c:pt>
                <c:pt idx="8580">
                  <c:v>66.888888888888886</c:v>
                </c:pt>
                <c:pt idx="8581">
                  <c:v>65.333333333333329</c:v>
                </c:pt>
                <c:pt idx="8582">
                  <c:v>78</c:v>
                </c:pt>
                <c:pt idx="8583">
                  <c:v>78</c:v>
                </c:pt>
                <c:pt idx="8584">
                  <c:v>70</c:v>
                </c:pt>
                <c:pt idx="8585">
                  <c:v>44.5</c:v>
                </c:pt>
                <c:pt idx="8586">
                  <c:v>81.5</c:v>
                </c:pt>
                <c:pt idx="8587">
                  <c:v>74.5</c:v>
                </c:pt>
                <c:pt idx="8588">
                  <c:v>63.777777777777779</c:v>
                </c:pt>
                <c:pt idx="8589">
                  <c:v>57.555555555555557</c:v>
                </c:pt>
                <c:pt idx="8590">
                  <c:v>79.75</c:v>
                </c:pt>
                <c:pt idx="8591">
                  <c:v>71</c:v>
                </c:pt>
                <c:pt idx="8592">
                  <c:v>49.75</c:v>
                </c:pt>
                <c:pt idx="8593">
                  <c:v>87.75</c:v>
                </c:pt>
                <c:pt idx="8594">
                  <c:v>63.777777777777779</c:v>
                </c:pt>
                <c:pt idx="8595">
                  <c:v>72.75</c:v>
                </c:pt>
                <c:pt idx="8596">
                  <c:v>53.25</c:v>
                </c:pt>
                <c:pt idx="8597">
                  <c:v>56</c:v>
                </c:pt>
                <c:pt idx="8598">
                  <c:v>51.5</c:v>
                </c:pt>
                <c:pt idx="8599">
                  <c:v>86</c:v>
                </c:pt>
                <c:pt idx="8600">
                  <c:v>86</c:v>
                </c:pt>
                <c:pt idx="8601">
                  <c:v>62.222222222222221</c:v>
                </c:pt>
                <c:pt idx="8602">
                  <c:v>96.5</c:v>
                </c:pt>
                <c:pt idx="8603">
                  <c:v>72.75</c:v>
                </c:pt>
                <c:pt idx="8604">
                  <c:v>62.222222222222221</c:v>
                </c:pt>
                <c:pt idx="8605">
                  <c:v>76.25</c:v>
                </c:pt>
                <c:pt idx="8606">
                  <c:v>85</c:v>
                </c:pt>
                <c:pt idx="8607">
                  <c:v>57.555555555555557</c:v>
                </c:pt>
                <c:pt idx="8608">
                  <c:v>72.75</c:v>
                </c:pt>
                <c:pt idx="8609">
                  <c:v>85</c:v>
                </c:pt>
                <c:pt idx="8610">
                  <c:v>86</c:v>
                </c:pt>
                <c:pt idx="8611">
                  <c:v>53.25</c:v>
                </c:pt>
                <c:pt idx="8612">
                  <c:v>78</c:v>
                </c:pt>
                <c:pt idx="8613">
                  <c:v>76.25</c:v>
                </c:pt>
                <c:pt idx="8614">
                  <c:v>74.5</c:v>
                </c:pt>
                <c:pt idx="8615">
                  <c:v>91.833333333333329</c:v>
                </c:pt>
                <c:pt idx="8616">
                  <c:v>98.25</c:v>
                </c:pt>
                <c:pt idx="8617">
                  <c:v>66.888888888888886</c:v>
                </c:pt>
                <c:pt idx="8618">
                  <c:v>86</c:v>
                </c:pt>
                <c:pt idx="8619">
                  <c:v>91.25</c:v>
                </c:pt>
                <c:pt idx="8620">
                  <c:v>79.75</c:v>
                </c:pt>
                <c:pt idx="8621">
                  <c:v>72.75</c:v>
                </c:pt>
                <c:pt idx="8622">
                  <c:v>60.666666666666664</c:v>
                </c:pt>
                <c:pt idx="8623">
                  <c:v>88.333333333333329</c:v>
                </c:pt>
                <c:pt idx="8624">
                  <c:v>81.5</c:v>
                </c:pt>
                <c:pt idx="8625">
                  <c:v>53.25</c:v>
                </c:pt>
                <c:pt idx="8626">
                  <c:v>56</c:v>
                </c:pt>
                <c:pt idx="8627">
                  <c:v>60.666666666666664</c:v>
                </c:pt>
                <c:pt idx="8628">
                  <c:v>65.333333333333329</c:v>
                </c:pt>
                <c:pt idx="8629">
                  <c:v>86</c:v>
                </c:pt>
                <c:pt idx="8630">
                  <c:v>79.75</c:v>
                </c:pt>
                <c:pt idx="8631">
                  <c:v>65.333333333333329</c:v>
                </c:pt>
                <c:pt idx="8632">
                  <c:v>65.333333333333329</c:v>
                </c:pt>
                <c:pt idx="8633">
                  <c:v>65.333333333333329</c:v>
                </c:pt>
                <c:pt idx="8634">
                  <c:v>60.666666666666664</c:v>
                </c:pt>
                <c:pt idx="8635">
                  <c:v>63.777777777777779</c:v>
                </c:pt>
                <c:pt idx="8636">
                  <c:v>68.444444444444443</c:v>
                </c:pt>
                <c:pt idx="8637">
                  <c:v>86.583333333333329</c:v>
                </c:pt>
                <c:pt idx="8638">
                  <c:v>83.25</c:v>
                </c:pt>
                <c:pt idx="8639">
                  <c:v>63.777777777777779</c:v>
                </c:pt>
                <c:pt idx="8640">
                  <c:v>66.888888888888886</c:v>
                </c:pt>
                <c:pt idx="8641">
                  <c:v>59.111111111111114</c:v>
                </c:pt>
                <c:pt idx="8642">
                  <c:v>70</c:v>
                </c:pt>
                <c:pt idx="8643">
                  <c:v>49.75</c:v>
                </c:pt>
                <c:pt idx="8644">
                  <c:v>70</c:v>
                </c:pt>
                <c:pt idx="8645">
                  <c:v>49.75</c:v>
                </c:pt>
                <c:pt idx="8646">
                  <c:v>87.166666666666671</c:v>
                </c:pt>
                <c:pt idx="8647">
                  <c:v>55</c:v>
                </c:pt>
                <c:pt idx="8648">
                  <c:v>87.166666666666671</c:v>
                </c:pt>
                <c:pt idx="8649">
                  <c:v>79.75</c:v>
                </c:pt>
                <c:pt idx="8650">
                  <c:v>71</c:v>
                </c:pt>
                <c:pt idx="8651">
                  <c:v>68.444444444444443</c:v>
                </c:pt>
                <c:pt idx="8652">
                  <c:v>62.222222222222221</c:v>
                </c:pt>
                <c:pt idx="8653">
                  <c:v>88.916666666666671</c:v>
                </c:pt>
                <c:pt idx="8654">
                  <c:v>68.444444444444443</c:v>
                </c:pt>
                <c:pt idx="8655">
                  <c:v>90.083333333333329</c:v>
                </c:pt>
                <c:pt idx="8656">
                  <c:v>72.75</c:v>
                </c:pt>
                <c:pt idx="8657">
                  <c:v>76.25</c:v>
                </c:pt>
                <c:pt idx="8658">
                  <c:v>53.25</c:v>
                </c:pt>
                <c:pt idx="8659">
                  <c:v>87.166666666666671</c:v>
                </c:pt>
                <c:pt idx="8660">
                  <c:v>63.777777777777779</c:v>
                </c:pt>
                <c:pt idx="8661">
                  <c:v>76.25</c:v>
                </c:pt>
                <c:pt idx="8662">
                  <c:v>65.333333333333329</c:v>
                </c:pt>
                <c:pt idx="8663">
                  <c:v>71</c:v>
                </c:pt>
                <c:pt idx="8664">
                  <c:v>78</c:v>
                </c:pt>
                <c:pt idx="8665">
                  <c:v>85</c:v>
                </c:pt>
                <c:pt idx="8666">
                  <c:v>33.07692307692308</c:v>
                </c:pt>
                <c:pt idx="8667">
                  <c:v>85</c:v>
                </c:pt>
                <c:pt idx="8668">
                  <c:v>53.25</c:v>
                </c:pt>
                <c:pt idx="8669">
                  <c:v>71</c:v>
                </c:pt>
                <c:pt idx="8670">
                  <c:v>63.777777777777779</c:v>
                </c:pt>
                <c:pt idx="8671">
                  <c:v>90.083333333333329</c:v>
                </c:pt>
                <c:pt idx="8672">
                  <c:v>71</c:v>
                </c:pt>
                <c:pt idx="8673">
                  <c:v>78</c:v>
                </c:pt>
                <c:pt idx="8674">
                  <c:v>79.75</c:v>
                </c:pt>
                <c:pt idx="8675">
                  <c:v>71</c:v>
                </c:pt>
                <c:pt idx="8676">
                  <c:v>81.5</c:v>
                </c:pt>
                <c:pt idx="8677">
                  <c:v>83.25</c:v>
                </c:pt>
                <c:pt idx="8678">
                  <c:v>55</c:v>
                </c:pt>
                <c:pt idx="8679">
                  <c:v>78</c:v>
                </c:pt>
                <c:pt idx="8680">
                  <c:v>87.166666666666671</c:v>
                </c:pt>
                <c:pt idx="8681">
                  <c:v>74.5</c:v>
                </c:pt>
                <c:pt idx="8682">
                  <c:v>74.5</c:v>
                </c:pt>
                <c:pt idx="8683">
                  <c:v>78</c:v>
                </c:pt>
                <c:pt idx="8684">
                  <c:v>71</c:v>
                </c:pt>
                <c:pt idx="8685">
                  <c:v>60.666666666666664</c:v>
                </c:pt>
                <c:pt idx="8686">
                  <c:v>44.5</c:v>
                </c:pt>
                <c:pt idx="8687">
                  <c:v>71</c:v>
                </c:pt>
                <c:pt idx="8688">
                  <c:v>86</c:v>
                </c:pt>
                <c:pt idx="8689">
                  <c:v>74.5</c:v>
                </c:pt>
                <c:pt idx="8690">
                  <c:v>90.083333333333329</c:v>
                </c:pt>
                <c:pt idx="8691">
                  <c:v>79.75</c:v>
                </c:pt>
                <c:pt idx="8692">
                  <c:v>86</c:v>
                </c:pt>
                <c:pt idx="8693">
                  <c:v>60.666666666666664</c:v>
                </c:pt>
                <c:pt idx="8694">
                  <c:v>44.5</c:v>
                </c:pt>
                <c:pt idx="8695">
                  <c:v>70</c:v>
                </c:pt>
                <c:pt idx="8696">
                  <c:v>88.333333333333329</c:v>
                </c:pt>
                <c:pt idx="8697">
                  <c:v>78</c:v>
                </c:pt>
                <c:pt idx="8698">
                  <c:v>62.222222222222221</c:v>
                </c:pt>
                <c:pt idx="8699">
                  <c:v>65.333333333333329</c:v>
                </c:pt>
                <c:pt idx="8700">
                  <c:v>78</c:v>
                </c:pt>
                <c:pt idx="8701">
                  <c:v>89.5</c:v>
                </c:pt>
                <c:pt idx="8702">
                  <c:v>85</c:v>
                </c:pt>
                <c:pt idx="8703">
                  <c:v>76.25</c:v>
                </c:pt>
                <c:pt idx="8704">
                  <c:v>87.166666666666671</c:v>
                </c:pt>
                <c:pt idx="8705">
                  <c:v>89.5</c:v>
                </c:pt>
                <c:pt idx="8706">
                  <c:v>76.25</c:v>
                </c:pt>
                <c:pt idx="8707">
                  <c:v>85</c:v>
                </c:pt>
                <c:pt idx="8708">
                  <c:v>74.5</c:v>
                </c:pt>
                <c:pt idx="8709">
                  <c:v>79.75</c:v>
                </c:pt>
                <c:pt idx="8710">
                  <c:v>87.75</c:v>
                </c:pt>
                <c:pt idx="8711">
                  <c:v>88.333333333333329</c:v>
                </c:pt>
                <c:pt idx="8712">
                  <c:v>60.666666666666664</c:v>
                </c:pt>
                <c:pt idx="8713">
                  <c:v>51.5</c:v>
                </c:pt>
                <c:pt idx="8714">
                  <c:v>63.777777777777779</c:v>
                </c:pt>
                <c:pt idx="8715">
                  <c:v>86</c:v>
                </c:pt>
                <c:pt idx="8716">
                  <c:v>71</c:v>
                </c:pt>
                <c:pt idx="8717">
                  <c:v>72.75</c:v>
                </c:pt>
                <c:pt idx="8718">
                  <c:v>78</c:v>
                </c:pt>
                <c:pt idx="8719">
                  <c:v>95.916666666666671</c:v>
                </c:pt>
                <c:pt idx="8720">
                  <c:v>70</c:v>
                </c:pt>
                <c:pt idx="8721">
                  <c:v>62.222222222222221</c:v>
                </c:pt>
                <c:pt idx="8722">
                  <c:v>56</c:v>
                </c:pt>
                <c:pt idx="8723">
                  <c:v>78</c:v>
                </c:pt>
                <c:pt idx="8724">
                  <c:v>88.333333333333329</c:v>
                </c:pt>
                <c:pt idx="8725">
                  <c:v>65.333333333333329</c:v>
                </c:pt>
                <c:pt idx="8726">
                  <c:v>85</c:v>
                </c:pt>
                <c:pt idx="8727">
                  <c:v>40</c:v>
                </c:pt>
                <c:pt idx="8728">
                  <c:v>59.111111111111114</c:v>
                </c:pt>
                <c:pt idx="8729">
                  <c:v>87.166666666666671</c:v>
                </c:pt>
                <c:pt idx="8730">
                  <c:v>86</c:v>
                </c:pt>
                <c:pt idx="8731">
                  <c:v>65.333333333333329</c:v>
                </c:pt>
                <c:pt idx="8732">
                  <c:v>70</c:v>
                </c:pt>
                <c:pt idx="8733">
                  <c:v>76.25</c:v>
                </c:pt>
                <c:pt idx="8734">
                  <c:v>63.777777777777779</c:v>
                </c:pt>
                <c:pt idx="8735">
                  <c:v>74.5</c:v>
                </c:pt>
                <c:pt idx="8736">
                  <c:v>91.25</c:v>
                </c:pt>
                <c:pt idx="8737">
                  <c:v>70</c:v>
                </c:pt>
                <c:pt idx="8738">
                  <c:v>49.75</c:v>
                </c:pt>
                <c:pt idx="8739">
                  <c:v>66.888888888888886</c:v>
                </c:pt>
                <c:pt idx="8740">
                  <c:v>65.333333333333329</c:v>
                </c:pt>
                <c:pt idx="8741">
                  <c:v>59.111111111111114</c:v>
                </c:pt>
                <c:pt idx="8742">
                  <c:v>65.333333333333329</c:v>
                </c:pt>
                <c:pt idx="8743">
                  <c:v>51.5</c:v>
                </c:pt>
                <c:pt idx="8744">
                  <c:v>62.222222222222221</c:v>
                </c:pt>
                <c:pt idx="8745">
                  <c:v>72.75</c:v>
                </c:pt>
                <c:pt idx="8746">
                  <c:v>70</c:v>
                </c:pt>
                <c:pt idx="8747">
                  <c:v>60.666666666666664</c:v>
                </c:pt>
                <c:pt idx="8748">
                  <c:v>57.555555555555557</c:v>
                </c:pt>
                <c:pt idx="8749">
                  <c:v>59.111111111111114</c:v>
                </c:pt>
                <c:pt idx="8750">
                  <c:v>85</c:v>
                </c:pt>
                <c:pt idx="8751">
                  <c:v>62.222222222222221</c:v>
                </c:pt>
                <c:pt idx="8752">
                  <c:v>39.230769230769234</c:v>
                </c:pt>
                <c:pt idx="8753">
                  <c:v>63.777777777777779</c:v>
                </c:pt>
                <c:pt idx="8754">
                  <c:v>65.333333333333329</c:v>
                </c:pt>
                <c:pt idx="8755">
                  <c:v>65.333333333333329</c:v>
                </c:pt>
                <c:pt idx="8756">
                  <c:v>53.25</c:v>
                </c:pt>
                <c:pt idx="8757">
                  <c:v>71</c:v>
                </c:pt>
                <c:pt idx="8758">
                  <c:v>78</c:v>
                </c:pt>
                <c:pt idx="8759">
                  <c:v>78</c:v>
                </c:pt>
                <c:pt idx="8760">
                  <c:v>63.777777777777779</c:v>
                </c:pt>
                <c:pt idx="8761">
                  <c:v>79.75</c:v>
                </c:pt>
                <c:pt idx="8762">
                  <c:v>63.777777777777779</c:v>
                </c:pt>
                <c:pt idx="8763">
                  <c:v>51.5</c:v>
                </c:pt>
                <c:pt idx="8764">
                  <c:v>76.25</c:v>
                </c:pt>
                <c:pt idx="8765">
                  <c:v>83.25</c:v>
                </c:pt>
                <c:pt idx="8766">
                  <c:v>68.444444444444443</c:v>
                </c:pt>
                <c:pt idx="8767">
                  <c:v>86</c:v>
                </c:pt>
                <c:pt idx="8768">
                  <c:v>55</c:v>
                </c:pt>
                <c:pt idx="8769">
                  <c:v>70</c:v>
                </c:pt>
                <c:pt idx="8770">
                  <c:v>68.444444444444443</c:v>
                </c:pt>
                <c:pt idx="8771">
                  <c:v>78</c:v>
                </c:pt>
                <c:pt idx="8772">
                  <c:v>88.333333333333329</c:v>
                </c:pt>
                <c:pt idx="8773">
                  <c:v>53.25</c:v>
                </c:pt>
                <c:pt idx="8774">
                  <c:v>74.5</c:v>
                </c:pt>
                <c:pt idx="8775">
                  <c:v>85</c:v>
                </c:pt>
                <c:pt idx="8776">
                  <c:v>76.25</c:v>
                </c:pt>
                <c:pt idx="8777">
                  <c:v>65.333333333333329</c:v>
                </c:pt>
                <c:pt idx="8778">
                  <c:v>62.222222222222221</c:v>
                </c:pt>
                <c:pt idx="8779">
                  <c:v>91.25</c:v>
                </c:pt>
                <c:pt idx="8780">
                  <c:v>60.666666666666664</c:v>
                </c:pt>
                <c:pt idx="8781">
                  <c:v>74.5</c:v>
                </c:pt>
                <c:pt idx="8782">
                  <c:v>71</c:v>
                </c:pt>
                <c:pt idx="8783">
                  <c:v>74.5</c:v>
                </c:pt>
                <c:pt idx="8784">
                  <c:v>63.777777777777779</c:v>
                </c:pt>
                <c:pt idx="8785">
                  <c:v>60.666666666666664</c:v>
                </c:pt>
                <c:pt idx="8786">
                  <c:v>38.46153846153846</c:v>
                </c:pt>
                <c:pt idx="8787">
                  <c:v>78</c:v>
                </c:pt>
                <c:pt idx="8788">
                  <c:v>74.5</c:v>
                </c:pt>
                <c:pt idx="8789">
                  <c:v>88.333333333333329</c:v>
                </c:pt>
                <c:pt idx="8790">
                  <c:v>59.111111111111114</c:v>
                </c:pt>
                <c:pt idx="8791">
                  <c:v>44.5</c:v>
                </c:pt>
                <c:pt idx="8792">
                  <c:v>53.25</c:v>
                </c:pt>
                <c:pt idx="8793">
                  <c:v>42.75</c:v>
                </c:pt>
                <c:pt idx="8794">
                  <c:v>86</c:v>
                </c:pt>
                <c:pt idx="8795">
                  <c:v>40</c:v>
                </c:pt>
                <c:pt idx="8796">
                  <c:v>91.25</c:v>
                </c:pt>
                <c:pt idx="8797">
                  <c:v>59.111111111111114</c:v>
                </c:pt>
                <c:pt idx="8798">
                  <c:v>63.777777777777779</c:v>
                </c:pt>
                <c:pt idx="8799">
                  <c:v>57.555555555555557</c:v>
                </c:pt>
                <c:pt idx="8800">
                  <c:v>71</c:v>
                </c:pt>
                <c:pt idx="8801">
                  <c:v>91.25</c:v>
                </c:pt>
                <c:pt idx="8802">
                  <c:v>70</c:v>
                </c:pt>
                <c:pt idx="8803">
                  <c:v>86</c:v>
                </c:pt>
                <c:pt idx="8804">
                  <c:v>63.777777777777779</c:v>
                </c:pt>
                <c:pt idx="8805">
                  <c:v>56</c:v>
                </c:pt>
                <c:pt idx="8806">
                  <c:v>59.111111111111114</c:v>
                </c:pt>
                <c:pt idx="8807">
                  <c:v>41</c:v>
                </c:pt>
                <c:pt idx="8808">
                  <c:v>79.75</c:v>
                </c:pt>
                <c:pt idx="8809">
                  <c:v>74.5</c:v>
                </c:pt>
                <c:pt idx="8810">
                  <c:v>70</c:v>
                </c:pt>
                <c:pt idx="8811">
                  <c:v>56</c:v>
                </c:pt>
                <c:pt idx="8812">
                  <c:v>74.5</c:v>
                </c:pt>
                <c:pt idx="8813">
                  <c:v>56</c:v>
                </c:pt>
                <c:pt idx="8814">
                  <c:v>71</c:v>
                </c:pt>
                <c:pt idx="8815">
                  <c:v>71</c:v>
                </c:pt>
                <c:pt idx="8816">
                  <c:v>66.888888888888886</c:v>
                </c:pt>
                <c:pt idx="8817">
                  <c:v>71</c:v>
                </c:pt>
                <c:pt idx="8818">
                  <c:v>53.25</c:v>
                </c:pt>
                <c:pt idx="8819">
                  <c:v>59.111111111111114</c:v>
                </c:pt>
                <c:pt idx="8820">
                  <c:v>78</c:v>
                </c:pt>
                <c:pt idx="8821">
                  <c:v>59.111111111111114</c:v>
                </c:pt>
                <c:pt idx="8822">
                  <c:v>63.777777777777779</c:v>
                </c:pt>
                <c:pt idx="8823">
                  <c:v>83.25</c:v>
                </c:pt>
                <c:pt idx="8824">
                  <c:v>65.333333333333329</c:v>
                </c:pt>
                <c:pt idx="8825">
                  <c:v>78</c:v>
                </c:pt>
                <c:pt idx="8826">
                  <c:v>88.333333333333329</c:v>
                </c:pt>
                <c:pt idx="8827">
                  <c:v>74.5</c:v>
                </c:pt>
                <c:pt idx="8828">
                  <c:v>71</c:v>
                </c:pt>
                <c:pt idx="8829">
                  <c:v>87.166666666666671</c:v>
                </c:pt>
                <c:pt idx="8830">
                  <c:v>62.222222222222221</c:v>
                </c:pt>
                <c:pt idx="8831">
                  <c:v>85</c:v>
                </c:pt>
                <c:pt idx="8832">
                  <c:v>76.25</c:v>
                </c:pt>
                <c:pt idx="8833">
                  <c:v>62.222222222222221</c:v>
                </c:pt>
                <c:pt idx="8834">
                  <c:v>83.25</c:v>
                </c:pt>
                <c:pt idx="8835">
                  <c:v>88.916666666666671</c:v>
                </c:pt>
                <c:pt idx="8836">
                  <c:v>68.444444444444443</c:v>
                </c:pt>
                <c:pt idx="8837">
                  <c:v>59.111111111111114</c:v>
                </c:pt>
                <c:pt idx="8838">
                  <c:v>68.444444444444443</c:v>
                </c:pt>
                <c:pt idx="8839">
                  <c:v>81.5</c:v>
                </c:pt>
                <c:pt idx="8840">
                  <c:v>70</c:v>
                </c:pt>
                <c:pt idx="8841">
                  <c:v>68.444444444444443</c:v>
                </c:pt>
                <c:pt idx="8842">
                  <c:v>87.75</c:v>
                </c:pt>
                <c:pt idx="8843">
                  <c:v>62.222222222222221</c:v>
                </c:pt>
                <c:pt idx="8844">
                  <c:v>78</c:v>
                </c:pt>
                <c:pt idx="8845">
                  <c:v>86</c:v>
                </c:pt>
                <c:pt idx="8846">
                  <c:v>55</c:v>
                </c:pt>
                <c:pt idx="8847">
                  <c:v>71</c:v>
                </c:pt>
                <c:pt idx="8848">
                  <c:v>79.75</c:v>
                </c:pt>
                <c:pt idx="8849">
                  <c:v>76.25</c:v>
                </c:pt>
                <c:pt idx="8850">
                  <c:v>68.444444444444443</c:v>
                </c:pt>
                <c:pt idx="8851">
                  <c:v>55</c:v>
                </c:pt>
                <c:pt idx="8852">
                  <c:v>70</c:v>
                </c:pt>
                <c:pt idx="8853">
                  <c:v>74.5</c:v>
                </c:pt>
                <c:pt idx="8854">
                  <c:v>37.692307692307693</c:v>
                </c:pt>
                <c:pt idx="8855">
                  <c:v>65.333333333333329</c:v>
                </c:pt>
                <c:pt idx="8856">
                  <c:v>70</c:v>
                </c:pt>
                <c:pt idx="8857">
                  <c:v>72.75</c:v>
                </c:pt>
                <c:pt idx="8858">
                  <c:v>83.25</c:v>
                </c:pt>
                <c:pt idx="8859">
                  <c:v>78</c:v>
                </c:pt>
                <c:pt idx="8860">
                  <c:v>86.583333333333329</c:v>
                </c:pt>
                <c:pt idx="8861">
                  <c:v>63.777777777777779</c:v>
                </c:pt>
                <c:pt idx="8862">
                  <c:v>87.166666666666671</c:v>
                </c:pt>
                <c:pt idx="8863">
                  <c:v>85</c:v>
                </c:pt>
                <c:pt idx="8864">
                  <c:v>86</c:v>
                </c:pt>
                <c:pt idx="8865">
                  <c:v>71</c:v>
                </c:pt>
                <c:pt idx="8866">
                  <c:v>65.333333333333329</c:v>
                </c:pt>
                <c:pt idx="8867">
                  <c:v>86</c:v>
                </c:pt>
                <c:pt idx="8868">
                  <c:v>76.25</c:v>
                </c:pt>
                <c:pt idx="8869">
                  <c:v>51.5</c:v>
                </c:pt>
                <c:pt idx="8870">
                  <c:v>89.5</c:v>
                </c:pt>
                <c:pt idx="8871">
                  <c:v>70</c:v>
                </c:pt>
                <c:pt idx="8872">
                  <c:v>81.5</c:v>
                </c:pt>
                <c:pt idx="8873">
                  <c:v>91.25</c:v>
                </c:pt>
                <c:pt idx="8874">
                  <c:v>70</c:v>
                </c:pt>
                <c:pt idx="8875">
                  <c:v>63.777777777777779</c:v>
                </c:pt>
                <c:pt idx="8876">
                  <c:v>76.25</c:v>
                </c:pt>
                <c:pt idx="8877">
                  <c:v>48</c:v>
                </c:pt>
                <c:pt idx="8878">
                  <c:v>87.166666666666671</c:v>
                </c:pt>
                <c:pt idx="8879">
                  <c:v>83.25</c:v>
                </c:pt>
                <c:pt idx="8880">
                  <c:v>66.888888888888886</c:v>
                </c:pt>
                <c:pt idx="8881">
                  <c:v>88.916666666666671</c:v>
                </c:pt>
                <c:pt idx="8882">
                  <c:v>41</c:v>
                </c:pt>
                <c:pt idx="8883">
                  <c:v>55</c:v>
                </c:pt>
                <c:pt idx="8884">
                  <c:v>56</c:v>
                </c:pt>
                <c:pt idx="8885">
                  <c:v>42.75</c:v>
                </c:pt>
                <c:pt idx="8886">
                  <c:v>56</c:v>
                </c:pt>
                <c:pt idx="8887">
                  <c:v>48</c:v>
                </c:pt>
                <c:pt idx="8888">
                  <c:v>66.888888888888886</c:v>
                </c:pt>
                <c:pt idx="8889">
                  <c:v>81.5</c:v>
                </c:pt>
                <c:pt idx="8890">
                  <c:v>66.888888888888886</c:v>
                </c:pt>
                <c:pt idx="8891">
                  <c:v>86</c:v>
                </c:pt>
                <c:pt idx="8892">
                  <c:v>71</c:v>
                </c:pt>
                <c:pt idx="8893">
                  <c:v>94.166666666666671</c:v>
                </c:pt>
                <c:pt idx="8894">
                  <c:v>88.333333333333329</c:v>
                </c:pt>
                <c:pt idx="8895">
                  <c:v>72.75</c:v>
                </c:pt>
                <c:pt idx="8896">
                  <c:v>87.166666666666671</c:v>
                </c:pt>
                <c:pt idx="8897">
                  <c:v>91.25</c:v>
                </c:pt>
                <c:pt idx="8898">
                  <c:v>65.333333333333329</c:v>
                </c:pt>
                <c:pt idx="8899">
                  <c:v>78</c:v>
                </c:pt>
                <c:pt idx="8900">
                  <c:v>95.333333333333329</c:v>
                </c:pt>
                <c:pt idx="8901">
                  <c:v>81.5</c:v>
                </c:pt>
                <c:pt idx="8902">
                  <c:v>66.888888888888886</c:v>
                </c:pt>
                <c:pt idx="8903">
                  <c:v>78</c:v>
                </c:pt>
                <c:pt idx="8904">
                  <c:v>88.333333333333329</c:v>
                </c:pt>
                <c:pt idx="8905">
                  <c:v>68.444444444444443</c:v>
                </c:pt>
                <c:pt idx="8906">
                  <c:v>66.888888888888886</c:v>
                </c:pt>
                <c:pt idx="8907">
                  <c:v>86</c:v>
                </c:pt>
                <c:pt idx="8908">
                  <c:v>92.416666666666671</c:v>
                </c:pt>
                <c:pt idx="8909">
                  <c:v>86.583333333333329</c:v>
                </c:pt>
                <c:pt idx="8910">
                  <c:v>44.5</c:v>
                </c:pt>
                <c:pt idx="8911">
                  <c:v>78</c:v>
                </c:pt>
                <c:pt idx="8912">
                  <c:v>88.333333333333329</c:v>
                </c:pt>
                <c:pt idx="8913">
                  <c:v>71</c:v>
                </c:pt>
                <c:pt idx="8914">
                  <c:v>85</c:v>
                </c:pt>
                <c:pt idx="8915">
                  <c:v>66.888888888888886</c:v>
                </c:pt>
                <c:pt idx="8916">
                  <c:v>57.555555555555557</c:v>
                </c:pt>
                <c:pt idx="8917">
                  <c:v>88.333333333333329</c:v>
                </c:pt>
                <c:pt idx="8918">
                  <c:v>57.555555555555557</c:v>
                </c:pt>
                <c:pt idx="8919">
                  <c:v>60.666666666666664</c:v>
                </c:pt>
                <c:pt idx="8920">
                  <c:v>76.25</c:v>
                </c:pt>
                <c:pt idx="8921">
                  <c:v>62.222222222222221</c:v>
                </c:pt>
                <c:pt idx="8922">
                  <c:v>46.25</c:v>
                </c:pt>
                <c:pt idx="8923">
                  <c:v>63.777777777777779</c:v>
                </c:pt>
                <c:pt idx="8924">
                  <c:v>60.666666666666664</c:v>
                </c:pt>
                <c:pt idx="8925">
                  <c:v>71</c:v>
                </c:pt>
                <c:pt idx="8926">
                  <c:v>59.111111111111114</c:v>
                </c:pt>
                <c:pt idx="8927">
                  <c:v>62.222222222222221</c:v>
                </c:pt>
                <c:pt idx="8928">
                  <c:v>62.222222222222221</c:v>
                </c:pt>
                <c:pt idx="8929">
                  <c:v>63.777777777777779</c:v>
                </c:pt>
                <c:pt idx="8930">
                  <c:v>74.5</c:v>
                </c:pt>
                <c:pt idx="8931">
                  <c:v>71</c:v>
                </c:pt>
                <c:pt idx="8932">
                  <c:v>71</c:v>
                </c:pt>
                <c:pt idx="8933">
                  <c:v>62.222222222222221</c:v>
                </c:pt>
                <c:pt idx="8934">
                  <c:v>68.444444444444443</c:v>
                </c:pt>
                <c:pt idx="8935">
                  <c:v>40</c:v>
                </c:pt>
                <c:pt idx="8936">
                  <c:v>79.75</c:v>
                </c:pt>
                <c:pt idx="8937">
                  <c:v>66.888888888888886</c:v>
                </c:pt>
                <c:pt idx="8938">
                  <c:v>76.25</c:v>
                </c:pt>
                <c:pt idx="8939">
                  <c:v>65.333333333333329</c:v>
                </c:pt>
                <c:pt idx="8940">
                  <c:v>81.5</c:v>
                </c:pt>
                <c:pt idx="8941">
                  <c:v>76.25</c:v>
                </c:pt>
                <c:pt idx="8942">
                  <c:v>62.222222222222221</c:v>
                </c:pt>
                <c:pt idx="8943">
                  <c:v>79.75</c:v>
                </c:pt>
                <c:pt idx="8944">
                  <c:v>81.5</c:v>
                </c:pt>
                <c:pt idx="8945">
                  <c:v>76.25</c:v>
                </c:pt>
                <c:pt idx="8946">
                  <c:v>91.833333333333329</c:v>
                </c:pt>
                <c:pt idx="8947">
                  <c:v>59.111111111111114</c:v>
                </c:pt>
                <c:pt idx="8948">
                  <c:v>87.75</c:v>
                </c:pt>
                <c:pt idx="8949">
                  <c:v>56</c:v>
                </c:pt>
                <c:pt idx="8950">
                  <c:v>85</c:v>
                </c:pt>
                <c:pt idx="8951">
                  <c:v>60.666666666666664</c:v>
                </c:pt>
                <c:pt idx="8952">
                  <c:v>62.222222222222221</c:v>
                </c:pt>
                <c:pt idx="8953">
                  <c:v>56</c:v>
                </c:pt>
                <c:pt idx="8954">
                  <c:v>76.25</c:v>
                </c:pt>
                <c:pt idx="8955">
                  <c:v>63.777777777777779</c:v>
                </c:pt>
                <c:pt idx="8956">
                  <c:v>78</c:v>
                </c:pt>
                <c:pt idx="8957">
                  <c:v>42.75</c:v>
                </c:pt>
                <c:pt idx="8958">
                  <c:v>88.916666666666671</c:v>
                </c:pt>
                <c:pt idx="8959">
                  <c:v>55</c:v>
                </c:pt>
                <c:pt idx="8960">
                  <c:v>81.5</c:v>
                </c:pt>
                <c:pt idx="8961">
                  <c:v>83.25</c:v>
                </c:pt>
                <c:pt idx="8962">
                  <c:v>56</c:v>
                </c:pt>
                <c:pt idx="8963">
                  <c:v>74.5</c:v>
                </c:pt>
                <c:pt idx="8964">
                  <c:v>79.75</c:v>
                </c:pt>
                <c:pt idx="8965">
                  <c:v>81.5</c:v>
                </c:pt>
                <c:pt idx="8966">
                  <c:v>78</c:v>
                </c:pt>
                <c:pt idx="8967">
                  <c:v>85</c:v>
                </c:pt>
                <c:pt idx="8968">
                  <c:v>86</c:v>
                </c:pt>
                <c:pt idx="8969">
                  <c:v>83.25</c:v>
                </c:pt>
                <c:pt idx="8970">
                  <c:v>88.333333333333329</c:v>
                </c:pt>
                <c:pt idx="8971">
                  <c:v>57.555555555555557</c:v>
                </c:pt>
                <c:pt idx="8972">
                  <c:v>49.75</c:v>
                </c:pt>
                <c:pt idx="8973">
                  <c:v>86.583333333333329</c:v>
                </c:pt>
                <c:pt idx="8974">
                  <c:v>59.111111111111114</c:v>
                </c:pt>
                <c:pt idx="8975">
                  <c:v>70</c:v>
                </c:pt>
                <c:pt idx="8976">
                  <c:v>81.5</c:v>
                </c:pt>
                <c:pt idx="8977">
                  <c:v>53.25</c:v>
                </c:pt>
                <c:pt idx="8978">
                  <c:v>70</c:v>
                </c:pt>
                <c:pt idx="8979">
                  <c:v>70</c:v>
                </c:pt>
                <c:pt idx="8980">
                  <c:v>66.888888888888886</c:v>
                </c:pt>
                <c:pt idx="8981">
                  <c:v>70</c:v>
                </c:pt>
                <c:pt idx="8982">
                  <c:v>72.75</c:v>
                </c:pt>
                <c:pt idx="8983">
                  <c:v>51.5</c:v>
                </c:pt>
                <c:pt idx="8984">
                  <c:v>79.75</c:v>
                </c:pt>
                <c:pt idx="8985">
                  <c:v>93</c:v>
                </c:pt>
                <c:pt idx="8986">
                  <c:v>72.75</c:v>
                </c:pt>
                <c:pt idx="8987">
                  <c:v>63.777777777777779</c:v>
                </c:pt>
                <c:pt idx="8988">
                  <c:v>81.5</c:v>
                </c:pt>
                <c:pt idx="8989">
                  <c:v>85</c:v>
                </c:pt>
                <c:pt idx="8990">
                  <c:v>66.888888888888886</c:v>
                </c:pt>
                <c:pt idx="8991">
                  <c:v>87.75</c:v>
                </c:pt>
                <c:pt idx="8992">
                  <c:v>83.25</c:v>
                </c:pt>
                <c:pt idx="8993">
                  <c:v>49.75</c:v>
                </c:pt>
                <c:pt idx="8994">
                  <c:v>87.166666666666671</c:v>
                </c:pt>
                <c:pt idx="8995">
                  <c:v>71</c:v>
                </c:pt>
                <c:pt idx="8996">
                  <c:v>60.666666666666664</c:v>
                </c:pt>
                <c:pt idx="8997">
                  <c:v>65.333333333333329</c:v>
                </c:pt>
                <c:pt idx="8998">
                  <c:v>56</c:v>
                </c:pt>
                <c:pt idx="8999">
                  <c:v>78</c:v>
                </c:pt>
                <c:pt idx="9000">
                  <c:v>86</c:v>
                </c:pt>
                <c:pt idx="9001">
                  <c:v>72.75</c:v>
                </c:pt>
                <c:pt idx="9002">
                  <c:v>70</c:v>
                </c:pt>
                <c:pt idx="9003">
                  <c:v>91.833333333333329</c:v>
                </c:pt>
                <c:pt idx="9004">
                  <c:v>87.166666666666671</c:v>
                </c:pt>
                <c:pt idx="9005">
                  <c:v>74.5</c:v>
                </c:pt>
                <c:pt idx="9006">
                  <c:v>56</c:v>
                </c:pt>
                <c:pt idx="9007">
                  <c:v>66.888888888888886</c:v>
                </c:pt>
                <c:pt idx="9008">
                  <c:v>66.888888888888886</c:v>
                </c:pt>
                <c:pt idx="9009">
                  <c:v>53.25</c:v>
                </c:pt>
                <c:pt idx="9010">
                  <c:v>49.75</c:v>
                </c:pt>
                <c:pt idx="9011">
                  <c:v>60.666666666666664</c:v>
                </c:pt>
                <c:pt idx="9012">
                  <c:v>51.5</c:v>
                </c:pt>
                <c:pt idx="9013">
                  <c:v>68.444444444444443</c:v>
                </c:pt>
                <c:pt idx="9014">
                  <c:v>37.692307692307693</c:v>
                </c:pt>
                <c:pt idx="9015">
                  <c:v>72.75</c:v>
                </c:pt>
                <c:pt idx="9016">
                  <c:v>74.5</c:v>
                </c:pt>
                <c:pt idx="9017">
                  <c:v>86.583333333333329</c:v>
                </c:pt>
                <c:pt idx="9018">
                  <c:v>86</c:v>
                </c:pt>
                <c:pt idx="9019">
                  <c:v>68.444444444444443</c:v>
                </c:pt>
                <c:pt idx="9020">
                  <c:v>72.75</c:v>
                </c:pt>
                <c:pt idx="9021">
                  <c:v>65.333333333333329</c:v>
                </c:pt>
                <c:pt idx="9022">
                  <c:v>56</c:v>
                </c:pt>
                <c:pt idx="9023">
                  <c:v>62.222222222222221</c:v>
                </c:pt>
                <c:pt idx="9024">
                  <c:v>86.583333333333329</c:v>
                </c:pt>
                <c:pt idx="9025">
                  <c:v>76.25</c:v>
                </c:pt>
                <c:pt idx="9026">
                  <c:v>56</c:v>
                </c:pt>
                <c:pt idx="9027">
                  <c:v>87.75</c:v>
                </c:pt>
                <c:pt idx="9028">
                  <c:v>59.111111111111114</c:v>
                </c:pt>
                <c:pt idx="9029">
                  <c:v>88.916666666666671</c:v>
                </c:pt>
                <c:pt idx="9030">
                  <c:v>74.5</c:v>
                </c:pt>
                <c:pt idx="9031">
                  <c:v>74.5</c:v>
                </c:pt>
                <c:pt idx="9032">
                  <c:v>91.833333333333329</c:v>
                </c:pt>
                <c:pt idx="9033">
                  <c:v>68.444444444444443</c:v>
                </c:pt>
                <c:pt idx="9034">
                  <c:v>72.75</c:v>
                </c:pt>
                <c:pt idx="9035">
                  <c:v>56</c:v>
                </c:pt>
                <c:pt idx="9036">
                  <c:v>88.916666666666671</c:v>
                </c:pt>
                <c:pt idx="9037">
                  <c:v>60.666666666666664</c:v>
                </c:pt>
                <c:pt idx="9038">
                  <c:v>76.25</c:v>
                </c:pt>
                <c:pt idx="9039">
                  <c:v>71</c:v>
                </c:pt>
                <c:pt idx="9040">
                  <c:v>89.5</c:v>
                </c:pt>
                <c:pt idx="9041">
                  <c:v>56</c:v>
                </c:pt>
                <c:pt idx="9042">
                  <c:v>81.5</c:v>
                </c:pt>
                <c:pt idx="9043">
                  <c:v>63.777777777777779</c:v>
                </c:pt>
                <c:pt idx="9044">
                  <c:v>87.166666666666671</c:v>
                </c:pt>
                <c:pt idx="9045">
                  <c:v>65.333333333333329</c:v>
                </c:pt>
                <c:pt idx="9046">
                  <c:v>71</c:v>
                </c:pt>
                <c:pt idx="9047">
                  <c:v>49.75</c:v>
                </c:pt>
                <c:pt idx="9048">
                  <c:v>42.75</c:v>
                </c:pt>
                <c:pt idx="9049">
                  <c:v>60.666666666666664</c:v>
                </c:pt>
                <c:pt idx="9050">
                  <c:v>60.666666666666664</c:v>
                </c:pt>
                <c:pt idx="9051">
                  <c:v>48</c:v>
                </c:pt>
                <c:pt idx="9052">
                  <c:v>65.333333333333329</c:v>
                </c:pt>
                <c:pt idx="9053">
                  <c:v>70</c:v>
                </c:pt>
                <c:pt idx="9054">
                  <c:v>53.25</c:v>
                </c:pt>
                <c:pt idx="9055">
                  <c:v>86</c:v>
                </c:pt>
                <c:pt idx="9056">
                  <c:v>86.583333333333329</c:v>
                </c:pt>
                <c:pt idx="9057">
                  <c:v>78</c:v>
                </c:pt>
                <c:pt idx="9058">
                  <c:v>88.333333333333329</c:v>
                </c:pt>
                <c:pt idx="9059">
                  <c:v>66.888888888888886</c:v>
                </c:pt>
                <c:pt idx="9060">
                  <c:v>66.888888888888886</c:v>
                </c:pt>
                <c:pt idx="9061">
                  <c:v>78</c:v>
                </c:pt>
                <c:pt idx="9062">
                  <c:v>85</c:v>
                </c:pt>
                <c:pt idx="9063">
                  <c:v>78</c:v>
                </c:pt>
                <c:pt idx="9064">
                  <c:v>76.25</c:v>
                </c:pt>
                <c:pt idx="9065">
                  <c:v>70</c:v>
                </c:pt>
                <c:pt idx="9066">
                  <c:v>65.333333333333329</c:v>
                </c:pt>
                <c:pt idx="9067">
                  <c:v>72.75</c:v>
                </c:pt>
                <c:pt idx="9068">
                  <c:v>63.777777777777779</c:v>
                </c:pt>
                <c:pt idx="9069">
                  <c:v>55</c:v>
                </c:pt>
                <c:pt idx="9070">
                  <c:v>38.46153846153846</c:v>
                </c:pt>
                <c:pt idx="9071">
                  <c:v>59.111111111111114</c:v>
                </c:pt>
                <c:pt idx="9072">
                  <c:v>68.444444444444443</c:v>
                </c:pt>
                <c:pt idx="9073">
                  <c:v>60.666666666666664</c:v>
                </c:pt>
                <c:pt idx="9074">
                  <c:v>68.444444444444443</c:v>
                </c:pt>
                <c:pt idx="9075">
                  <c:v>87.166666666666671</c:v>
                </c:pt>
                <c:pt idx="9076">
                  <c:v>95.916666666666671</c:v>
                </c:pt>
                <c:pt idx="9077">
                  <c:v>74.5</c:v>
                </c:pt>
                <c:pt idx="9078">
                  <c:v>57.555555555555557</c:v>
                </c:pt>
                <c:pt idx="9079">
                  <c:v>68.444444444444443</c:v>
                </c:pt>
                <c:pt idx="9080">
                  <c:v>57.555555555555557</c:v>
                </c:pt>
                <c:pt idx="9081">
                  <c:v>53.25</c:v>
                </c:pt>
                <c:pt idx="9082">
                  <c:v>81.5</c:v>
                </c:pt>
                <c:pt idx="9083">
                  <c:v>81.5</c:v>
                </c:pt>
                <c:pt idx="9084">
                  <c:v>65.333333333333329</c:v>
                </c:pt>
                <c:pt idx="9085">
                  <c:v>88.916666666666671</c:v>
                </c:pt>
                <c:pt idx="9086">
                  <c:v>83.25</c:v>
                </c:pt>
                <c:pt idx="9087">
                  <c:v>62.222222222222221</c:v>
                </c:pt>
                <c:pt idx="9088">
                  <c:v>89.5</c:v>
                </c:pt>
                <c:pt idx="9089">
                  <c:v>87.166666666666671</c:v>
                </c:pt>
                <c:pt idx="9090">
                  <c:v>81.5</c:v>
                </c:pt>
                <c:pt idx="9091">
                  <c:v>74.5</c:v>
                </c:pt>
                <c:pt idx="9092">
                  <c:v>86</c:v>
                </c:pt>
                <c:pt idx="9093">
                  <c:v>51.5</c:v>
                </c:pt>
                <c:pt idx="9094">
                  <c:v>88.916666666666671</c:v>
                </c:pt>
                <c:pt idx="9095">
                  <c:v>76.25</c:v>
                </c:pt>
                <c:pt idx="9096">
                  <c:v>48</c:v>
                </c:pt>
                <c:pt idx="9097">
                  <c:v>81.5</c:v>
                </c:pt>
                <c:pt idx="9098">
                  <c:v>74.5</c:v>
                </c:pt>
                <c:pt idx="9099">
                  <c:v>87.166666666666671</c:v>
                </c:pt>
                <c:pt idx="9100">
                  <c:v>71</c:v>
                </c:pt>
                <c:pt idx="9101">
                  <c:v>72.75</c:v>
                </c:pt>
                <c:pt idx="9102">
                  <c:v>70</c:v>
                </c:pt>
                <c:pt idx="9103">
                  <c:v>72.75</c:v>
                </c:pt>
                <c:pt idx="9104">
                  <c:v>65.333333333333329</c:v>
                </c:pt>
                <c:pt idx="9105">
                  <c:v>72.75</c:v>
                </c:pt>
                <c:pt idx="9106">
                  <c:v>87.75</c:v>
                </c:pt>
                <c:pt idx="9107">
                  <c:v>74.5</c:v>
                </c:pt>
                <c:pt idx="9108">
                  <c:v>53.25</c:v>
                </c:pt>
                <c:pt idx="9109">
                  <c:v>56</c:v>
                </c:pt>
                <c:pt idx="9110">
                  <c:v>59.111111111111114</c:v>
                </c:pt>
                <c:pt idx="9111">
                  <c:v>60.666666666666664</c:v>
                </c:pt>
                <c:pt idx="9112">
                  <c:v>49.75</c:v>
                </c:pt>
                <c:pt idx="9113">
                  <c:v>76.25</c:v>
                </c:pt>
                <c:pt idx="9114">
                  <c:v>62.222222222222221</c:v>
                </c:pt>
                <c:pt idx="9115">
                  <c:v>86</c:v>
                </c:pt>
                <c:pt idx="9116">
                  <c:v>62.222222222222221</c:v>
                </c:pt>
                <c:pt idx="9117">
                  <c:v>94.75</c:v>
                </c:pt>
                <c:pt idx="9118">
                  <c:v>62.222222222222221</c:v>
                </c:pt>
                <c:pt idx="9119">
                  <c:v>59.111111111111114</c:v>
                </c:pt>
                <c:pt idx="9120">
                  <c:v>56</c:v>
                </c:pt>
                <c:pt idx="9121">
                  <c:v>79.75</c:v>
                </c:pt>
                <c:pt idx="9122">
                  <c:v>90.083333333333329</c:v>
                </c:pt>
                <c:pt idx="9123">
                  <c:v>55</c:v>
                </c:pt>
                <c:pt idx="9124">
                  <c:v>81.5</c:v>
                </c:pt>
                <c:pt idx="9125">
                  <c:v>49.75</c:v>
                </c:pt>
                <c:pt idx="9126">
                  <c:v>83.25</c:v>
                </c:pt>
                <c:pt idx="9127">
                  <c:v>65.333333333333329</c:v>
                </c:pt>
                <c:pt idx="9128">
                  <c:v>57.555555555555557</c:v>
                </c:pt>
                <c:pt idx="9129">
                  <c:v>76.25</c:v>
                </c:pt>
                <c:pt idx="9130">
                  <c:v>78</c:v>
                </c:pt>
                <c:pt idx="9131">
                  <c:v>60.666666666666664</c:v>
                </c:pt>
                <c:pt idx="9132">
                  <c:v>70</c:v>
                </c:pt>
                <c:pt idx="9133">
                  <c:v>63.777777777777779</c:v>
                </c:pt>
                <c:pt idx="9134">
                  <c:v>65.333333333333329</c:v>
                </c:pt>
                <c:pt idx="9135">
                  <c:v>55</c:v>
                </c:pt>
                <c:pt idx="9136">
                  <c:v>92.416666666666671</c:v>
                </c:pt>
                <c:pt idx="9137">
                  <c:v>89.5</c:v>
                </c:pt>
                <c:pt idx="9138">
                  <c:v>70</c:v>
                </c:pt>
                <c:pt idx="9139">
                  <c:v>68.444444444444443</c:v>
                </c:pt>
                <c:pt idx="9140">
                  <c:v>76.25</c:v>
                </c:pt>
                <c:pt idx="9141">
                  <c:v>63.777777777777779</c:v>
                </c:pt>
                <c:pt idx="9142">
                  <c:v>85</c:v>
                </c:pt>
                <c:pt idx="9143">
                  <c:v>62.222222222222221</c:v>
                </c:pt>
                <c:pt idx="9144">
                  <c:v>56</c:v>
                </c:pt>
                <c:pt idx="9145">
                  <c:v>63.777777777777779</c:v>
                </c:pt>
                <c:pt idx="9146">
                  <c:v>63.777777777777779</c:v>
                </c:pt>
                <c:pt idx="9147">
                  <c:v>79.75</c:v>
                </c:pt>
                <c:pt idx="9148">
                  <c:v>60.666666666666664</c:v>
                </c:pt>
                <c:pt idx="9149">
                  <c:v>70</c:v>
                </c:pt>
                <c:pt idx="9150">
                  <c:v>53.25</c:v>
                </c:pt>
                <c:pt idx="9151">
                  <c:v>86</c:v>
                </c:pt>
                <c:pt idx="9152">
                  <c:v>51.5</c:v>
                </c:pt>
                <c:pt idx="9153">
                  <c:v>81.5</c:v>
                </c:pt>
                <c:pt idx="9154">
                  <c:v>79.75</c:v>
                </c:pt>
                <c:pt idx="9155">
                  <c:v>83.25</c:v>
                </c:pt>
                <c:pt idx="9156">
                  <c:v>79.75</c:v>
                </c:pt>
                <c:pt idx="9157">
                  <c:v>55</c:v>
                </c:pt>
                <c:pt idx="9158">
                  <c:v>41</c:v>
                </c:pt>
                <c:pt idx="9159">
                  <c:v>70</c:v>
                </c:pt>
                <c:pt idx="9160">
                  <c:v>86</c:v>
                </c:pt>
                <c:pt idx="9161">
                  <c:v>86</c:v>
                </c:pt>
                <c:pt idx="9162">
                  <c:v>86</c:v>
                </c:pt>
                <c:pt idx="9163">
                  <c:v>76.25</c:v>
                </c:pt>
                <c:pt idx="9164">
                  <c:v>68.444444444444443</c:v>
                </c:pt>
                <c:pt idx="9165">
                  <c:v>51.5</c:v>
                </c:pt>
                <c:pt idx="9166">
                  <c:v>86.583333333333329</c:v>
                </c:pt>
                <c:pt idx="9167">
                  <c:v>60.666666666666664</c:v>
                </c:pt>
                <c:pt idx="9168">
                  <c:v>63.777777777777779</c:v>
                </c:pt>
                <c:pt idx="9169">
                  <c:v>78</c:v>
                </c:pt>
                <c:pt idx="9170">
                  <c:v>86.583333333333329</c:v>
                </c:pt>
                <c:pt idx="9171">
                  <c:v>41</c:v>
                </c:pt>
                <c:pt idx="9172">
                  <c:v>87.166666666666671</c:v>
                </c:pt>
                <c:pt idx="9173">
                  <c:v>70</c:v>
                </c:pt>
                <c:pt idx="9174">
                  <c:v>87.166666666666671</c:v>
                </c:pt>
                <c:pt idx="9175">
                  <c:v>68.444444444444443</c:v>
                </c:pt>
                <c:pt idx="9176">
                  <c:v>74.5</c:v>
                </c:pt>
                <c:pt idx="9177">
                  <c:v>81.5</c:v>
                </c:pt>
                <c:pt idx="9178">
                  <c:v>57.555555555555557</c:v>
                </c:pt>
                <c:pt idx="9179">
                  <c:v>78</c:v>
                </c:pt>
                <c:pt idx="9180">
                  <c:v>83.25</c:v>
                </c:pt>
                <c:pt idx="9181">
                  <c:v>71</c:v>
                </c:pt>
                <c:pt idx="9182">
                  <c:v>89.5</c:v>
                </c:pt>
                <c:pt idx="9183">
                  <c:v>85</c:v>
                </c:pt>
                <c:pt idx="9184">
                  <c:v>78</c:v>
                </c:pt>
                <c:pt idx="9185">
                  <c:v>65.333333333333329</c:v>
                </c:pt>
                <c:pt idx="9186">
                  <c:v>55</c:v>
                </c:pt>
                <c:pt idx="9187">
                  <c:v>40</c:v>
                </c:pt>
                <c:pt idx="9188">
                  <c:v>76.25</c:v>
                </c:pt>
                <c:pt idx="9189">
                  <c:v>51.5</c:v>
                </c:pt>
                <c:pt idx="9190">
                  <c:v>62.222222222222221</c:v>
                </c:pt>
                <c:pt idx="9191">
                  <c:v>86.583333333333329</c:v>
                </c:pt>
                <c:pt idx="9192">
                  <c:v>55</c:v>
                </c:pt>
                <c:pt idx="9193">
                  <c:v>72.75</c:v>
                </c:pt>
                <c:pt idx="9194">
                  <c:v>56</c:v>
                </c:pt>
                <c:pt idx="9195">
                  <c:v>83.25</c:v>
                </c:pt>
                <c:pt idx="9196">
                  <c:v>81.5</c:v>
                </c:pt>
                <c:pt idx="9197">
                  <c:v>74.5</c:v>
                </c:pt>
                <c:pt idx="9198">
                  <c:v>72.75</c:v>
                </c:pt>
                <c:pt idx="9199">
                  <c:v>56</c:v>
                </c:pt>
                <c:pt idx="9200">
                  <c:v>90.666666666666671</c:v>
                </c:pt>
                <c:pt idx="9201">
                  <c:v>76.25</c:v>
                </c:pt>
                <c:pt idx="9202">
                  <c:v>59.111111111111114</c:v>
                </c:pt>
                <c:pt idx="9203">
                  <c:v>66.888888888888886</c:v>
                </c:pt>
                <c:pt idx="9204">
                  <c:v>86</c:v>
                </c:pt>
                <c:pt idx="9205">
                  <c:v>60.666666666666664</c:v>
                </c:pt>
                <c:pt idx="9206">
                  <c:v>59.111111111111114</c:v>
                </c:pt>
                <c:pt idx="9207">
                  <c:v>78</c:v>
                </c:pt>
                <c:pt idx="9208">
                  <c:v>63.777777777777779</c:v>
                </c:pt>
                <c:pt idx="9209">
                  <c:v>83.25</c:v>
                </c:pt>
                <c:pt idx="9210">
                  <c:v>66.888888888888886</c:v>
                </c:pt>
                <c:pt idx="9211">
                  <c:v>78</c:v>
                </c:pt>
                <c:pt idx="9212">
                  <c:v>86.583333333333329</c:v>
                </c:pt>
                <c:pt idx="9213">
                  <c:v>72.75</c:v>
                </c:pt>
                <c:pt idx="9214">
                  <c:v>83.25</c:v>
                </c:pt>
                <c:pt idx="9215">
                  <c:v>83.25</c:v>
                </c:pt>
                <c:pt idx="9216">
                  <c:v>85</c:v>
                </c:pt>
                <c:pt idx="9217">
                  <c:v>86</c:v>
                </c:pt>
                <c:pt idx="9218">
                  <c:v>56</c:v>
                </c:pt>
                <c:pt idx="9219">
                  <c:v>53.25</c:v>
                </c:pt>
                <c:pt idx="9220">
                  <c:v>85</c:v>
                </c:pt>
                <c:pt idx="9221">
                  <c:v>63.777777777777779</c:v>
                </c:pt>
                <c:pt idx="9222">
                  <c:v>86.583333333333329</c:v>
                </c:pt>
                <c:pt idx="9223">
                  <c:v>56</c:v>
                </c:pt>
                <c:pt idx="9224">
                  <c:v>88.333333333333329</c:v>
                </c:pt>
                <c:pt idx="9225">
                  <c:v>65.333333333333329</c:v>
                </c:pt>
                <c:pt idx="9226">
                  <c:v>68.444444444444443</c:v>
                </c:pt>
                <c:pt idx="9227">
                  <c:v>78</c:v>
                </c:pt>
                <c:pt idx="9228">
                  <c:v>90.666666666666671</c:v>
                </c:pt>
                <c:pt idx="9229">
                  <c:v>68.444444444444443</c:v>
                </c:pt>
                <c:pt idx="9230">
                  <c:v>83.25</c:v>
                </c:pt>
                <c:pt idx="9231">
                  <c:v>76.25</c:v>
                </c:pt>
                <c:pt idx="9232">
                  <c:v>65.333333333333329</c:v>
                </c:pt>
                <c:pt idx="9233">
                  <c:v>62.222222222222221</c:v>
                </c:pt>
                <c:pt idx="9234">
                  <c:v>62.222222222222221</c:v>
                </c:pt>
                <c:pt idx="9235">
                  <c:v>63.777777777777779</c:v>
                </c:pt>
                <c:pt idx="9236">
                  <c:v>66.888888888888886</c:v>
                </c:pt>
                <c:pt idx="9237">
                  <c:v>65.333333333333329</c:v>
                </c:pt>
                <c:pt idx="9238">
                  <c:v>83.25</c:v>
                </c:pt>
                <c:pt idx="9239">
                  <c:v>37.692307692307693</c:v>
                </c:pt>
                <c:pt idx="9240">
                  <c:v>83.25</c:v>
                </c:pt>
                <c:pt idx="9241">
                  <c:v>88.916666666666671</c:v>
                </c:pt>
                <c:pt idx="9242">
                  <c:v>68.444444444444443</c:v>
                </c:pt>
                <c:pt idx="9243">
                  <c:v>81.5</c:v>
                </c:pt>
                <c:pt idx="9244">
                  <c:v>74.5</c:v>
                </c:pt>
                <c:pt idx="9245">
                  <c:v>62.222222222222221</c:v>
                </c:pt>
                <c:pt idx="9246">
                  <c:v>76.25</c:v>
                </c:pt>
                <c:pt idx="9247">
                  <c:v>57.555555555555557</c:v>
                </c:pt>
                <c:pt idx="9248">
                  <c:v>71</c:v>
                </c:pt>
                <c:pt idx="9249">
                  <c:v>65.333333333333329</c:v>
                </c:pt>
                <c:pt idx="9250">
                  <c:v>83.25</c:v>
                </c:pt>
                <c:pt idx="9251">
                  <c:v>72.75</c:v>
                </c:pt>
                <c:pt idx="9252">
                  <c:v>78</c:v>
                </c:pt>
                <c:pt idx="9253">
                  <c:v>88.333333333333329</c:v>
                </c:pt>
                <c:pt idx="9254">
                  <c:v>76.25</c:v>
                </c:pt>
                <c:pt idx="9255">
                  <c:v>85</c:v>
                </c:pt>
                <c:pt idx="9256">
                  <c:v>81.5</c:v>
                </c:pt>
                <c:pt idx="9257">
                  <c:v>89.5</c:v>
                </c:pt>
                <c:pt idx="9258">
                  <c:v>89.5</c:v>
                </c:pt>
                <c:pt idx="9259">
                  <c:v>71</c:v>
                </c:pt>
                <c:pt idx="9260">
                  <c:v>79.75</c:v>
                </c:pt>
                <c:pt idx="9261">
                  <c:v>81.5</c:v>
                </c:pt>
                <c:pt idx="9262">
                  <c:v>72.75</c:v>
                </c:pt>
                <c:pt idx="9263">
                  <c:v>48</c:v>
                </c:pt>
                <c:pt idx="9264">
                  <c:v>55</c:v>
                </c:pt>
                <c:pt idx="9265">
                  <c:v>60.666666666666664</c:v>
                </c:pt>
                <c:pt idx="9266">
                  <c:v>55</c:v>
                </c:pt>
                <c:pt idx="9267">
                  <c:v>71</c:v>
                </c:pt>
                <c:pt idx="9268">
                  <c:v>79.75</c:v>
                </c:pt>
                <c:pt idx="9269">
                  <c:v>93.583333333333329</c:v>
                </c:pt>
                <c:pt idx="9270">
                  <c:v>88.916666666666671</c:v>
                </c:pt>
                <c:pt idx="9271">
                  <c:v>78</c:v>
                </c:pt>
                <c:pt idx="9272">
                  <c:v>60.666666666666664</c:v>
                </c:pt>
                <c:pt idx="9273">
                  <c:v>79.75</c:v>
                </c:pt>
                <c:pt idx="9274">
                  <c:v>85</c:v>
                </c:pt>
                <c:pt idx="9275">
                  <c:v>57.555555555555557</c:v>
                </c:pt>
                <c:pt idx="9276">
                  <c:v>59.111111111111114</c:v>
                </c:pt>
                <c:pt idx="9277">
                  <c:v>62.222222222222221</c:v>
                </c:pt>
                <c:pt idx="9278">
                  <c:v>59.111111111111114</c:v>
                </c:pt>
                <c:pt idx="9279">
                  <c:v>78</c:v>
                </c:pt>
                <c:pt idx="9280">
                  <c:v>79.75</c:v>
                </c:pt>
                <c:pt idx="9281">
                  <c:v>87.75</c:v>
                </c:pt>
                <c:pt idx="9282">
                  <c:v>66.888888888888886</c:v>
                </c:pt>
                <c:pt idx="9283">
                  <c:v>53.25</c:v>
                </c:pt>
                <c:pt idx="9284">
                  <c:v>74.5</c:v>
                </c:pt>
                <c:pt idx="9285">
                  <c:v>78</c:v>
                </c:pt>
                <c:pt idx="9286">
                  <c:v>57.555555555555557</c:v>
                </c:pt>
                <c:pt idx="9287">
                  <c:v>89.5</c:v>
                </c:pt>
                <c:pt idx="9288">
                  <c:v>56</c:v>
                </c:pt>
                <c:pt idx="9289">
                  <c:v>55</c:v>
                </c:pt>
                <c:pt idx="9290">
                  <c:v>70</c:v>
                </c:pt>
                <c:pt idx="9291">
                  <c:v>51.5</c:v>
                </c:pt>
                <c:pt idx="9292">
                  <c:v>76.25</c:v>
                </c:pt>
                <c:pt idx="9293">
                  <c:v>66.888888888888886</c:v>
                </c:pt>
                <c:pt idx="9294">
                  <c:v>83.25</c:v>
                </c:pt>
                <c:pt idx="9295">
                  <c:v>56</c:v>
                </c:pt>
                <c:pt idx="9296">
                  <c:v>79.75</c:v>
                </c:pt>
                <c:pt idx="9297">
                  <c:v>70</c:v>
                </c:pt>
                <c:pt idx="9298">
                  <c:v>76.25</c:v>
                </c:pt>
                <c:pt idx="9299">
                  <c:v>59.111111111111114</c:v>
                </c:pt>
                <c:pt idx="9300">
                  <c:v>53.25</c:v>
                </c:pt>
                <c:pt idx="9301">
                  <c:v>51.5</c:v>
                </c:pt>
                <c:pt idx="9302">
                  <c:v>56</c:v>
                </c:pt>
                <c:pt idx="9303">
                  <c:v>53.25</c:v>
                </c:pt>
                <c:pt idx="9304">
                  <c:v>68.444444444444443</c:v>
                </c:pt>
                <c:pt idx="9305">
                  <c:v>72.75</c:v>
                </c:pt>
                <c:pt idx="9306">
                  <c:v>87.75</c:v>
                </c:pt>
                <c:pt idx="9307">
                  <c:v>72.75</c:v>
                </c:pt>
                <c:pt idx="9308">
                  <c:v>86.583333333333329</c:v>
                </c:pt>
                <c:pt idx="9309">
                  <c:v>46.25</c:v>
                </c:pt>
                <c:pt idx="9310">
                  <c:v>90.666666666666671</c:v>
                </c:pt>
                <c:pt idx="9311">
                  <c:v>91.25</c:v>
                </c:pt>
                <c:pt idx="9312">
                  <c:v>57.555555555555557</c:v>
                </c:pt>
                <c:pt idx="9313">
                  <c:v>70</c:v>
                </c:pt>
                <c:pt idx="9314">
                  <c:v>68.444444444444443</c:v>
                </c:pt>
                <c:pt idx="9315">
                  <c:v>44.5</c:v>
                </c:pt>
                <c:pt idx="9316">
                  <c:v>72.75</c:v>
                </c:pt>
                <c:pt idx="9317">
                  <c:v>59.111111111111114</c:v>
                </c:pt>
                <c:pt idx="9318">
                  <c:v>72.75</c:v>
                </c:pt>
                <c:pt idx="9319">
                  <c:v>78</c:v>
                </c:pt>
                <c:pt idx="9320">
                  <c:v>83.25</c:v>
                </c:pt>
                <c:pt idx="9321">
                  <c:v>65.333333333333329</c:v>
                </c:pt>
                <c:pt idx="9322">
                  <c:v>71</c:v>
                </c:pt>
                <c:pt idx="9323">
                  <c:v>60.666666666666664</c:v>
                </c:pt>
                <c:pt idx="9324">
                  <c:v>83.25</c:v>
                </c:pt>
                <c:pt idx="9325">
                  <c:v>74.5</c:v>
                </c:pt>
                <c:pt idx="9326">
                  <c:v>87.166666666666671</c:v>
                </c:pt>
                <c:pt idx="9327">
                  <c:v>79.75</c:v>
                </c:pt>
                <c:pt idx="9328">
                  <c:v>87.75</c:v>
                </c:pt>
                <c:pt idx="9329">
                  <c:v>60.666666666666664</c:v>
                </c:pt>
                <c:pt idx="9330">
                  <c:v>88.333333333333329</c:v>
                </c:pt>
                <c:pt idx="9331">
                  <c:v>86.583333333333329</c:v>
                </c:pt>
                <c:pt idx="9332">
                  <c:v>70</c:v>
                </c:pt>
                <c:pt idx="9333">
                  <c:v>87.75</c:v>
                </c:pt>
                <c:pt idx="9334">
                  <c:v>85</c:v>
                </c:pt>
                <c:pt idx="9335">
                  <c:v>76.25</c:v>
                </c:pt>
                <c:pt idx="9336">
                  <c:v>90.083333333333329</c:v>
                </c:pt>
                <c:pt idx="9337">
                  <c:v>70</c:v>
                </c:pt>
                <c:pt idx="9338">
                  <c:v>72.75</c:v>
                </c:pt>
                <c:pt idx="9339">
                  <c:v>68.444444444444443</c:v>
                </c:pt>
                <c:pt idx="9340">
                  <c:v>87.166666666666671</c:v>
                </c:pt>
                <c:pt idx="9341">
                  <c:v>41</c:v>
                </c:pt>
                <c:pt idx="9342">
                  <c:v>53.25</c:v>
                </c:pt>
                <c:pt idx="9343">
                  <c:v>57.555555555555557</c:v>
                </c:pt>
                <c:pt idx="9344">
                  <c:v>70</c:v>
                </c:pt>
                <c:pt idx="9345">
                  <c:v>76.25</c:v>
                </c:pt>
                <c:pt idx="9346">
                  <c:v>56</c:v>
                </c:pt>
                <c:pt idx="9347">
                  <c:v>87.166666666666671</c:v>
                </c:pt>
                <c:pt idx="9348">
                  <c:v>83.25</c:v>
                </c:pt>
                <c:pt idx="9349">
                  <c:v>88.916666666666671</c:v>
                </c:pt>
                <c:pt idx="9350">
                  <c:v>71</c:v>
                </c:pt>
                <c:pt idx="9351">
                  <c:v>48</c:v>
                </c:pt>
                <c:pt idx="9352">
                  <c:v>78</c:v>
                </c:pt>
                <c:pt idx="9353">
                  <c:v>55</c:v>
                </c:pt>
                <c:pt idx="9354">
                  <c:v>71</c:v>
                </c:pt>
                <c:pt idx="9355">
                  <c:v>79.75</c:v>
                </c:pt>
                <c:pt idx="9356">
                  <c:v>57.555555555555557</c:v>
                </c:pt>
                <c:pt idx="9357">
                  <c:v>59.111111111111114</c:v>
                </c:pt>
                <c:pt idx="9358">
                  <c:v>72.75</c:v>
                </c:pt>
                <c:pt idx="9359">
                  <c:v>63.777777777777779</c:v>
                </c:pt>
                <c:pt idx="9360">
                  <c:v>65.333333333333329</c:v>
                </c:pt>
                <c:pt idx="9361">
                  <c:v>78</c:v>
                </c:pt>
                <c:pt idx="9362">
                  <c:v>86.583333333333329</c:v>
                </c:pt>
                <c:pt idx="9363">
                  <c:v>83.25</c:v>
                </c:pt>
                <c:pt idx="9364">
                  <c:v>86</c:v>
                </c:pt>
                <c:pt idx="9365">
                  <c:v>59.111111111111114</c:v>
                </c:pt>
                <c:pt idx="9366">
                  <c:v>85</c:v>
                </c:pt>
                <c:pt idx="9367">
                  <c:v>71</c:v>
                </c:pt>
                <c:pt idx="9368">
                  <c:v>83.25</c:v>
                </c:pt>
                <c:pt idx="9369">
                  <c:v>46.25</c:v>
                </c:pt>
                <c:pt idx="9370">
                  <c:v>65.333333333333329</c:v>
                </c:pt>
                <c:pt idx="9371">
                  <c:v>86</c:v>
                </c:pt>
                <c:pt idx="9372">
                  <c:v>79.75</c:v>
                </c:pt>
                <c:pt idx="9373">
                  <c:v>71</c:v>
                </c:pt>
                <c:pt idx="9374">
                  <c:v>81.5</c:v>
                </c:pt>
                <c:pt idx="9375">
                  <c:v>88.333333333333329</c:v>
                </c:pt>
                <c:pt idx="9376">
                  <c:v>78</c:v>
                </c:pt>
                <c:pt idx="9377">
                  <c:v>56</c:v>
                </c:pt>
                <c:pt idx="9378">
                  <c:v>66.888888888888886</c:v>
                </c:pt>
                <c:pt idx="9379">
                  <c:v>89.5</c:v>
                </c:pt>
                <c:pt idx="9380">
                  <c:v>85</c:v>
                </c:pt>
                <c:pt idx="9381">
                  <c:v>65.333333333333329</c:v>
                </c:pt>
                <c:pt idx="9382">
                  <c:v>44.5</c:v>
                </c:pt>
                <c:pt idx="9383">
                  <c:v>70</c:v>
                </c:pt>
                <c:pt idx="9384">
                  <c:v>49.75</c:v>
                </c:pt>
                <c:pt idx="9385">
                  <c:v>71</c:v>
                </c:pt>
                <c:pt idx="9386">
                  <c:v>48</c:v>
                </c:pt>
                <c:pt idx="9387">
                  <c:v>36.153846153846153</c:v>
                </c:pt>
                <c:pt idx="9388">
                  <c:v>76.25</c:v>
                </c:pt>
                <c:pt idx="9389">
                  <c:v>62.222222222222221</c:v>
                </c:pt>
                <c:pt idx="9390">
                  <c:v>65.333333333333329</c:v>
                </c:pt>
                <c:pt idx="9391">
                  <c:v>76.25</c:v>
                </c:pt>
                <c:pt idx="9392">
                  <c:v>71</c:v>
                </c:pt>
                <c:pt idx="9393">
                  <c:v>78</c:v>
                </c:pt>
                <c:pt idx="9394">
                  <c:v>79.75</c:v>
                </c:pt>
                <c:pt idx="9395">
                  <c:v>68.444444444444443</c:v>
                </c:pt>
                <c:pt idx="9396">
                  <c:v>70</c:v>
                </c:pt>
                <c:pt idx="9397">
                  <c:v>78</c:v>
                </c:pt>
                <c:pt idx="9398">
                  <c:v>55</c:v>
                </c:pt>
                <c:pt idx="9399">
                  <c:v>85</c:v>
                </c:pt>
                <c:pt idx="9400">
                  <c:v>53.25</c:v>
                </c:pt>
                <c:pt idx="9401">
                  <c:v>56</c:v>
                </c:pt>
                <c:pt idx="9402">
                  <c:v>74.5</c:v>
                </c:pt>
                <c:pt idx="9403">
                  <c:v>51.5</c:v>
                </c:pt>
                <c:pt idx="9404">
                  <c:v>83.25</c:v>
                </c:pt>
                <c:pt idx="9405">
                  <c:v>63.777777777777779</c:v>
                </c:pt>
                <c:pt idx="9406">
                  <c:v>68.444444444444443</c:v>
                </c:pt>
                <c:pt idx="9407">
                  <c:v>48</c:v>
                </c:pt>
                <c:pt idx="9408">
                  <c:v>91.25</c:v>
                </c:pt>
                <c:pt idx="9409">
                  <c:v>66.888888888888886</c:v>
                </c:pt>
                <c:pt idx="9410">
                  <c:v>81.5</c:v>
                </c:pt>
                <c:pt idx="9411">
                  <c:v>63.777777777777779</c:v>
                </c:pt>
                <c:pt idx="9412">
                  <c:v>70</c:v>
                </c:pt>
                <c:pt idx="9413">
                  <c:v>81.5</c:v>
                </c:pt>
                <c:pt idx="9414">
                  <c:v>86</c:v>
                </c:pt>
                <c:pt idx="9415">
                  <c:v>74.5</c:v>
                </c:pt>
                <c:pt idx="9416">
                  <c:v>62.222222222222221</c:v>
                </c:pt>
                <c:pt idx="9417">
                  <c:v>60.666666666666664</c:v>
                </c:pt>
                <c:pt idx="9418">
                  <c:v>90.083333333333329</c:v>
                </c:pt>
                <c:pt idx="9419">
                  <c:v>66.888888888888886</c:v>
                </c:pt>
                <c:pt idx="9420">
                  <c:v>56</c:v>
                </c:pt>
                <c:pt idx="9421">
                  <c:v>81.5</c:v>
                </c:pt>
                <c:pt idx="9422">
                  <c:v>74.5</c:v>
                </c:pt>
                <c:pt idx="9423">
                  <c:v>87.166666666666671</c:v>
                </c:pt>
                <c:pt idx="9424">
                  <c:v>56</c:v>
                </c:pt>
                <c:pt idx="9425">
                  <c:v>51.5</c:v>
                </c:pt>
                <c:pt idx="9426">
                  <c:v>60.666666666666664</c:v>
                </c:pt>
                <c:pt idx="9427">
                  <c:v>36.92307692307692</c:v>
                </c:pt>
                <c:pt idx="9428">
                  <c:v>71</c:v>
                </c:pt>
                <c:pt idx="9429">
                  <c:v>63.777777777777779</c:v>
                </c:pt>
                <c:pt idx="9430">
                  <c:v>46.25</c:v>
                </c:pt>
                <c:pt idx="9431">
                  <c:v>83.25</c:v>
                </c:pt>
                <c:pt idx="9432">
                  <c:v>74.5</c:v>
                </c:pt>
                <c:pt idx="9433">
                  <c:v>78</c:v>
                </c:pt>
                <c:pt idx="9434">
                  <c:v>74.5</c:v>
                </c:pt>
                <c:pt idx="9435">
                  <c:v>60.666666666666664</c:v>
                </c:pt>
                <c:pt idx="9436">
                  <c:v>51.5</c:v>
                </c:pt>
                <c:pt idx="9437">
                  <c:v>89.5</c:v>
                </c:pt>
                <c:pt idx="9438">
                  <c:v>71</c:v>
                </c:pt>
                <c:pt idx="9439">
                  <c:v>87.166666666666671</c:v>
                </c:pt>
                <c:pt idx="9440">
                  <c:v>66.888888888888886</c:v>
                </c:pt>
                <c:pt idx="9441">
                  <c:v>87.166666666666671</c:v>
                </c:pt>
                <c:pt idx="9442">
                  <c:v>79.75</c:v>
                </c:pt>
                <c:pt idx="9443">
                  <c:v>65.333333333333329</c:v>
                </c:pt>
                <c:pt idx="9444">
                  <c:v>53.25</c:v>
                </c:pt>
                <c:pt idx="9445">
                  <c:v>79.75</c:v>
                </c:pt>
                <c:pt idx="9446">
                  <c:v>72.75</c:v>
                </c:pt>
                <c:pt idx="9447">
                  <c:v>63.777777777777779</c:v>
                </c:pt>
                <c:pt idx="9448">
                  <c:v>85</c:v>
                </c:pt>
                <c:pt idx="9449">
                  <c:v>76.25</c:v>
                </c:pt>
                <c:pt idx="9450">
                  <c:v>56</c:v>
                </c:pt>
                <c:pt idx="9451">
                  <c:v>57.555555555555557</c:v>
                </c:pt>
                <c:pt idx="9452">
                  <c:v>53.25</c:v>
                </c:pt>
                <c:pt idx="9453">
                  <c:v>55</c:v>
                </c:pt>
                <c:pt idx="9454">
                  <c:v>81.5</c:v>
                </c:pt>
                <c:pt idx="9455">
                  <c:v>66.888888888888886</c:v>
                </c:pt>
                <c:pt idx="9456">
                  <c:v>86</c:v>
                </c:pt>
                <c:pt idx="9457">
                  <c:v>63.777777777777779</c:v>
                </c:pt>
                <c:pt idx="9458">
                  <c:v>76.25</c:v>
                </c:pt>
                <c:pt idx="9459">
                  <c:v>70</c:v>
                </c:pt>
                <c:pt idx="9460">
                  <c:v>68.444444444444443</c:v>
                </c:pt>
                <c:pt idx="9461">
                  <c:v>71</c:v>
                </c:pt>
                <c:pt idx="9462">
                  <c:v>74.5</c:v>
                </c:pt>
                <c:pt idx="9463">
                  <c:v>70</c:v>
                </c:pt>
                <c:pt idx="9464">
                  <c:v>70</c:v>
                </c:pt>
                <c:pt idx="9465">
                  <c:v>74.5</c:v>
                </c:pt>
                <c:pt idx="9466">
                  <c:v>71</c:v>
                </c:pt>
                <c:pt idx="9467">
                  <c:v>70</c:v>
                </c:pt>
                <c:pt idx="9468">
                  <c:v>62.222222222222221</c:v>
                </c:pt>
                <c:pt idx="9469">
                  <c:v>62.222222222222221</c:v>
                </c:pt>
                <c:pt idx="9470">
                  <c:v>56</c:v>
                </c:pt>
                <c:pt idx="9471">
                  <c:v>41</c:v>
                </c:pt>
                <c:pt idx="9472">
                  <c:v>87.75</c:v>
                </c:pt>
                <c:pt idx="9473">
                  <c:v>76.25</c:v>
                </c:pt>
                <c:pt idx="9474">
                  <c:v>83.25</c:v>
                </c:pt>
                <c:pt idx="9475">
                  <c:v>65.333333333333329</c:v>
                </c:pt>
                <c:pt idx="9476">
                  <c:v>74.5</c:v>
                </c:pt>
                <c:pt idx="9477">
                  <c:v>76.25</c:v>
                </c:pt>
                <c:pt idx="9478">
                  <c:v>88.916666666666671</c:v>
                </c:pt>
                <c:pt idx="9479">
                  <c:v>59.111111111111114</c:v>
                </c:pt>
                <c:pt idx="9480">
                  <c:v>70</c:v>
                </c:pt>
                <c:pt idx="9481">
                  <c:v>51.5</c:v>
                </c:pt>
                <c:pt idx="9482">
                  <c:v>76.25</c:v>
                </c:pt>
                <c:pt idx="9483">
                  <c:v>62.222222222222221</c:v>
                </c:pt>
                <c:pt idx="9484">
                  <c:v>79.75</c:v>
                </c:pt>
                <c:pt idx="9485">
                  <c:v>65.333333333333329</c:v>
                </c:pt>
                <c:pt idx="9486">
                  <c:v>57.555555555555557</c:v>
                </c:pt>
                <c:pt idx="9487">
                  <c:v>76.25</c:v>
                </c:pt>
                <c:pt idx="9488">
                  <c:v>70</c:v>
                </c:pt>
                <c:pt idx="9489">
                  <c:v>72.75</c:v>
                </c:pt>
                <c:pt idx="9490">
                  <c:v>71</c:v>
                </c:pt>
                <c:pt idx="9491">
                  <c:v>81.5</c:v>
                </c:pt>
                <c:pt idx="9492">
                  <c:v>87.166666666666671</c:v>
                </c:pt>
                <c:pt idx="9493">
                  <c:v>79.75</c:v>
                </c:pt>
                <c:pt idx="9494">
                  <c:v>76.25</c:v>
                </c:pt>
                <c:pt idx="9495">
                  <c:v>65.333333333333329</c:v>
                </c:pt>
                <c:pt idx="9496">
                  <c:v>40</c:v>
                </c:pt>
                <c:pt idx="9497">
                  <c:v>57.555555555555557</c:v>
                </c:pt>
                <c:pt idx="9498">
                  <c:v>65.333333333333329</c:v>
                </c:pt>
                <c:pt idx="9499">
                  <c:v>85</c:v>
                </c:pt>
                <c:pt idx="9500">
                  <c:v>88.333333333333329</c:v>
                </c:pt>
                <c:pt idx="9501">
                  <c:v>79.75</c:v>
                </c:pt>
                <c:pt idx="9502">
                  <c:v>62.222222222222221</c:v>
                </c:pt>
                <c:pt idx="9503">
                  <c:v>37.692307692307693</c:v>
                </c:pt>
                <c:pt idx="9504">
                  <c:v>56</c:v>
                </c:pt>
                <c:pt idx="9505">
                  <c:v>59.111111111111114</c:v>
                </c:pt>
                <c:pt idx="9506">
                  <c:v>76.25</c:v>
                </c:pt>
                <c:pt idx="9507">
                  <c:v>78</c:v>
                </c:pt>
                <c:pt idx="9508">
                  <c:v>49.75</c:v>
                </c:pt>
                <c:pt idx="9509">
                  <c:v>86.583333333333329</c:v>
                </c:pt>
                <c:pt idx="9510">
                  <c:v>89.5</c:v>
                </c:pt>
                <c:pt idx="9511">
                  <c:v>79.75</c:v>
                </c:pt>
                <c:pt idx="9512">
                  <c:v>59.111111111111114</c:v>
                </c:pt>
                <c:pt idx="9513">
                  <c:v>83.25</c:v>
                </c:pt>
                <c:pt idx="9514">
                  <c:v>48</c:v>
                </c:pt>
                <c:pt idx="9515">
                  <c:v>70</c:v>
                </c:pt>
                <c:pt idx="9516">
                  <c:v>88.916666666666671</c:v>
                </c:pt>
                <c:pt idx="9517">
                  <c:v>92.416666666666671</c:v>
                </c:pt>
                <c:pt idx="9518">
                  <c:v>49.75</c:v>
                </c:pt>
                <c:pt idx="9519">
                  <c:v>71</c:v>
                </c:pt>
                <c:pt idx="9520">
                  <c:v>78</c:v>
                </c:pt>
                <c:pt idx="9521">
                  <c:v>87.75</c:v>
                </c:pt>
                <c:pt idx="9522">
                  <c:v>57.555555555555557</c:v>
                </c:pt>
                <c:pt idx="9523">
                  <c:v>55</c:v>
                </c:pt>
                <c:pt idx="9524">
                  <c:v>70</c:v>
                </c:pt>
                <c:pt idx="9525">
                  <c:v>86</c:v>
                </c:pt>
                <c:pt idx="9526">
                  <c:v>66.888888888888886</c:v>
                </c:pt>
                <c:pt idx="9527">
                  <c:v>56</c:v>
                </c:pt>
                <c:pt idx="9528">
                  <c:v>74.5</c:v>
                </c:pt>
                <c:pt idx="9529">
                  <c:v>66.888888888888886</c:v>
                </c:pt>
                <c:pt idx="9530">
                  <c:v>60.666666666666664</c:v>
                </c:pt>
                <c:pt idx="9531">
                  <c:v>74.5</c:v>
                </c:pt>
                <c:pt idx="9532">
                  <c:v>81.5</c:v>
                </c:pt>
                <c:pt idx="9533">
                  <c:v>65.333333333333329</c:v>
                </c:pt>
                <c:pt idx="9534">
                  <c:v>76.25</c:v>
                </c:pt>
                <c:pt idx="9535">
                  <c:v>60.666666666666664</c:v>
                </c:pt>
                <c:pt idx="9536">
                  <c:v>60.666666666666664</c:v>
                </c:pt>
                <c:pt idx="9537">
                  <c:v>66.888888888888886</c:v>
                </c:pt>
                <c:pt idx="9538">
                  <c:v>56</c:v>
                </c:pt>
                <c:pt idx="9539">
                  <c:v>65.333333333333329</c:v>
                </c:pt>
                <c:pt idx="9540">
                  <c:v>79.75</c:v>
                </c:pt>
                <c:pt idx="9541">
                  <c:v>88.916666666666671</c:v>
                </c:pt>
                <c:pt idx="9542">
                  <c:v>81.5</c:v>
                </c:pt>
                <c:pt idx="9543">
                  <c:v>81.5</c:v>
                </c:pt>
                <c:pt idx="9544">
                  <c:v>66.888888888888886</c:v>
                </c:pt>
                <c:pt idx="9545">
                  <c:v>62.222222222222221</c:v>
                </c:pt>
                <c:pt idx="9546">
                  <c:v>71</c:v>
                </c:pt>
                <c:pt idx="9547">
                  <c:v>76.25</c:v>
                </c:pt>
                <c:pt idx="9548">
                  <c:v>57.555555555555557</c:v>
                </c:pt>
                <c:pt idx="9549">
                  <c:v>92.416666666666671</c:v>
                </c:pt>
                <c:pt idx="9550">
                  <c:v>76.25</c:v>
                </c:pt>
                <c:pt idx="9551">
                  <c:v>74.5</c:v>
                </c:pt>
                <c:pt idx="9552">
                  <c:v>76.25</c:v>
                </c:pt>
                <c:pt idx="9553">
                  <c:v>86</c:v>
                </c:pt>
                <c:pt idx="9554">
                  <c:v>49.75</c:v>
                </c:pt>
                <c:pt idx="9555">
                  <c:v>87.75</c:v>
                </c:pt>
                <c:pt idx="9556">
                  <c:v>76.25</c:v>
                </c:pt>
                <c:pt idx="9557">
                  <c:v>97.666666666666671</c:v>
                </c:pt>
                <c:pt idx="9558">
                  <c:v>65.333333333333329</c:v>
                </c:pt>
                <c:pt idx="9559">
                  <c:v>79.75</c:v>
                </c:pt>
                <c:pt idx="9560">
                  <c:v>72.75</c:v>
                </c:pt>
                <c:pt idx="9561">
                  <c:v>74.5</c:v>
                </c:pt>
                <c:pt idx="9562">
                  <c:v>60.666666666666664</c:v>
                </c:pt>
                <c:pt idx="9563">
                  <c:v>56</c:v>
                </c:pt>
                <c:pt idx="9564">
                  <c:v>86</c:v>
                </c:pt>
                <c:pt idx="9565">
                  <c:v>72.75</c:v>
                </c:pt>
                <c:pt idx="9566">
                  <c:v>68.444444444444443</c:v>
                </c:pt>
                <c:pt idx="9567">
                  <c:v>68.444444444444443</c:v>
                </c:pt>
                <c:pt idx="9568">
                  <c:v>65.333333333333329</c:v>
                </c:pt>
                <c:pt idx="9569">
                  <c:v>63.777777777777779</c:v>
                </c:pt>
                <c:pt idx="9570">
                  <c:v>79.75</c:v>
                </c:pt>
                <c:pt idx="9571">
                  <c:v>78</c:v>
                </c:pt>
                <c:pt idx="9572">
                  <c:v>46.25</c:v>
                </c:pt>
                <c:pt idx="9573">
                  <c:v>57.555555555555557</c:v>
                </c:pt>
                <c:pt idx="9574">
                  <c:v>60.666666666666664</c:v>
                </c:pt>
                <c:pt idx="9575">
                  <c:v>68.444444444444443</c:v>
                </c:pt>
                <c:pt idx="9576">
                  <c:v>81.5</c:v>
                </c:pt>
                <c:pt idx="9577">
                  <c:v>86</c:v>
                </c:pt>
                <c:pt idx="9578">
                  <c:v>74.5</c:v>
                </c:pt>
                <c:pt idx="9579">
                  <c:v>79.75</c:v>
                </c:pt>
                <c:pt idx="9580">
                  <c:v>78</c:v>
                </c:pt>
                <c:pt idx="9581">
                  <c:v>60.666666666666664</c:v>
                </c:pt>
                <c:pt idx="9582">
                  <c:v>53.25</c:v>
                </c:pt>
                <c:pt idx="9583">
                  <c:v>70</c:v>
                </c:pt>
                <c:pt idx="9584">
                  <c:v>55</c:v>
                </c:pt>
                <c:pt idx="9585">
                  <c:v>53.25</c:v>
                </c:pt>
                <c:pt idx="9586">
                  <c:v>88.916666666666671</c:v>
                </c:pt>
                <c:pt idx="9587">
                  <c:v>62.222222222222221</c:v>
                </c:pt>
                <c:pt idx="9588">
                  <c:v>71</c:v>
                </c:pt>
                <c:pt idx="9589">
                  <c:v>55</c:v>
                </c:pt>
                <c:pt idx="9590">
                  <c:v>53.25</c:v>
                </c:pt>
                <c:pt idx="9591">
                  <c:v>86</c:v>
                </c:pt>
                <c:pt idx="9592">
                  <c:v>68.444444444444443</c:v>
                </c:pt>
                <c:pt idx="9593">
                  <c:v>88.916666666666671</c:v>
                </c:pt>
                <c:pt idx="9594">
                  <c:v>85</c:v>
                </c:pt>
                <c:pt idx="9595">
                  <c:v>83.25</c:v>
                </c:pt>
                <c:pt idx="9596">
                  <c:v>78</c:v>
                </c:pt>
                <c:pt idx="9597">
                  <c:v>87.166666666666671</c:v>
                </c:pt>
                <c:pt idx="9598">
                  <c:v>55</c:v>
                </c:pt>
                <c:pt idx="9599">
                  <c:v>78</c:v>
                </c:pt>
                <c:pt idx="9600">
                  <c:v>59.111111111111114</c:v>
                </c:pt>
                <c:pt idx="9601">
                  <c:v>71</c:v>
                </c:pt>
                <c:pt idx="9602">
                  <c:v>59.111111111111114</c:v>
                </c:pt>
                <c:pt idx="9603">
                  <c:v>68.444444444444443</c:v>
                </c:pt>
                <c:pt idx="9604">
                  <c:v>78</c:v>
                </c:pt>
                <c:pt idx="9605">
                  <c:v>78</c:v>
                </c:pt>
                <c:pt idx="9606">
                  <c:v>68.444444444444443</c:v>
                </c:pt>
                <c:pt idx="9607">
                  <c:v>60.666666666666664</c:v>
                </c:pt>
                <c:pt idx="9608">
                  <c:v>74.5</c:v>
                </c:pt>
                <c:pt idx="9609">
                  <c:v>81.5</c:v>
                </c:pt>
                <c:pt idx="9610">
                  <c:v>78</c:v>
                </c:pt>
                <c:pt idx="9611">
                  <c:v>59.111111111111114</c:v>
                </c:pt>
                <c:pt idx="9612">
                  <c:v>70</c:v>
                </c:pt>
                <c:pt idx="9613">
                  <c:v>70</c:v>
                </c:pt>
                <c:pt idx="9614">
                  <c:v>56</c:v>
                </c:pt>
                <c:pt idx="9615">
                  <c:v>72.75</c:v>
                </c:pt>
                <c:pt idx="9616">
                  <c:v>56</c:v>
                </c:pt>
                <c:pt idx="9617">
                  <c:v>87.75</c:v>
                </c:pt>
                <c:pt idx="9618">
                  <c:v>74.5</c:v>
                </c:pt>
                <c:pt idx="9619">
                  <c:v>74.5</c:v>
                </c:pt>
                <c:pt idx="9620">
                  <c:v>86</c:v>
                </c:pt>
                <c:pt idx="9621">
                  <c:v>78</c:v>
                </c:pt>
                <c:pt idx="9622">
                  <c:v>72.75</c:v>
                </c:pt>
                <c:pt idx="9623">
                  <c:v>60.666666666666664</c:v>
                </c:pt>
                <c:pt idx="9624">
                  <c:v>71</c:v>
                </c:pt>
                <c:pt idx="9625">
                  <c:v>62.222222222222221</c:v>
                </c:pt>
                <c:pt idx="9626">
                  <c:v>87.75</c:v>
                </c:pt>
                <c:pt idx="9627">
                  <c:v>42.75</c:v>
                </c:pt>
                <c:pt idx="9628">
                  <c:v>85</c:v>
                </c:pt>
                <c:pt idx="9629">
                  <c:v>66.888888888888886</c:v>
                </c:pt>
                <c:pt idx="9630">
                  <c:v>88.916666666666671</c:v>
                </c:pt>
                <c:pt idx="9631">
                  <c:v>57.555555555555557</c:v>
                </c:pt>
                <c:pt idx="9632">
                  <c:v>72.75</c:v>
                </c:pt>
                <c:pt idx="9633">
                  <c:v>91.833333333333329</c:v>
                </c:pt>
                <c:pt idx="9634">
                  <c:v>81.5</c:v>
                </c:pt>
                <c:pt idx="9635">
                  <c:v>60.666666666666664</c:v>
                </c:pt>
                <c:pt idx="9636">
                  <c:v>63.777777777777779</c:v>
                </c:pt>
                <c:pt idx="9637">
                  <c:v>59.111111111111114</c:v>
                </c:pt>
                <c:pt idx="9638">
                  <c:v>76.25</c:v>
                </c:pt>
                <c:pt idx="9639">
                  <c:v>81.5</c:v>
                </c:pt>
                <c:pt idx="9640">
                  <c:v>37.692307692307693</c:v>
                </c:pt>
                <c:pt idx="9641">
                  <c:v>70</c:v>
                </c:pt>
                <c:pt idx="9642">
                  <c:v>38.46153846153846</c:v>
                </c:pt>
                <c:pt idx="9643">
                  <c:v>70</c:v>
                </c:pt>
                <c:pt idx="9644">
                  <c:v>71</c:v>
                </c:pt>
                <c:pt idx="9645">
                  <c:v>74.5</c:v>
                </c:pt>
                <c:pt idx="9646">
                  <c:v>65.333333333333329</c:v>
                </c:pt>
                <c:pt idx="9647">
                  <c:v>71</c:v>
                </c:pt>
                <c:pt idx="9648">
                  <c:v>62.222222222222221</c:v>
                </c:pt>
                <c:pt idx="9649">
                  <c:v>70</c:v>
                </c:pt>
                <c:pt idx="9650">
                  <c:v>56</c:v>
                </c:pt>
                <c:pt idx="9651">
                  <c:v>89.5</c:v>
                </c:pt>
                <c:pt idx="9652">
                  <c:v>87.75</c:v>
                </c:pt>
                <c:pt idx="9653">
                  <c:v>56</c:v>
                </c:pt>
                <c:pt idx="9654">
                  <c:v>72.75</c:v>
                </c:pt>
                <c:pt idx="9655">
                  <c:v>71</c:v>
                </c:pt>
                <c:pt idx="9656">
                  <c:v>66.888888888888886</c:v>
                </c:pt>
                <c:pt idx="9657">
                  <c:v>65.333333333333329</c:v>
                </c:pt>
                <c:pt idx="9658">
                  <c:v>37.692307692307693</c:v>
                </c:pt>
                <c:pt idx="9659">
                  <c:v>38.46153846153846</c:v>
                </c:pt>
                <c:pt idx="9660">
                  <c:v>81.5</c:v>
                </c:pt>
                <c:pt idx="9661">
                  <c:v>78</c:v>
                </c:pt>
                <c:pt idx="9662">
                  <c:v>78</c:v>
                </c:pt>
                <c:pt idx="9663">
                  <c:v>78</c:v>
                </c:pt>
                <c:pt idx="9664">
                  <c:v>60.666666666666664</c:v>
                </c:pt>
                <c:pt idx="9665">
                  <c:v>63.777777777777779</c:v>
                </c:pt>
                <c:pt idx="9666">
                  <c:v>57.555555555555557</c:v>
                </c:pt>
                <c:pt idx="9667">
                  <c:v>62.222222222222221</c:v>
                </c:pt>
                <c:pt idx="9668">
                  <c:v>88.916666666666671</c:v>
                </c:pt>
                <c:pt idx="9669">
                  <c:v>86</c:v>
                </c:pt>
                <c:pt idx="9670">
                  <c:v>91.833333333333329</c:v>
                </c:pt>
                <c:pt idx="9671">
                  <c:v>72.75</c:v>
                </c:pt>
                <c:pt idx="9672">
                  <c:v>81.5</c:v>
                </c:pt>
                <c:pt idx="9673">
                  <c:v>83.25</c:v>
                </c:pt>
                <c:pt idx="9674">
                  <c:v>57.555555555555557</c:v>
                </c:pt>
                <c:pt idx="9675">
                  <c:v>72.75</c:v>
                </c:pt>
                <c:pt idx="9676">
                  <c:v>71</c:v>
                </c:pt>
                <c:pt idx="9677">
                  <c:v>79.75</c:v>
                </c:pt>
                <c:pt idx="9678">
                  <c:v>87.75</c:v>
                </c:pt>
                <c:pt idx="9679">
                  <c:v>57.555555555555557</c:v>
                </c:pt>
                <c:pt idx="9680">
                  <c:v>81.5</c:v>
                </c:pt>
                <c:pt idx="9681">
                  <c:v>85</c:v>
                </c:pt>
                <c:pt idx="9682">
                  <c:v>79.75</c:v>
                </c:pt>
                <c:pt idx="9683">
                  <c:v>70</c:v>
                </c:pt>
                <c:pt idx="9684">
                  <c:v>66.888888888888886</c:v>
                </c:pt>
                <c:pt idx="9685">
                  <c:v>65.333333333333329</c:v>
                </c:pt>
                <c:pt idx="9686">
                  <c:v>87.166666666666671</c:v>
                </c:pt>
                <c:pt idx="9687">
                  <c:v>42.75</c:v>
                </c:pt>
                <c:pt idx="9688">
                  <c:v>65.333333333333329</c:v>
                </c:pt>
                <c:pt idx="9689">
                  <c:v>94.166666666666671</c:v>
                </c:pt>
                <c:pt idx="9690">
                  <c:v>72.75</c:v>
                </c:pt>
                <c:pt idx="9691">
                  <c:v>71</c:v>
                </c:pt>
                <c:pt idx="9692">
                  <c:v>74.5</c:v>
                </c:pt>
                <c:pt idx="9693">
                  <c:v>63.777777777777779</c:v>
                </c:pt>
                <c:pt idx="9694">
                  <c:v>49.75</c:v>
                </c:pt>
                <c:pt idx="9695">
                  <c:v>62.222222222222221</c:v>
                </c:pt>
                <c:pt idx="9696">
                  <c:v>70</c:v>
                </c:pt>
                <c:pt idx="9697">
                  <c:v>78</c:v>
                </c:pt>
                <c:pt idx="9698">
                  <c:v>53.25</c:v>
                </c:pt>
                <c:pt idx="9699">
                  <c:v>88.333333333333329</c:v>
                </c:pt>
                <c:pt idx="9700">
                  <c:v>87.166666666666671</c:v>
                </c:pt>
                <c:pt idx="9701">
                  <c:v>53.25</c:v>
                </c:pt>
                <c:pt idx="9702">
                  <c:v>63.777777777777779</c:v>
                </c:pt>
                <c:pt idx="9703">
                  <c:v>85</c:v>
                </c:pt>
                <c:pt idx="9704">
                  <c:v>59.111111111111114</c:v>
                </c:pt>
                <c:pt idx="9705">
                  <c:v>74.5</c:v>
                </c:pt>
                <c:pt idx="9706">
                  <c:v>79.75</c:v>
                </c:pt>
                <c:pt idx="9707">
                  <c:v>85</c:v>
                </c:pt>
                <c:pt idx="9708">
                  <c:v>65.333333333333329</c:v>
                </c:pt>
                <c:pt idx="9709">
                  <c:v>90.083333333333329</c:v>
                </c:pt>
                <c:pt idx="9710">
                  <c:v>86.583333333333329</c:v>
                </c:pt>
                <c:pt idx="9711">
                  <c:v>40</c:v>
                </c:pt>
                <c:pt idx="9712">
                  <c:v>86.583333333333329</c:v>
                </c:pt>
                <c:pt idx="9713">
                  <c:v>60.666666666666664</c:v>
                </c:pt>
                <c:pt idx="9714">
                  <c:v>56</c:v>
                </c:pt>
                <c:pt idx="9715">
                  <c:v>71</c:v>
                </c:pt>
                <c:pt idx="9716">
                  <c:v>87.166666666666671</c:v>
                </c:pt>
                <c:pt idx="9717">
                  <c:v>78</c:v>
                </c:pt>
                <c:pt idx="9718">
                  <c:v>65.333333333333329</c:v>
                </c:pt>
                <c:pt idx="9719">
                  <c:v>85</c:v>
                </c:pt>
                <c:pt idx="9720">
                  <c:v>53.25</c:v>
                </c:pt>
                <c:pt idx="9721">
                  <c:v>68.444444444444443</c:v>
                </c:pt>
                <c:pt idx="9722">
                  <c:v>70</c:v>
                </c:pt>
                <c:pt idx="9723">
                  <c:v>60.666666666666664</c:v>
                </c:pt>
                <c:pt idx="9724">
                  <c:v>57.555555555555557</c:v>
                </c:pt>
                <c:pt idx="9725">
                  <c:v>49.75</c:v>
                </c:pt>
                <c:pt idx="9726">
                  <c:v>78</c:v>
                </c:pt>
                <c:pt idx="9727">
                  <c:v>85</c:v>
                </c:pt>
                <c:pt idx="9728">
                  <c:v>85</c:v>
                </c:pt>
                <c:pt idx="9729">
                  <c:v>53.25</c:v>
                </c:pt>
                <c:pt idx="9730">
                  <c:v>70</c:v>
                </c:pt>
                <c:pt idx="9731">
                  <c:v>78</c:v>
                </c:pt>
                <c:pt idx="9732">
                  <c:v>70</c:v>
                </c:pt>
                <c:pt idx="9733">
                  <c:v>68.444444444444443</c:v>
                </c:pt>
                <c:pt idx="9734">
                  <c:v>60.666666666666664</c:v>
                </c:pt>
                <c:pt idx="9735">
                  <c:v>71</c:v>
                </c:pt>
                <c:pt idx="9736">
                  <c:v>86.583333333333329</c:v>
                </c:pt>
                <c:pt idx="9737">
                  <c:v>85</c:v>
                </c:pt>
                <c:pt idx="9738">
                  <c:v>71</c:v>
                </c:pt>
                <c:pt idx="9739">
                  <c:v>71</c:v>
                </c:pt>
                <c:pt idx="9740">
                  <c:v>85</c:v>
                </c:pt>
                <c:pt idx="9741">
                  <c:v>56</c:v>
                </c:pt>
                <c:pt idx="9742">
                  <c:v>71</c:v>
                </c:pt>
                <c:pt idx="9743">
                  <c:v>85</c:v>
                </c:pt>
                <c:pt idx="9744">
                  <c:v>83.25</c:v>
                </c:pt>
                <c:pt idx="9745">
                  <c:v>65.333333333333329</c:v>
                </c:pt>
                <c:pt idx="9746">
                  <c:v>87.166666666666671</c:v>
                </c:pt>
                <c:pt idx="9747">
                  <c:v>66.888888888888886</c:v>
                </c:pt>
                <c:pt idx="9748">
                  <c:v>68.444444444444443</c:v>
                </c:pt>
                <c:pt idx="9749">
                  <c:v>62.222222222222221</c:v>
                </c:pt>
                <c:pt idx="9750">
                  <c:v>85</c:v>
                </c:pt>
                <c:pt idx="9751">
                  <c:v>78</c:v>
                </c:pt>
                <c:pt idx="9752">
                  <c:v>62.222222222222221</c:v>
                </c:pt>
                <c:pt idx="9753">
                  <c:v>76.25</c:v>
                </c:pt>
                <c:pt idx="9754">
                  <c:v>90.666666666666671</c:v>
                </c:pt>
                <c:pt idx="9755">
                  <c:v>85</c:v>
                </c:pt>
                <c:pt idx="9756">
                  <c:v>88.916666666666671</c:v>
                </c:pt>
                <c:pt idx="9757">
                  <c:v>70</c:v>
                </c:pt>
                <c:pt idx="9758">
                  <c:v>59.111111111111114</c:v>
                </c:pt>
                <c:pt idx="9759">
                  <c:v>76.25</c:v>
                </c:pt>
                <c:pt idx="9760">
                  <c:v>83.25</c:v>
                </c:pt>
                <c:pt idx="9761">
                  <c:v>88.333333333333329</c:v>
                </c:pt>
                <c:pt idx="9762">
                  <c:v>68.444444444444443</c:v>
                </c:pt>
                <c:pt idx="9763">
                  <c:v>79.75</c:v>
                </c:pt>
                <c:pt idx="9764">
                  <c:v>59.111111111111114</c:v>
                </c:pt>
                <c:pt idx="9765">
                  <c:v>91.25</c:v>
                </c:pt>
                <c:pt idx="9766">
                  <c:v>66.888888888888886</c:v>
                </c:pt>
                <c:pt idx="9767">
                  <c:v>86</c:v>
                </c:pt>
                <c:pt idx="9768">
                  <c:v>86.583333333333329</c:v>
                </c:pt>
                <c:pt idx="9769">
                  <c:v>68.444444444444443</c:v>
                </c:pt>
                <c:pt idx="9770">
                  <c:v>74.5</c:v>
                </c:pt>
                <c:pt idx="9771">
                  <c:v>70</c:v>
                </c:pt>
                <c:pt idx="9772">
                  <c:v>76.25</c:v>
                </c:pt>
                <c:pt idx="9773">
                  <c:v>74.5</c:v>
                </c:pt>
                <c:pt idx="9774">
                  <c:v>74.5</c:v>
                </c:pt>
                <c:pt idx="9775">
                  <c:v>60.666666666666664</c:v>
                </c:pt>
                <c:pt idx="9776">
                  <c:v>60.666666666666664</c:v>
                </c:pt>
                <c:pt idx="9777">
                  <c:v>51.5</c:v>
                </c:pt>
                <c:pt idx="9778">
                  <c:v>60.666666666666664</c:v>
                </c:pt>
                <c:pt idx="9779">
                  <c:v>70</c:v>
                </c:pt>
                <c:pt idx="9780">
                  <c:v>89.5</c:v>
                </c:pt>
                <c:pt idx="9781">
                  <c:v>49.75</c:v>
                </c:pt>
                <c:pt idx="9782">
                  <c:v>72.75</c:v>
                </c:pt>
                <c:pt idx="9783">
                  <c:v>79.75</c:v>
                </c:pt>
                <c:pt idx="9784">
                  <c:v>86.583333333333329</c:v>
                </c:pt>
                <c:pt idx="9785">
                  <c:v>89.5</c:v>
                </c:pt>
                <c:pt idx="9786">
                  <c:v>87.166666666666671</c:v>
                </c:pt>
                <c:pt idx="9787">
                  <c:v>76.25</c:v>
                </c:pt>
                <c:pt idx="9788">
                  <c:v>86.583333333333329</c:v>
                </c:pt>
                <c:pt idx="9789">
                  <c:v>78</c:v>
                </c:pt>
                <c:pt idx="9790">
                  <c:v>51.5</c:v>
                </c:pt>
                <c:pt idx="9791">
                  <c:v>78</c:v>
                </c:pt>
                <c:pt idx="9792">
                  <c:v>76.25</c:v>
                </c:pt>
                <c:pt idx="9793">
                  <c:v>81.5</c:v>
                </c:pt>
                <c:pt idx="9794">
                  <c:v>83.25</c:v>
                </c:pt>
                <c:pt idx="9795">
                  <c:v>86.583333333333329</c:v>
                </c:pt>
                <c:pt idx="9796">
                  <c:v>66.888888888888886</c:v>
                </c:pt>
                <c:pt idx="9797">
                  <c:v>40</c:v>
                </c:pt>
                <c:pt idx="9798">
                  <c:v>51.5</c:v>
                </c:pt>
                <c:pt idx="9799">
                  <c:v>87.75</c:v>
                </c:pt>
                <c:pt idx="9800">
                  <c:v>71</c:v>
                </c:pt>
                <c:pt idx="9801">
                  <c:v>87.166666666666671</c:v>
                </c:pt>
                <c:pt idx="9802">
                  <c:v>60.666666666666664</c:v>
                </c:pt>
                <c:pt idx="9803">
                  <c:v>72.75</c:v>
                </c:pt>
                <c:pt idx="9804">
                  <c:v>68.444444444444443</c:v>
                </c:pt>
                <c:pt idx="9805">
                  <c:v>66.888888888888886</c:v>
                </c:pt>
                <c:pt idx="9806">
                  <c:v>65.333333333333329</c:v>
                </c:pt>
                <c:pt idx="9807">
                  <c:v>41</c:v>
                </c:pt>
                <c:pt idx="9808">
                  <c:v>78</c:v>
                </c:pt>
                <c:pt idx="9809">
                  <c:v>74.5</c:v>
                </c:pt>
                <c:pt idx="9810">
                  <c:v>86</c:v>
                </c:pt>
                <c:pt idx="9811">
                  <c:v>70</c:v>
                </c:pt>
                <c:pt idx="9812">
                  <c:v>78</c:v>
                </c:pt>
                <c:pt idx="9813">
                  <c:v>62.222222222222221</c:v>
                </c:pt>
                <c:pt idx="9814">
                  <c:v>53.25</c:v>
                </c:pt>
                <c:pt idx="9815">
                  <c:v>81.5</c:v>
                </c:pt>
                <c:pt idx="9816">
                  <c:v>56</c:v>
                </c:pt>
                <c:pt idx="9817">
                  <c:v>36.153846153846153</c:v>
                </c:pt>
                <c:pt idx="9818">
                  <c:v>53.25</c:v>
                </c:pt>
                <c:pt idx="9819">
                  <c:v>55</c:v>
                </c:pt>
                <c:pt idx="9820">
                  <c:v>51.5</c:v>
                </c:pt>
                <c:pt idx="9821">
                  <c:v>60.666666666666664</c:v>
                </c:pt>
                <c:pt idx="9822">
                  <c:v>74.5</c:v>
                </c:pt>
                <c:pt idx="9823">
                  <c:v>53.25</c:v>
                </c:pt>
                <c:pt idx="9824">
                  <c:v>59.111111111111114</c:v>
                </c:pt>
                <c:pt idx="9825">
                  <c:v>87.75</c:v>
                </c:pt>
                <c:pt idx="9826">
                  <c:v>70</c:v>
                </c:pt>
                <c:pt idx="9827">
                  <c:v>62.222222222222221</c:v>
                </c:pt>
                <c:pt idx="9828">
                  <c:v>91.25</c:v>
                </c:pt>
                <c:pt idx="9829">
                  <c:v>79.75</c:v>
                </c:pt>
                <c:pt idx="9830">
                  <c:v>87.75</c:v>
                </c:pt>
                <c:pt idx="9831">
                  <c:v>56</c:v>
                </c:pt>
                <c:pt idx="9832">
                  <c:v>79.75</c:v>
                </c:pt>
                <c:pt idx="9833">
                  <c:v>81.5</c:v>
                </c:pt>
                <c:pt idx="9834">
                  <c:v>59.111111111111114</c:v>
                </c:pt>
                <c:pt idx="9835">
                  <c:v>71</c:v>
                </c:pt>
                <c:pt idx="9836">
                  <c:v>78</c:v>
                </c:pt>
                <c:pt idx="9837">
                  <c:v>79.75</c:v>
                </c:pt>
                <c:pt idx="9838">
                  <c:v>85</c:v>
                </c:pt>
                <c:pt idx="9839">
                  <c:v>88.916666666666671</c:v>
                </c:pt>
                <c:pt idx="9840">
                  <c:v>42.75</c:v>
                </c:pt>
                <c:pt idx="9841">
                  <c:v>90.666666666666671</c:v>
                </c:pt>
                <c:pt idx="9842">
                  <c:v>78</c:v>
                </c:pt>
                <c:pt idx="9843">
                  <c:v>60.666666666666664</c:v>
                </c:pt>
                <c:pt idx="9844">
                  <c:v>76.25</c:v>
                </c:pt>
                <c:pt idx="9845">
                  <c:v>63.777777777777779</c:v>
                </c:pt>
                <c:pt idx="9846">
                  <c:v>70</c:v>
                </c:pt>
                <c:pt idx="9847">
                  <c:v>74.5</c:v>
                </c:pt>
                <c:pt idx="9848">
                  <c:v>76.25</c:v>
                </c:pt>
                <c:pt idx="9849">
                  <c:v>85</c:v>
                </c:pt>
                <c:pt idx="9850">
                  <c:v>76.25</c:v>
                </c:pt>
                <c:pt idx="9851">
                  <c:v>83.25</c:v>
                </c:pt>
                <c:pt idx="9852">
                  <c:v>72.75</c:v>
                </c:pt>
                <c:pt idx="9853">
                  <c:v>68.444444444444443</c:v>
                </c:pt>
                <c:pt idx="9854">
                  <c:v>53.25</c:v>
                </c:pt>
                <c:pt idx="9855">
                  <c:v>88.333333333333329</c:v>
                </c:pt>
                <c:pt idx="9856">
                  <c:v>71</c:v>
                </c:pt>
                <c:pt idx="9857">
                  <c:v>53.25</c:v>
                </c:pt>
                <c:pt idx="9858">
                  <c:v>46.25</c:v>
                </c:pt>
                <c:pt idx="9859">
                  <c:v>72.75</c:v>
                </c:pt>
                <c:pt idx="9860">
                  <c:v>62.222222222222221</c:v>
                </c:pt>
                <c:pt idx="9861">
                  <c:v>63.777777777777779</c:v>
                </c:pt>
                <c:pt idx="9862">
                  <c:v>74.5</c:v>
                </c:pt>
                <c:pt idx="9863">
                  <c:v>70</c:v>
                </c:pt>
                <c:pt idx="9864">
                  <c:v>76.25</c:v>
                </c:pt>
                <c:pt idx="9865">
                  <c:v>86.583333333333329</c:v>
                </c:pt>
                <c:pt idx="9866">
                  <c:v>88.333333333333329</c:v>
                </c:pt>
                <c:pt idx="9867">
                  <c:v>59.111111111111114</c:v>
                </c:pt>
                <c:pt idx="9868">
                  <c:v>70</c:v>
                </c:pt>
                <c:pt idx="9869">
                  <c:v>66.888888888888886</c:v>
                </c:pt>
                <c:pt idx="9870">
                  <c:v>86</c:v>
                </c:pt>
                <c:pt idx="9871">
                  <c:v>76.25</c:v>
                </c:pt>
                <c:pt idx="9872">
                  <c:v>83.25</c:v>
                </c:pt>
                <c:pt idx="9873">
                  <c:v>59.111111111111114</c:v>
                </c:pt>
                <c:pt idx="9874">
                  <c:v>68.444444444444443</c:v>
                </c:pt>
                <c:pt idx="9875">
                  <c:v>56</c:v>
                </c:pt>
                <c:pt idx="9876">
                  <c:v>55</c:v>
                </c:pt>
                <c:pt idx="9877">
                  <c:v>91.833333333333329</c:v>
                </c:pt>
                <c:pt idx="9878">
                  <c:v>72.75</c:v>
                </c:pt>
                <c:pt idx="9879">
                  <c:v>72.75</c:v>
                </c:pt>
                <c:pt idx="9880">
                  <c:v>68.444444444444443</c:v>
                </c:pt>
                <c:pt idx="9881">
                  <c:v>85</c:v>
                </c:pt>
                <c:pt idx="9882">
                  <c:v>90.083333333333329</c:v>
                </c:pt>
                <c:pt idx="9883">
                  <c:v>71</c:v>
                </c:pt>
                <c:pt idx="9884">
                  <c:v>44.5</c:v>
                </c:pt>
                <c:pt idx="9885">
                  <c:v>68.444444444444443</c:v>
                </c:pt>
                <c:pt idx="9886">
                  <c:v>93</c:v>
                </c:pt>
                <c:pt idx="9887">
                  <c:v>51.5</c:v>
                </c:pt>
                <c:pt idx="9888">
                  <c:v>56</c:v>
                </c:pt>
                <c:pt idx="9889">
                  <c:v>87.75</c:v>
                </c:pt>
                <c:pt idx="9890">
                  <c:v>90.666666666666671</c:v>
                </c:pt>
                <c:pt idx="9891">
                  <c:v>60.666666666666664</c:v>
                </c:pt>
                <c:pt idx="9892">
                  <c:v>72.75</c:v>
                </c:pt>
                <c:pt idx="9893">
                  <c:v>63.777777777777779</c:v>
                </c:pt>
                <c:pt idx="9894">
                  <c:v>60.666666666666664</c:v>
                </c:pt>
                <c:pt idx="9895">
                  <c:v>85</c:v>
                </c:pt>
                <c:pt idx="9896">
                  <c:v>53.25</c:v>
                </c:pt>
                <c:pt idx="9897">
                  <c:v>59.111111111111114</c:v>
                </c:pt>
                <c:pt idx="9898">
                  <c:v>70</c:v>
                </c:pt>
                <c:pt idx="9899">
                  <c:v>65.333333333333329</c:v>
                </c:pt>
                <c:pt idx="9900">
                  <c:v>71</c:v>
                </c:pt>
                <c:pt idx="9901">
                  <c:v>70</c:v>
                </c:pt>
                <c:pt idx="9902">
                  <c:v>90.083333333333329</c:v>
                </c:pt>
                <c:pt idx="9903">
                  <c:v>86</c:v>
                </c:pt>
                <c:pt idx="9904">
                  <c:v>65.333333333333329</c:v>
                </c:pt>
                <c:pt idx="9905">
                  <c:v>81.5</c:v>
                </c:pt>
                <c:pt idx="9906">
                  <c:v>56</c:v>
                </c:pt>
                <c:pt idx="9907">
                  <c:v>83.25</c:v>
                </c:pt>
                <c:pt idx="9908">
                  <c:v>65.333333333333329</c:v>
                </c:pt>
                <c:pt idx="9909">
                  <c:v>74.5</c:v>
                </c:pt>
                <c:pt idx="9910">
                  <c:v>48</c:v>
                </c:pt>
                <c:pt idx="9911">
                  <c:v>87.75</c:v>
                </c:pt>
                <c:pt idx="9912">
                  <c:v>57.555555555555557</c:v>
                </c:pt>
                <c:pt idx="9913">
                  <c:v>86</c:v>
                </c:pt>
                <c:pt idx="9914">
                  <c:v>78</c:v>
                </c:pt>
                <c:pt idx="9915">
                  <c:v>70</c:v>
                </c:pt>
                <c:pt idx="9916">
                  <c:v>63.777777777777779</c:v>
                </c:pt>
                <c:pt idx="9917">
                  <c:v>48</c:v>
                </c:pt>
                <c:pt idx="9918">
                  <c:v>55</c:v>
                </c:pt>
                <c:pt idx="9919">
                  <c:v>59.111111111111114</c:v>
                </c:pt>
                <c:pt idx="9920">
                  <c:v>62.222222222222221</c:v>
                </c:pt>
                <c:pt idx="9921">
                  <c:v>85</c:v>
                </c:pt>
                <c:pt idx="9922">
                  <c:v>63.777777777777779</c:v>
                </c:pt>
                <c:pt idx="9923">
                  <c:v>83.25</c:v>
                </c:pt>
                <c:pt idx="9924">
                  <c:v>87.75</c:v>
                </c:pt>
                <c:pt idx="9925">
                  <c:v>48</c:v>
                </c:pt>
                <c:pt idx="9926">
                  <c:v>85</c:v>
                </c:pt>
                <c:pt idx="9927">
                  <c:v>72.75</c:v>
                </c:pt>
                <c:pt idx="9928">
                  <c:v>83.25</c:v>
                </c:pt>
                <c:pt idx="9929">
                  <c:v>79.75</c:v>
                </c:pt>
                <c:pt idx="9930">
                  <c:v>62.222222222222221</c:v>
                </c:pt>
                <c:pt idx="9931">
                  <c:v>78</c:v>
                </c:pt>
                <c:pt idx="9932">
                  <c:v>91.25</c:v>
                </c:pt>
                <c:pt idx="9933">
                  <c:v>94.166666666666671</c:v>
                </c:pt>
                <c:pt idx="9934">
                  <c:v>91.25</c:v>
                </c:pt>
                <c:pt idx="9935">
                  <c:v>68.444444444444443</c:v>
                </c:pt>
                <c:pt idx="9936">
                  <c:v>85</c:v>
                </c:pt>
                <c:pt idx="9937">
                  <c:v>62.222222222222221</c:v>
                </c:pt>
                <c:pt idx="9938">
                  <c:v>81.5</c:v>
                </c:pt>
                <c:pt idx="9939">
                  <c:v>57.555555555555557</c:v>
                </c:pt>
                <c:pt idx="9940">
                  <c:v>81.5</c:v>
                </c:pt>
                <c:pt idx="9941">
                  <c:v>62.222222222222221</c:v>
                </c:pt>
                <c:pt idx="9942">
                  <c:v>65.333333333333329</c:v>
                </c:pt>
                <c:pt idx="9943">
                  <c:v>93.583333333333329</c:v>
                </c:pt>
                <c:pt idx="9944">
                  <c:v>44.5</c:v>
                </c:pt>
                <c:pt idx="9945">
                  <c:v>93.583333333333329</c:v>
                </c:pt>
                <c:pt idx="9946">
                  <c:v>78</c:v>
                </c:pt>
                <c:pt idx="9947">
                  <c:v>72.75</c:v>
                </c:pt>
                <c:pt idx="9948">
                  <c:v>74.5</c:v>
                </c:pt>
                <c:pt idx="9949">
                  <c:v>65.333333333333329</c:v>
                </c:pt>
                <c:pt idx="9950">
                  <c:v>76.25</c:v>
                </c:pt>
                <c:pt idx="9951">
                  <c:v>65.333333333333329</c:v>
                </c:pt>
                <c:pt idx="9952">
                  <c:v>70</c:v>
                </c:pt>
                <c:pt idx="9953">
                  <c:v>66.888888888888886</c:v>
                </c:pt>
                <c:pt idx="9954">
                  <c:v>76.25</c:v>
                </c:pt>
                <c:pt idx="9955">
                  <c:v>76.25</c:v>
                </c:pt>
                <c:pt idx="9956">
                  <c:v>60.666666666666664</c:v>
                </c:pt>
                <c:pt idx="9957">
                  <c:v>65.333333333333329</c:v>
                </c:pt>
                <c:pt idx="9958">
                  <c:v>55</c:v>
                </c:pt>
                <c:pt idx="9959">
                  <c:v>71</c:v>
                </c:pt>
                <c:pt idx="9960">
                  <c:v>66.888888888888886</c:v>
                </c:pt>
                <c:pt idx="9961">
                  <c:v>86</c:v>
                </c:pt>
                <c:pt idx="9962">
                  <c:v>74.5</c:v>
                </c:pt>
                <c:pt idx="9963">
                  <c:v>71</c:v>
                </c:pt>
                <c:pt idx="9964">
                  <c:v>79.75</c:v>
                </c:pt>
                <c:pt idx="9965">
                  <c:v>71</c:v>
                </c:pt>
                <c:pt idx="9966">
                  <c:v>81.5</c:v>
                </c:pt>
                <c:pt idx="9967">
                  <c:v>72.75</c:v>
                </c:pt>
                <c:pt idx="9968">
                  <c:v>74.5</c:v>
                </c:pt>
                <c:pt idx="9969">
                  <c:v>57.555555555555557</c:v>
                </c:pt>
                <c:pt idx="9970">
                  <c:v>72.75</c:v>
                </c:pt>
                <c:pt idx="9971">
                  <c:v>60.666666666666664</c:v>
                </c:pt>
                <c:pt idx="9972">
                  <c:v>90.666666666666671</c:v>
                </c:pt>
                <c:pt idx="9973">
                  <c:v>56</c:v>
                </c:pt>
                <c:pt idx="9974">
                  <c:v>65.333333333333329</c:v>
                </c:pt>
                <c:pt idx="9975">
                  <c:v>79.75</c:v>
                </c:pt>
                <c:pt idx="9976">
                  <c:v>68.444444444444443</c:v>
                </c:pt>
                <c:pt idx="9977">
                  <c:v>86.583333333333329</c:v>
                </c:pt>
                <c:pt idx="9978">
                  <c:v>74.5</c:v>
                </c:pt>
                <c:pt idx="9979">
                  <c:v>83.25</c:v>
                </c:pt>
                <c:pt idx="9980">
                  <c:v>86</c:v>
                </c:pt>
                <c:pt idx="9981">
                  <c:v>81.5</c:v>
                </c:pt>
                <c:pt idx="9982">
                  <c:v>89.5</c:v>
                </c:pt>
                <c:pt idx="9983">
                  <c:v>41</c:v>
                </c:pt>
                <c:pt idx="9984">
                  <c:v>63.777777777777779</c:v>
                </c:pt>
                <c:pt idx="9985">
                  <c:v>66.888888888888886</c:v>
                </c:pt>
                <c:pt idx="9986">
                  <c:v>55</c:v>
                </c:pt>
                <c:pt idx="9987">
                  <c:v>65.333333333333329</c:v>
                </c:pt>
                <c:pt idx="9988">
                  <c:v>62.222222222222221</c:v>
                </c:pt>
                <c:pt idx="9989">
                  <c:v>83.25</c:v>
                </c:pt>
                <c:pt idx="9990">
                  <c:v>66.888888888888886</c:v>
                </c:pt>
                <c:pt idx="9991">
                  <c:v>53.25</c:v>
                </c:pt>
                <c:pt idx="9992">
                  <c:v>71</c:v>
                </c:pt>
                <c:pt idx="9993">
                  <c:v>56</c:v>
                </c:pt>
                <c:pt idx="9994">
                  <c:v>56</c:v>
                </c:pt>
                <c:pt idx="9995">
                  <c:v>78</c:v>
                </c:pt>
                <c:pt idx="9996">
                  <c:v>68.444444444444443</c:v>
                </c:pt>
                <c:pt idx="9997">
                  <c:v>49.75</c:v>
                </c:pt>
                <c:pt idx="9998">
                  <c:v>87.75</c:v>
                </c:pt>
                <c:pt idx="9999">
                  <c:v>56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CA7-4EB1-96B1-994FEDAE33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4482352"/>
        <c:axId val="194484016"/>
      </c:scatterChart>
      <c:valAx>
        <c:axId val="1944823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4484016"/>
        <c:crosses val="autoZero"/>
        <c:crossBetween val="midCat"/>
      </c:valAx>
      <c:valAx>
        <c:axId val="194484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_ 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44823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'[10000 55.xlsx]Sheet1'!$I$1</c:f>
              <c:strCache>
                <c:ptCount val="1"/>
                <c:pt idx="0">
                  <c:v>赋分收益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'[10000 55.xlsx]Sheet1'!$A$2:$A$10001</c:f>
              <c:numCache>
                <c:formatCode>General</c:formatCode>
                <c:ptCount val="10000"/>
                <c:pt idx="0">
                  <c:v>50</c:v>
                </c:pt>
                <c:pt idx="1">
                  <c:v>61</c:v>
                </c:pt>
                <c:pt idx="2">
                  <c:v>58</c:v>
                </c:pt>
                <c:pt idx="3">
                  <c:v>55</c:v>
                </c:pt>
                <c:pt idx="4">
                  <c:v>50</c:v>
                </c:pt>
                <c:pt idx="5">
                  <c:v>47</c:v>
                </c:pt>
                <c:pt idx="6">
                  <c:v>51</c:v>
                </c:pt>
                <c:pt idx="7">
                  <c:v>58</c:v>
                </c:pt>
                <c:pt idx="8">
                  <c:v>52</c:v>
                </c:pt>
                <c:pt idx="9">
                  <c:v>61</c:v>
                </c:pt>
                <c:pt idx="10">
                  <c:v>42</c:v>
                </c:pt>
                <c:pt idx="11">
                  <c:v>47</c:v>
                </c:pt>
                <c:pt idx="12">
                  <c:v>52</c:v>
                </c:pt>
                <c:pt idx="13">
                  <c:v>46</c:v>
                </c:pt>
                <c:pt idx="14">
                  <c:v>44</c:v>
                </c:pt>
                <c:pt idx="15">
                  <c:v>45</c:v>
                </c:pt>
                <c:pt idx="16">
                  <c:v>59</c:v>
                </c:pt>
                <c:pt idx="17">
                  <c:v>60</c:v>
                </c:pt>
                <c:pt idx="18">
                  <c:v>50</c:v>
                </c:pt>
                <c:pt idx="19">
                  <c:v>48</c:v>
                </c:pt>
                <c:pt idx="20">
                  <c:v>58</c:v>
                </c:pt>
                <c:pt idx="21">
                  <c:v>66</c:v>
                </c:pt>
                <c:pt idx="22">
                  <c:v>55</c:v>
                </c:pt>
                <c:pt idx="23">
                  <c:v>56</c:v>
                </c:pt>
                <c:pt idx="24">
                  <c:v>72</c:v>
                </c:pt>
                <c:pt idx="25">
                  <c:v>61</c:v>
                </c:pt>
                <c:pt idx="26">
                  <c:v>43</c:v>
                </c:pt>
                <c:pt idx="27">
                  <c:v>69</c:v>
                </c:pt>
                <c:pt idx="28">
                  <c:v>44</c:v>
                </c:pt>
                <c:pt idx="29">
                  <c:v>39</c:v>
                </c:pt>
                <c:pt idx="30">
                  <c:v>57</c:v>
                </c:pt>
                <c:pt idx="31">
                  <c:v>69</c:v>
                </c:pt>
                <c:pt idx="32">
                  <c:v>71</c:v>
                </c:pt>
                <c:pt idx="33">
                  <c:v>59</c:v>
                </c:pt>
                <c:pt idx="34">
                  <c:v>58</c:v>
                </c:pt>
                <c:pt idx="35">
                  <c:v>53</c:v>
                </c:pt>
                <c:pt idx="36">
                  <c:v>62</c:v>
                </c:pt>
                <c:pt idx="37">
                  <c:v>45</c:v>
                </c:pt>
                <c:pt idx="38">
                  <c:v>52</c:v>
                </c:pt>
                <c:pt idx="39">
                  <c:v>60</c:v>
                </c:pt>
                <c:pt idx="40">
                  <c:v>72</c:v>
                </c:pt>
                <c:pt idx="41">
                  <c:v>68</c:v>
                </c:pt>
                <c:pt idx="42">
                  <c:v>41</c:v>
                </c:pt>
                <c:pt idx="43">
                  <c:v>73</c:v>
                </c:pt>
                <c:pt idx="44">
                  <c:v>69</c:v>
                </c:pt>
                <c:pt idx="45">
                  <c:v>55</c:v>
                </c:pt>
                <c:pt idx="46">
                  <c:v>49</c:v>
                </c:pt>
                <c:pt idx="47">
                  <c:v>52</c:v>
                </c:pt>
                <c:pt idx="48">
                  <c:v>56</c:v>
                </c:pt>
                <c:pt idx="49">
                  <c:v>51</c:v>
                </c:pt>
                <c:pt idx="50">
                  <c:v>55</c:v>
                </c:pt>
                <c:pt idx="51">
                  <c:v>57</c:v>
                </c:pt>
                <c:pt idx="52">
                  <c:v>52</c:v>
                </c:pt>
                <c:pt idx="53">
                  <c:v>57</c:v>
                </c:pt>
                <c:pt idx="54">
                  <c:v>42</c:v>
                </c:pt>
                <c:pt idx="55">
                  <c:v>47</c:v>
                </c:pt>
                <c:pt idx="56">
                  <c:v>61</c:v>
                </c:pt>
                <c:pt idx="57">
                  <c:v>62</c:v>
                </c:pt>
                <c:pt idx="58">
                  <c:v>47</c:v>
                </c:pt>
                <c:pt idx="59">
                  <c:v>49</c:v>
                </c:pt>
                <c:pt idx="60">
                  <c:v>51</c:v>
                </c:pt>
                <c:pt idx="61">
                  <c:v>53</c:v>
                </c:pt>
                <c:pt idx="62">
                  <c:v>67</c:v>
                </c:pt>
                <c:pt idx="63">
                  <c:v>67</c:v>
                </c:pt>
                <c:pt idx="64">
                  <c:v>54</c:v>
                </c:pt>
                <c:pt idx="65">
                  <c:v>66</c:v>
                </c:pt>
                <c:pt idx="66">
                  <c:v>51</c:v>
                </c:pt>
                <c:pt idx="67">
                  <c:v>57</c:v>
                </c:pt>
                <c:pt idx="68">
                  <c:v>59</c:v>
                </c:pt>
                <c:pt idx="69">
                  <c:v>39</c:v>
                </c:pt>
                <c:pt idx="70">
                  <c:v>45</c:v>
                </c:pt>
                <c:pt idx="71">
                  <c:v>57</c:v>
                </c:pt>
                <c:pt idx="72">
                  <c:v>59</c:v>
                </c:pt>
                <c:pt idx="73">
                  <c:v>52</c:v>
                </c:pt>
                <c:pt idx="74">
                  <c:v>59</c:v>
                </c:pt>
                <c:pt idx="75">
                  <c:v>51</c:v>
                </c:pt>
                <c:pt idx="76">
                  <c:v>63</c:v>
                </c:pt>
                <c:pt idx="77">
                  <c:v>66</c:v>
                </c:pt>
                <c:pt idx="78">
                  <c:v>49</c:v>
                </c:pt>
                <c:pt idx="79">
                  <c:v>57</c:v>
                </c:pt>
                <c:pt idx="80">
                  <c:v>69</c:v>
                </c:pt>
                <c:pt idx="81">
                  <c:v>70</c:v>
                </c:pt>
                <c:pt idx="82">
                  <c:v>39</c:v>
                </c:pt>
                <c:pt idx="83">
                  <c:v>42</c:v>
                </c:pt>
                <c:pt idx="84">
                  <c:v>60</c:v>
                </c:pt>
                <c:pt idx="85">
                  <c:v>49</c:v>
                </c:pt>
                <c:pt idx="86">
                  <c:v>59</c:v>
                </c:pt>
                <c:pt idx="87">
                  <c:v>46</c:v>
                </c:pt>
                <c:pt idx="88">
                  <c:v>68</c:v>
                </c:pt>
                <c:pt idx="89">
                  <c:v>69</c:v>
                </c:pt>
                <c:pt idx="90">
                  <c:v>39</c:v>
                </c:pt>
                <c:pt idx="91">
                  <c:v>60</c:v>
                </c:pt>
                <c:pt idx="92">
                  <c:v>62</c:v>
                </c:pt>
                <c:pt idx="93">
                  <c:v>60</c:v>
                </c:pt>
                <c:pt idx="94">
                  <c:v>59</c:v>
                </c:pt>
                <c:pt idx="95">
                  <c:v>62</c:v>
                </c:pt>
                <c:pt idx="96">
                  <c:v>59</c:v>
                </c:pt>
                <c:pt idx="97">
                  <c:v>42</c:v>
                </c:pt>
                <c:pt idx="98">
                  <c:v>56</c:v>
                </c:pt>
                <c:pt idx="99">
                  <c:v>69</c:v>
                </c:pt>
                <c:pt idx="100">
                  <c:v>47</c:v>
                </c:pt>
                <c:pt idx="101">
                  <c:v>39</c:v>
                </c:pt>
                <c:pt idx="102">
                  <c:v>58</c:v>
                </c:pt>
                <c:pt idx="103">
                  <c:v>54</c:v>
                </c:pt>
                <c:pt idx="104">
                  <c:v>35</c:v>
                </c:pt>
                <c:pt idx="105">
                  <c:v>52</c:v>
                </c:pt>
                <c:pt idx="106">
                  <c:v>59</c:v>
                </c:pt>
                <c:pt idx="107">
                  <c:v>70</c:v>
                </c:pt>
                <c:pt idx="108">
                  <c:v>45</c:v>
                </c:pt>
                <c:pt idx="109">
                  <c:v>60</c:v>
                </c:pt>
                <c:pt idx="110">
                  <c:v>50</c:v>
                </c:pt>
                <c:pt idx="111">
                  <c:v>61</c:v>
                </c:pt>
                <c:pt idx="112">
                  <c:v>57</c:v>
                </c:pt>
                <c:pt idx="113">
                  <c:v>63</c:v>
                </c:pt>
                <c:pt idx="114">
                  <c:v>66</c:v>
                </c:pt>
                <c:pt idx="115">
                  <c:v>45</c:v>
                </c:pt>
                <c:pt idx="116">
                  <c:v>50</c:v>
                </c:pt>
                <c:pt idx="117">
                  <c:v>44</c:v>
                </c:pt>
                <c:pt idx="118">
                  <c:v>71</c:v>
                </c:pt>
                <c:pt idx="119">
                  <c:v>71</c:v>
                </c:pt>
                <c:pt idx="120">
                  <c:v>52</c:v>
                </c:pt>
                <c:pt idx="121">
                  <c:v>67</c:v>
                </c:pt>
                <c:pt idx="122">
                  <c:v>60</c:v>
                </c:pt>
                <c:pt idx="123">
                  <c:v>56</c:v>
                </c:pt>
                <c:pt idx="124">
                  <c:v>48</c:v>
                </c:pt>
                <c:pt idx="125">
                  <c:v>48</c:v>
                </c:pt>
                <c:pt idx="126">
                  <c:v>39</c:v>
                </c:pt>
                <c:pt idx="127">
                  <c:v>38</c:v>
                </c:pt>
                <c:pt idx="128">
                  <c:v>59</c:v>
                </c:pt>
                <c:pt idx="129">
                  <c:v>56</c:v>
                </c:pt>
                <c:pt idx="130">
                  <c:v>55</c:v>
                </c:pt>
                <c:pt idx="131">
                  <c:v>48</c:v>
                </c:pt>
                <c:pt idx="132">
                  <c:v>48</c:v>
                </c:pt>
                <c:pt idx="133">
                  <c:v>48</c:v>
                </c:pt>
                <c:pt idx="134">
                  <c:v>64</c:v>
                </c:pt>
                <c:pt idx="135">
                  <c:v>58</c:v>
                </c:pt>
                <c:pt idx="136">
                  <c:v>58</c:v>
                </c:pt>
                <c:pt idx="137">
                  <c:v>64</c:v>
                </c:pt>
                <c:pt idx="138">
                  <c:v>57</c:v>
                </c:pt>
                <c:pt idx="139">
                  <c:v>37</c:v>
                </c:pt>
                <c:pt idx="140">
                  <c:v>55</c:v>
                </c:pt>
                <c:pt idx="141">
                  <c:v>64</c:v>
                </c:pt>
                <c:pt idx="142">
                  <c:v>58</c:v>
                </c:pt>
                <c:pt idx="143">
                  <c:v>34</c:v>
                </c:pt>
                <c:pt idx="144">
                  <c:v>70</c:v>
                </c:pt>
                <c:pt idx="145">
                  <c:v>55</c:v>
                </c:pt>
                <c:pt idx="146">
                  <c:v>56</c:v>
                </c:pt>
                <c:pt idx="147">
                  <c:v>52</c:v>
                </c:pt>
                <c:pt idx="148">
                  <c:v>62</c:v>
                </c:pt>
                <c:pt idx="149">
                  <c:v>70</c:v>
                </c:pt>
                <c:pt idx="150">
                  <c:v>59</c:v>
                </c:pt>
                <c:pt idx="151">
                  <c:v>64</c:v>
                </c:pt>
                <c:pt idx="152">
                  <c:v>48</c:v>
                </c:pt>
                <c:pt idx="153">
                  <c:v>42</c:v>
                </c:pt>
                <c:pt idx="154">
                  <c:v>50</c:v>
                </c:pt>
                <c:pt idx="155">
                  <c:v>44</c:v>
                </c:pt>
                <c:pt idx="156">
                  <c:v>48</c:v>
                </c:pt>
                <c:pt idx="157">
                  <c:v>70</c:v>
                </c:pt>
                <c:pt idx="158">
                  <c:v>52</c:v>
                </c:pt>
                <c:pt idx="159">
                  <c:v>48</c:v>
                </c:pt>
                <c:pt idx="160">
                  <c:v>51</c:v>
                </c:pt>
                <c:pt idx="161">
                  <c:v>62</c:v>
                </c:pt>
                <c:pt idx="162">
                  <c:v>53</c:v>
                </c:pt>
                <c:pt idx="163">
                  <c:v>58</c:v>
                </c:pt>
                <c:pt idx="164">
                  <c:v>50</c:v>
                </c:pt>
                <c:pt idx="165">
                  <c:v>52</c:v>
                </c:pt>
                <c:pt idx="166">
                  <c:v>55</c:v>
                </c:pt>
                <c:pt idx="167">
                  <c:v>66</c:v>
                </c:pt>
                <c:pt idx="168">
                  <c:v>44</c:v>
                </c:pt>
                <c:pt idx="169">
                  <c:v>47</c:v>
                </c:pt>
                <c:pt idx="170">
                  <c:v>70</c:v>
                </c:pt>
                <c:pt idx="171">
                  <c:v>43</c:v>
                </c:pt>
                <c:pt idx="172">
                  <c:v>64</c:v>
                </c:pt>
                <c:pt idx="173">
                  <c:v>47</c:v>
                </c:pt>
                <c:pt idx="174">
                  <c:v>53</c:v>
                </c:pt>
                <c:pt idx="175">
                  <c:v>59</c:v>
                </c:pt>
                <c:pt idx="176">
                  <c:v>62</c:v>
                </c:pt>
                <c:pt idx="177">
                  <c:v>67</c:v>
                </c:pt>
                <c:pt idx="178">
                  <c:v>38</c:v>
                </c:pt>
                <c:pt idx="179">
                  <c:v>60</c:v>
                </c:pt>
                <c:pt idx="180">
                  <c:v>65</c:v>
                </c:pt>
                <c:pt idx="181">
                  <c:v>60</c:v>
                </c:pt>
                <c:pt idx="182">
                  <c:v>53</c:v>
                </c:pt>
                <c:pt idx="183">
                  <c:v>46</c:v>
                </c:pt>
                <c:pt idx="184">
                  <c:v>52</c:v>
                </c:pt>
                <c:pt idx="185">
                  <c:v>60</c:v>
                </c:pt>
                <c:pt idx="186">
                  <c:v>55</c:v>
                </c:pt>
                <c:pt idx="187">
                  <c:v>62</c:v>
                </c:pt>
                <c:pt idx="188">
                  <c:v>66</c:v>
                </c:pt>
                <c:pt idx="189">
                  <c:v>56</c:v>
                </c:pt>
                <c:pt idx="190">
                  <c:v>58</c:v>
                </c:pt>
                <c:pt idx="191">
                  <c:v>65</c:v>
                </c:pt>
                <c:pt idx="192">
                  <c:v>74</c:v>
                </c:pt>
                <c:pt idx="193">
                  <c:v>61</c:v>
                </c:pt>
                <c:pt idx="194">
                  <c:v>62</c:v>
                </c:pt>
                <c:pt idx="195">
                  <c:v>50</c:v>
                </c:pt>
                <c:pt idx="196">
                  <c:v>63</c:v>
                </c:pt>
                <c:pt idx="197">
                  <c:v>58</c:v>
                </c:pt>
                <c:pt idx="198">
                  <c:v>62</c:v>
                </c:pt>
                <c:pt idx="199">
                  <c:v>61</c:v>
                </c:pt>
                <c:pt idx="200">
                  <c:v>55</c:v>
                </c:pt>
                <c:pt idx="201">
                  <c:v>56</c:v>
                </c:pt>
                <c:pt idx="202">
                  <c:v>67</c:v>
                </c:pt>
                <c:pt idx="203">
                  <c:v>52</c:v>
                </c:pt>
                <c:pt idx="204">
                  <c:v>54</c:v>
                </c:pt>
                <c:pt idx="205">
                  <c:v>46</c:v>
                </c:pt>
                <c:pt idx="206">
                  <c:v>38</c:v>
                </c:pt>
                <c:pt idx="207">
                  <c:v>46</c:v>
                </c:pt>
                <c:pt idx="208">
                  <c:v>56</c:v>
                </c:pt>
                <c:pt idx="209">
                  <c:v>57</c:v>
                </c:pt>
                <c:pt idx="210">
                  <c:v>75</c:v>
                </c:pt>
                <c:pt idx="211">
                  <c:v>55</c:v>
                </c:pt>
                <c:pt idx="212">
                  <c:v>69</c:v>
                </c:pt>
                <c:pt idx="213">
                  <c:v>48</c:v>
                </c:pt>
                <c:pt idx="214">
                  <c:v>69</c:v>
                </c:pt>
                <c:pt idx="215">
                  <c:v>58</c:v>
                </c:pt>
                <c:pt idx="216">
                  <c:v>47</c:v>
                </c:pt>
                <c:pt idx="217">
                  <c:v>65</c:v>
                </c:pt>
                <c:pt idx="218">
                  <c:v>50</c:v>
                </c:pt>
                <c:pt idx="219">
                  <c:v>64</c:v>
                </c:pt>
                <c:pt idx="220">
                  <c:v>55</c:v>
                </c:pt>
                <c:pt idx="221">
                  <c:v>59</c:v>
                </c:pt>
                <c:pt idx="222">
                  <c:v>54</c:v>
                </c:pt>
                <c:pt idx="223">
                  <c:v>55</c:v>
                </c:pt>
                <c:pt idx="224">
                  <c:v>70</c:v>
                </c:pt>
                <c:pt idx="225">
                  <c:v>68</c:v>
                </c:pt>
                <c:pt idx="226">
                  <c:v>43</c:v>
                </c:pt>
                <c:pt idx="227">
                  <c:v>68</c:v>
                </c:pt>
                <c:pt idx="228">
                  <c:v>55</c:v>
                </c:pt>
                <c:pt idx="229">
                  <c:v>71</c:v>
                </c:pt>
                <c:pt idx="230">
                  <c:v>37</c:v>
                </c:pt>
                <c:pt idx="231">
                  <c:v>66</c:v>
                </c:pt>
                <c:pt idx="232">
                  <c:v>48</c:v>
                </c:pt>
                <c:pt idx="233">
                  <c:v>61</c:v>
                </c:pt>
                <c:pt idx="234">
                  <c:v>40</c:v>
                </c:pt>
                <c:pt idx="235">
                  <c:v>50</c:v>
                </c:pt>
                <c:pt idx="236">
                  <c:v>69</c:v>
                </c:pt>
                <c:pt idx="237">
                  <c:v>38</c:v>
                </c:pt>
                <c:pt idx="238">
                  <c:v>42</c:v>
                </c:pt>
                <c:pt idx="239">
                  <c:v>60</c:v>
                </c:pt>
                <c:pt idx="240">
                  <c:v>62</c:v>
                </c:pt>
                <c:pt idx="241">
                  <c:v>58</c:v>
                </c:pt>
                <c:pt idx="242">
                  <c:v>49</c:v>
                </c:pt>
                <c:pt idx="243">
                  <c:v>50</c:v>
                </c:pt>
                <c:pt idx="244">
                  <c:v>53</c:v>
                </c:pt>
                <c:pt idx="245">
                  <c:v>37</c:v>
                </c:pt>
                <c:pt idx="246">
                  <c:v>52</c:v>
                </c:pt>
                <c:pt idx="247">
                  <c:v>33</c:v>
                </c:pt>
                <c:pt idx="248">
                  <c:v>56</c:v>
                </c:pt>
                <c:pt idx="249">
                  <c:v>53</c:v>
                </c:pt>
                <c:pt idx="250">
                  <c:v>53</c:v>
                </c:pt>
                <c:pt idx="251">
                  <c:v>38</c:v>
                </c:pt>
                <c:pt idx="252">
                  <c:v>59</c:v>
                </c:pt>
                <c:pt idx="253">
                  <c:v>56</c:v>
                </c:pt>
                <c:pt idx="254">
                  <c:v>43</c:v>
                </c:pt>
                <c:pt idx="255">
                  <c:v>44</c:v>
                </c:pt>
                <c:pt idx="256">
                  <c:v>62</c:v>
                </c:pt>
                <c:pt idx="257">
                  <c:v>56</c:v>
                </c:pt>
                <c:pt idx="258">
                  <c:v>40</c:v>
                </c:pt>
                <c:pt idx="259">
                  <c:v>53</c:v>
                </c:pt>
                <c:pt idx="260">
                  <c:v>56</c:v>
                </c:pt>
                <c:pt idx="261">
                  <c:v>60</c:v>
                </c:pt>
                <c:pt idx="262">
                  <c:v>59</c:v>
                </c:pt>
                <c:pt idx="263">
                  <c:v>62</c:v>
                </c:pt>
                <c:pt idx="264">
                  <c:v>71</c:v>
                </c:pt>
                <c:pt idx="265">
                  <c:v>58</c:v>
                </c:pt>
                <c:pt idx="266">
                  <c:v>36</c:v>
                </c:pt>
                <c:pt idx="267">
                  <c:v>66</c:v>
                </c:pt>
                <c:pt idx="268">
                  <c:v>34</c:v>
                </c:pt>
                <c:pt idx="269">
                  <c:v>52</c:v>
                </c:pt>
                <c:pt idx="270">
                  <c:v>67</c:v>
                </c:pt>
                <c:pt idx="271">
                  <c:v>34</c:v>
                </c:pt>
                <c:pt idx="272">
                  <c:v>47</c:v>
                </c:pt>
                <c:pt idx="273">
                  <c:v>52</c:v>
                </c:pt>
                <c:pt idx="274">
                  <c:v>45</c:v>
                </c:pt>
                <c:pt idx="275">
                  <c:v>56</c:v>
                </c:pt>
                <c:pt idx="276">
                  <c:v>41</c:v>
                </c:pt>
                <c:pt idx="277">
                  <c:v>49</c:v>
                </c:pt>
                <c:pt idx="278">
                  <c:v>60</c:v>
                </c:pt>
                <c:pt idx="279">
                  <c:v>37</c:v>
                </c:pt>
                <c:pt idx="280">
                  <c:v>63</c:v>
                </c:pt>
                <c:pt idx="281">
                  <c:v>68</c:v>
                </c:pt>
                <c:pt idx="282">
                  <c:v>63</c:v>
                </c:pt>
                <c:pt idx="283">
                  <c:v>51</c:v>
                </c:pt>
                <c:pt idx="284">
                  <c:v>67</c:v>
                </c:pt>
                <c:pt idx="285">
                  <c:v>62</c:v>
                </c:pt>
                <c:pt idx="286">
                  <c:v>56</c:v>
                </c:pt>
                <c:pt idx="287">
                  <c:v>64</c:v>
                </c:pt>
                <c:pt idx="288">
                  <c:v>40</c:v>
                </c:pt>
                <c:pt idx="289">
                  <c:v>69</c:v>
                </c:pt>
                <c:pt idx="290">
                  <c:v>40</c:v>
                </c:pt>
                <c:pt idx="291">
                  <c:v>57</c:v>
                </c:pt>
                <c:pt idx="292">
                  <c:v>62</c:v>
                </c:pt>
                <c:pt idx="293">
                  <c:v>48</c:v>
                </c:pt>
                <c:pt idx="294">
                  <c:v>55</c:v>
                </c:pt>
                <c:pt idx="295">
                  <c:v>44</c:v>
                </c:pt>
                <c:pt idx="296">
                  <c:v>51</c:v>
                </c:pt>
                <c:pt idx="297">
                  <c:v>60</c:v>
                </c:pt>
                <c:pt idx="298">
                  <c:v>54</c:v>
                </c:pt>
                <c:pt idx="299">
                  <c:v>56</c:v>
                </c:pt>
                <c:pt idx="300">
                  <c:v>53</c:v>
                </c:pt>
                <c:pt idx="301">
                  <c:v>56</c:v>
                </c:pt>
                <c:pt idx="302">
                  <c:v>58</c:v>
                </c:pt>
                <c:pt idx="303">
                  <c:v>56</c:v>
                </c:pt>
                <c:pt idx="304">
                  <c:v>58</c:v>
                </c:pt>
                <c:pt idx="305">
                  <c:v>47</c:v>
                </c:pt>
                <c:pt idx="306">
                  <c:v>44</c:v>
                </c:pt>
                <c:pt idx="307">
                  <c:v>67</c:v>
                </c:pt>
                <c:pt idx="308">
                  <c:v>66</c:v>
                </c:pt>
                <c:pt idx="309">
                  <c:v>46</c:v>
                </c:pt>
                <c:pt idx="310">
                  <c:v>77</c:v>
                </c:pt>
                <c:pt idx="311">
                  <c:v>60</c:v>
                </c:pt>
                <c:pt idx="312">
                  <c:v>56</c:v>
                </c:pt>
                <c:pt idx="313">
                  <c:v>41</c:v>
                </c:pt>
                <c:pt idx="314">
                  <c:v>55</c:v>
                </c:pt>
                <c:pt idx="315">
                  <c:v>75</c:v>
                </c:pt>
                <c:pt idx="316">
                  <c:v>62</c:v>
                </c:pt>
                <c:pt idx="317">
                  <c:v>41</c:v>
                </c:pt>
                <c:pt idx="318">
                  <c:v>64</c:v>
                </c:pt>
                <c:pt idx="319">
                  <c:v>54</c:v>
                </c:pt>
                <c:pt idx="320">
                  <c:v>62</c:v>
                </c:pt>
                <c:pt idx="321">
                  <c:v>67</c:v>
                </c:pt>
                <c:pt idx="322">
                  <c:v>51</c:v>
                </c:pt>
                <c:pt idx="323">
                  <c:v>51</c:v>
                </c:pt>
                <c:pt idx="324">
                  <c:v>51</c:v>
                </c:pt>
                <c:pt idx="325">
                  <c:v>59</c:v>
                </c:pt>
                <c:pt idx="326">
                  <c:v>47</c:v>
                </c:pt>
                <c:pt idx="327">
                  <c:v>58</c:v>
                </c:pt>
                <c:pt idx="328">
                  <c:v>59</c:v>
                </c:pt>
                <c:pt idx="329">
                  <c:v>59</c:v>
                </c:pt>
                <c:pt idx="330">
                  <c:v>45</c:v>
                </c:pt>
                <c:pt idx="331">
                  <c:v>49</c:v>
                </c:pt>
                <c:pt idx="332">
                  <c:v>57</c:v>
                </c:pt>
                <c:pt idx="333">
                  <c:v>38</c:v>
                </c:pt>
                <c:pt idx="334">
                  <c:v>68</c:v>
                </c:pt>
                <c:pt idx="335">
                  <c:v>40</c:v>
                </c:pt>
                <c:pt idx="336">
                  <c:v>51</c:v>
                </c:pt>
                <c:pt idx="337">
                  <c:v>35</c:v>
                </c:pt>
                <c:pt idx="338">
                  <c:v>53</c:v>
                </c:pt>
                <c:pt idx="339">
                  <c:v>57</c:v>
                </c:pt>
                <c:pt idx="340">
                  <c:v>56</c:v>
                </c:pt>
                <c:pt idx="341">
                  <c:v>68</c:v>
                </c:pt>
                <c:pt idx="342">
                  <c:v>43</c:v>
                </c:pt>
                <c:pt idx="343">
                  <c:v>54</c:v>
                </c:pt>
                <c:pt idx="344">
                  <c:v>68</c:v>
                </c:pt>
                <c:pt idx="345">
                  <c:v>53</c:v>
                </c:pt>
                <c:pt idx="346">
                  <c:v>56</c:v>
                </c:pt>
                <c:pt idx="347">
                  <c:v>41</c:v>
                </c:pt>
                <c:pt idx="348">
                  <c:v>54</c:v>
                </c:pt>
                <c:pt idx="349">
                  <c:v>52</c:v>
                </c:pt>
                <c:pt idx="350">
                  <c:v>65</c:v>
                </c:pt>
                <c:pt idx="351">
                  <c:v>55</c:v>
                </c:pt>
                <c:pt idx="352">
                  <c:v>73</c:v>
                </c:pt>
                <c:pt idx="353">
                  <c:v>44</c:v>
                </c:pt>
                <c:pt idx="354">
                  <c:v>46</c:v>
                </c:pt>
                <c:pt idx="355">
                  <c:v>76</c:v>
                </c:pt>
                <c:pt idx="356">
                  <c:v>66</c:v>
                </c:pt>
                <c:pt idx="357">
                  <c:v>39</c:v>
                </c:pt>
                <c:pt idx="358">
                  <c:v>66</c:v>
                </c:pt>
                <c:pt idx="359">
                  <c:v>54</c:v>
                </c:pt>
                <c:pt idx="360">
                  <c:v>63</c:v>
                </c:pt>
                <c:pt idx="361">
                  <c:v>51</c:v>
                </c:pt>
                <c:pt idx="362">
                  <c:v>39</c:v>
                </c:pt>
                <c:pt idx="363">
                  <c:v>50</c:v>
                </c:pt>
                <c:pt idx="364">
                  <c:v>62</c:v>
                </c:pt>
                <c:pt idx="365">
                  <c:v>56</c:v>
                </c:pt>
                <c:pt idx="366">
                  <c:v>59</c:v>
                </c:pt>
                <c:pt idx="367">
                  <c:v>74</c:v>
                </c:pt>
                <c:pt idx="368">
                  <c:v>50</c:v>
                </c:pt>
                <c:pt idx="369">
                  <c:v>70</c:v>
                </c:pt>
                <c:pt idx="370">
                  <c:v>53</c:v>
                </c:pt>
                <c:pt idx="371">
                  <c:v>74</c:v>
                </c:pt>
                <c:pt idx="372">
                  <c:v>67</c:v>
                </c:pt>
                <c:pt idx="373">
                  <c:v>49</c:v>
                </c:pt>
                <c:pt idx="374">
                  <c:v>45</c:v>
                </c:pt>
                <c:pt idx="375">
                  <c:v>51</c:v>
                </c:pt>
                <c:pt idx="376">
                  <c:v>56</c:v>
                </c:pt>
                <c:pt idx="377">
                  <c:v>54</c:v>
                </c:pt>
                <c:pt idx="378">
                  <c:v>61</c:v>
                </c:pt>
                <c:pt idx="379">
                  <c:v>62</c:v>
                </c:pt>
                <c:pt idx="380">
                  <c:v>46</c:v>
                </c:pt>
                <c:pt idx="381">
                  <c:v>63</c:v>
                </c:pt>
                <c:pt idx="382">
                  <c:v>59</c:v>
                </c:pt>
                <c:pt idx="383">
                  <c:v>41</c:v>
                </c:pt>
                <c:pt idx="384">
                  <c:v>43</c:v>
                </c:pt>
                <c:pt idx="385">
                  <c:v>51</c:v>
                </c:pt>
                <c:pt idx="386">
                  <c:v>55</c:v>
                </c:pt>
                <c:pt idx="387">
                  <c:v>59</c:v>
                </c:pt>
                <c:pt idx="388">
                  <c:v>50</c:v>
                </c:pt>
                <c:pt idx="389">
                  <c:v>62</c:v>
                </c:pt>
                <c:pt idx="390">
                  <c:v>45</c:v>
                </c:pt>
                <c:pt idx="391">
                  <c:v>64</c:v>
                </c:pt>
                <c:pt idx="392">
                  <c:v>57</c:v>
                </c:pt>
                <c:pt idx="393">
                  <c:v>48</c:v>
                </c:pt>
                <c:pt idx="394">
                  <c:v>54</c:v>
                </c:pt>
                <c:pt idx="395">
                  <c:v>42</c:v>
                </c:pt>
                <c:pt idx="396">
                  <c:v>69</c:v>
                </c:pt>
                <c:pt idx="397">
                  <c:v>54</c:v>
                </c:pt>
                <c:pt idx="398">
                  <c:v>58</c:v>
                </c:pt>
                <c:pt idx="399">
                  <c:v>68</c:v>
                </c:pt>
                <c:pt idx="400">
                  <c:v>64</c:v>
                </c:pt>
                <c:pt idx="401">
                  <c:v>46</c:v>
                </c:pt>
                <c:pt idx="402">
                  <c:v>45</c:v>
                </c:pt>
                <c:pt idx="403">
                  <c:v>58</c:v>
                </c:pt>
                <c:pt idx="404">
                  <c:v>53</c:v>
                </c:pt>
                <c:pt idx="405">
                  <c:v>59</c:v>
                </c:pt>
                <c:pt idx="406">
                  <c:v>59</c:v>
                </c:pt>
                <c:pt idx="407">
                  <c:v>70</c:v>
                </c:pt>
                <c:pt idx="408">
                  <c:v>69</c:v>
                </c:pt>
                <c:pt idx="409">
                  <c:v>63</c:v>
                </c:pt>
                <c:pt idx="410">
                  <c:v>57</c:v>
                </c:pt>
                <c:pt idx="411">
                  <c:v>50</c:v>
                </c:pt>
                <c:pt idx="412">
                  <c:v>66</c:v>
                </c:pt>
                <c:pt idx="413">
                  <c:v>45</c:v>
                </c:pt>
                <c:pt idx="414">
                  <c:v>53</c:v>
                </c:pt>
                <c:pt idx="415">
                  <c:v>42</c:v>
                </c:pt>
                <c:pt idx="416">
                  <c:v>47</c:v>
                </c:pt>
                <c:pt idx="417">
                  <c:v>59</c:v>
                </c:pt>
                <c:pt idx="418">
                  <c:v>47</c:v>
                </c:pt>
                <c:pt idx="419">
                  <c:v>54</c:v>
                </c:pt>
                <c:pt idx="420">
                  <c:v>29</c:v>
                </c:pt>
                <c:pt idx="421">
                  <c:v>46</c:v>
                </c:pt>
                <c:pt idx="422">
                  <c:v>46</c:v>
                </c:pt>
                <c:pt idx="423">
                  <c:v>58</c:v>
                </c:pt>
                <c:pt idx="424">
                  <c:v>67</c:v>
                </c:pt>
                <c:pt idx="425">
                  <c:v>54</c:v>
                </c:pt>
                <c:pt idx="426">
                  <c:v>53</c:v>
                </c:pt>
                <c:pt idx="427">
                  <c:v>63</c:v>
                </c:pt>
                <c:pt idx="428">
                  <c:v>49</c:v>
                </c:pt>
                <c:pt idx="429">
                  <c:v>65</c:v>
                </c:pt>
                <c:pt idx="430">
                  <c:v>45</c:v>
                </c:pt>
                <c:pt idx="431">
                  <c:v>69</c:v>
                </c:pt>
                <c:pt idx="432">
                  <c:v>57</c:v>
                </c:pt>
                <c:pt idx="433">
                  <c:v>54</c:v>
                </c:pt>
                <c:pt idx="434">
                  <c:v>50</c:v>
                </c:pt>
                <c:pt idx="435">
                  <c:v>51</c:v>
                </c:pt>
                <c:pt idx="436">
                  <c:v>41</c:v>
                </c:pt>
                <c:pt idx="437">
                  <c:v>58</c:v>
                </c:pt>
                <c:pt idx="438">
                  <c:v>52</c:v>
                </c:pt>
                <c:pt idx="439">
                  <c:v>62</c:v>
                </c:pt>
                <c:pt idx="440">
                  <c:v>60</c:v>
                </c:pt>
                <c:pt idx="441">
                  <c:v>54</c:v>
                </c:pt>
                <c:pt idx="442">
                  <c:v>51</c:v>
                </c:pt>
                <c:pt idx="443">
                  <c:v>51</c:v>
                </c:pt>
                <c:pt idx="444">
                  <c:v>44</c:v>
                </c:pt>
                <c:pt idx="445">
                  <c:v>51</c:v>
                </c:pt>
                <c:pt idx="446">
                  <c:v>48</c:v>
                </c:pt>
                <c:pt idx="447">
                  <c:v>65</c:v>
                </c:pt>
                <c:pt idx="448">
                  <c:v>23</c:v>
                </c:pt>
                <c:pt idx="449">
                  <c:v>34</c:v>
                </c:pt>
                <c:pt idx="450">
                  <c:v>50</c:v>
                </c:pt>
                <c:pt idx="451">
                  <c:v>44</c:v>
                </c:pt>
                <c:pt idx="452">
                  <c:v>52</c:v>
                </c:pt>
                <c:pt idx="453">
                  <c:v>63</c:v>
                </c:pt>
                <c:pt idx="454">
                  <c:v>65</c:v>
                </c:pt>
                <c:pt idx="455">
                  <c:v>47</c:v>
                </c:pt>
                <c:pt idx="456">
                  <c:v>48</c:v>
                </c:pt>
                <c:pt idx="457">
                  <c:v>55</c:v>
                </c:pt>
                <c:pt idx="458">
                  <c:v>42</c:v>
                </c:pt>
                <c:pt idx="459">
                  <c:v>52</c:v>
                </c:pt>
                <c:pt idx="460">
                  <c:v>41</c:v>
                </c:pt>
                <c:pt idx="461">
                  <c:v>48</c:v>
                </c:pt>
                <c:pt idx="462">
                  <c:v>51</c:v>
                </c:pt>
                <c:pt idx="463">
                  <c:v>55</c:v>
                </c:pt>
                <c:pt idx="464">
                  <c:v>52</c:v>
                </c:pt>
                <c:pt idx="465">
                  <c:v>61</c:v>
                </c:pt>
                <c:pt idx="466">
                  <c:v>59</c:v>
                </c:pt>
                <c:pt idx="467">
                  <c:v>49</c:v>
                </c:pt>
                <c:pt idx="468">
                  <c:v>49</c:v>
                </c:pt>
                <c:pt idx="469">
                  <c:v>55</c:v>
                </c:pt>
                <c:pt idx="470">
                  <c:v>59</c:v>
                </c:pt>
                <c:pt idx="471">
                  <c:v>47</c:v>
                </c:pt>
                <c:pt idx="472">
                  <c:v>31</c:v>
                </c:pt>
                <c:pt idx="473">
                  <c:v>54</c:v>
                </c:pt>
                <c:pt idx="474">
                  <c:v>33</c:v>
                </c:pt>
                <c:pt idx="475">
                  <c:v>55</c:v>
                </c:pt>
                <c:pt idx="476">
                  <c:v>55</c:v>
                </c:pt>
                <c:pt idx="477">
                  <c:v>57</c:v>
                </c:pt>
                <c:pt idx="478">
                  <c:v>40</c:v>
                </c:pt>
                <c:pt idx="479">
                  <c:v>51</c:v>
                </c:pt>
                <c:pt idx="480">
                  <c:v>47</c:v>
                </c:pt>
                <c:pt idx="481">
                  <c:v>60</c:v>
                </c:pt>
                <c:pt idx="482">
                  <c:v>57</c:v>
                </c:pt>
                <c:pt idx="483">
                  <c:v>71</c:v>
                </c:pt>
                <c:pt idx="484">
                  <c:v>64</c:v>
                </c:pt>
                <c:pt idx="485">
                  <c:v>50</c:v>
                </c:pt>
                <c:pt idx="486">
                  <c:v>54</c:v>
                </c:pt>
                <c:pt idx="487">
                  <c:v>64</c:v>
                </c:pt>
                <c:pt idx="488">
                  <c:v>51</c:v>
                </c:pt>
                <c:pt idx="489">
                  <c:v>67</c:v>
                </c:pt>
                <c:pt idx="490">
                  <c:v>56</c:v>
                </c:pt>
                <c:pt idx="491">
                  <c:v>45</c:v>
                </c:pt>
                <c:pt idx="492">
                  <c:v>64</c:v>
                </c:pt>
                <c:pt idx="493">
                  <c:v>56</c:v>
                </c:pt>
                <c:pt idx="494">
                  <c:v>59</c:v>
                </c:pt>
                <c:pt idx="495">
                  <c:v>32</c:v>
                </c:pt>
                <c:pt idx="496">
                  <c:v>35</c:v>
                </c:pt>
                <c:pt idx="497">
                  <c:v>53</c:v>
                </c:pt>
                <c:pt idx="498">
                  <c:v>55</c:v>
                </c:pt>
                <c:pt idx="499">
                  <c:v>57</c:v>
                </c:pt>
                <c:pt idx="500">
                  <c:v>48</c:v>
                </c:pt>
                <c:pt idx="501">
                  <c:v>50</c:v>
                </c:pt>
                <c:pt idx="502">
                  <c:v>55</c:v>
                </c:pt>
                <c:pt idx="503">
                  <c:v>58</c:v>
                </c:pt>
                <c:pt idx="504">
                  <c:v>68</c:v>
                </c:pt>
                <c:pt idx="505">
                  <c:v>62</c:v>
                </c:pt>
                <c:pt idx="506">
                  <c:v>77</c:v>
                </c:pt>
                <c:pt idx="507">
                  <c:v>45</c:v>
                </c:pt>
                <c:pt idx="508">
                  <c:v>55</c:v>
                </c:pt>
                <c:pt idx="509">
                  <c:v>66</c:v>
                </c:pt>
                <c:pt idx="510">
                  <c:v>52</c:v>
                </c:pt>
                <c:pt idx="511">
                  <c:v>58</c:v>
                </c:pt>
                <c:pt idx="512">
                  <c:v>46</c:v>
                </c:pt>
                <c:pt idx="513">
                  <c:v>49</c:v>
                </c:pt>
                <c:pt idx="514">
                  <c:v>60</c:v>
                </c:pt>
                <c:pt idx="515">
                  <c:v>59</c:v>
                </c:pt>
                <c:pt idx="516">
                  <c:v>46</c:v>
                </c:pt>
                <c:pt idx="517">
                  <c:v>40</c:v>
                </c:pt>
                <c:pt idx="518">
                  <c:v>54</c:v>
                </c:pt>
                <c:pt idx="519">
                  <c:v>49</c:v>
                </c:pt>
                <c:pt idx="520">
                  <c:v>75</c:v>
                </c:pt>
                <c:pt idx="521">
                  <c:v>49</c:v>
                </c:pt>
                <c:pt idx="522">
                  <c:v>46</c:v>
                </c:pt>
                <c:pt idx="523">
                  <c:v>51</c:v>
                </c:pt>
                <c:pt idx="524">
                  <c:v>48</c:v>
                </c:pt>
                <c:pt idx="525">
                  <c:v>66</c:v>
                </c:pt>
                <c:pt idx="526">
                  <c:v>60</c:v>
                </c:pt>
                <c:pt idx="527">
                  <c:v>65</c:v>
                </c:pt>
                <c:pt idx="528">
                  <c:v>38</c:v>
                </c:pt>
                <c:pt idx="529">
                  <c:v>64</c:v>
                </c:pt>
                <c:pt idx="530">
                  <c:v>53</c:v>
                </c:pt>
                <c:pt idx="531">
                  <c:v>52</c:v>
                </c:pt>
                <c:pt idx="532">
                  <c:v>54</c:v>
                </c:pt>
                <c:pt idx="533">
                  <c:v>45</c:v>
                </c:pt>
                <c:pt idx="534">
                  <c:v>55</c:v>
                </c:pt>
                <c:pt idx="535">
                  <c:v>58</c:v>
                </c:pt>
                <c:pt idx="536">
                  <c:v>64</c:v>
                </c:pt>
                <c:pt idx="537">
                  <c:v>66</c:v>
                </c:pt>
                <c:pt idx="538">
                  <c:v>74</c:v>
                </c:pt>
                <c:pt idx="539">
                  <c:v>47</c:v>
                </c:pt>
                <c:pt idx="540">
                  <c:v>48</c:v>
                </c:pt>
                <c:pt idx="541">
                  <c:v>61</c:v>
                </c:pt>
                <c:pt idx="542">
                  <c:v>77</c:v>
                </c:pt>
                <c:pt idx="543">
                  <c:v>58</c:v>
                </c:pt>
                <c:pt idx="544">
                  <c:v>60</c:v>
                </c:pt>
                <c:pt idx="545">
                  <c:v>66</c:v>
                </c:pt>
                <c:pt idx="546">
                  <c:v>37</c:v>
                </c:pt>
                <c:pt idx="547">
                  <c:v>58</c:v>
                </c:pt>
                <c:pt idx="548">
                  <c:v>55</c:v>
                </c:pt>
                <c:pt idx="549">
                  <c:v>54</c:v>
                </c:pt>
                <c:pt idx="550">
                  <c:v>67</c:v>
                </c:pt>
                <c:pt idx="551">
                  <c:v>70</c:v>
                </c:pt>
                <c:pt idx="552">
                  <c:v>69</c:v>
                </c:pt>
                <c:pt idx="553">
                  <c:v>60</c:v>
                </c:pt>
                <c:pt idx="554">
                  <c:v>60</c:v>
                </c:pt>
                <c:pt idx="555">
                  <c:v>61</c:v>
                </c:pt>
                <c:pt idx="556">
                  <c:v>45</c:v>
                </c:pt>
                <c:pt idx="557">
                  <c:v>57</c:v>
                </c:pt>
                <c:pt idx="558">
                  <c:v>58</c:v>
                </c:pt>
                <c:pt idx="559">
                  <c:v>72</c:v>
                </c:pt>
                <c:pt idx="560">
                  <c:v>54</c:v>
                </c:pt>
                <c:pt idx="561">
                  <c:v>61</c:v>
                </c:pt>
                <c:pt idx="562">
                  <c:v>60</c:v>
                </c:pt>
                <c:pt idx="563">
                  <c:v>47</c:v>
                </c:pt>
                <c:pt idx="564">
                  <c:v>51</c:v>
                </c:pt>
                <c:pt idx="565">
                  <c:v>47</c:v>
                </c:pt>
                <c:pt idx="566">
                  <c:v>54</c:v>
                </c:pt>
                <c:pt idx="567">
                  <c:v>64</c:v>
                </c:pt>
                <c:pt idx="568">
                  <c:v>60</c:v>
                </c:pt>
                <c:pt idx="569">
                  <c:v>54</c:v>
                </c:pt>
                <c:pt idx="570">
                  <c:v>57</c:v>
                </c:pt>
                <c:pt idx="571">
                  <c:v>62</c:v>
                </c:pt>
                <c:pt idx="572">
                  <c:v>53</c:v>
                </c:pt>
                <c:pt idx="573">
                  <c:v>50</c:v>
                </c:pt>
                <c:pt idx="574">
                  <c:v>53</c:v>
                </c:pt>
                <c:pt idx="575">
                  <c:v>41</c:v>
                </c:pt>
                <c:pt idx="576">
                  <c:v>62</c:v>
                </c:pt>
                <c:pt idx="577">
                  <c:v>57</c:v>
                </c:pt>
                <c:pt idx="578">
                  <c:v>46</c:v>
                </c:pt>
                <c:pt idx="579">
                  <c:v>53</c:v>
                </c:pt>
                <c:pt idx="580">
                  <c:v>60</c:v>
                </c:pt>
                <c:pt idx="581">
                  <c:v>40</c:v>
                </c:pt>
                <c:pt idx="582">
                  <c:v>51</c:v>
                </c:pt>
                <c:pt idx="583">
                  <c:v>56</c:v>
                </c:pt>
                <c:pt idx="584">
                  <c:v>48</c:v>
                </c:pt>
                <c:pt idx="585">
                  <c:v>52</c:v>
                </c:pt>
                <c:pt idx="586">
                  <c:v>52</c:v>
                </c:pt>
                <c:pt idx="587">
                  <c:v>60</c:v>
                </c:pt>
                <c:pt idx="588">
                  <c:v>44</c:v>
                </c:pt>
                <c:pt idx="589">
                  <c:v>64</c:v>
                </c:pt>
                <c:pt idx="590">
                  <c:v>52</c:v>
                </c:pt>
                <c:pt idx="591">
                  <c:v>54</c:v>
                </c:pt>
                <c:pt idx="592">
                  <c:v>52</c:v>
                </c:pt>
                <c:pt idx="593">
                  <c:v>51</c:v>
                </c:pt>
                <c:pt idx="594">
                  <c:v>53</c:v>
                </c:pt>
                <c:pt idx="595">
                  <c:v>39</c:v>
                </c:pt>
                <c:pt idx="596">
                  <c:v>56</c:v>
                </c:pt>
                <c:pt idx="597">
                  <c:v>62</c:v>
                </c:pt>
                <c:pt idx="598">
                  <c:v>65</c:v>
                </c:pt>
                <c:pt idx="599">
                  <c:v>66</c:v>
                </c:pt>
                <c:pt idx="600">
                  <c:v>58</c:v>
                </c:pt>
                <c:pt idx="601">
                  <c:v>59</c:v>
                </c:pt>
                <c:pt idx="602">
                  <c:v>64</c:v>
                </c:pt>
                <c:pt idx="603">
                  <c:v>73</c:v>
                </c:pt>
                <c:pt idx="604">
                  <c:v>25</c:v>
                </c:pt>
                <c:pt idx="605">
                  <c:v>51</c:v>
                </c:pt>
                <c:pt idx="606">
                  <c:v>43</c:v>
                </c:pt>
                <c:pt idx="607">
                  <c:v>55</c:v>
                </c:pt>
                <c:pt idx="608">
                  <c:v>56</c:v>
                </c:pt>
                <c:pt idx="609">
                  <c:v>61</c:v>
                </c:pt>
                <c:pt idx="610">
                  <c:v>52</c:v>
                </c:pt>
                <c:pt idx="611">
                  <c:v>62</c:v>
                </c:pt>
                <c:pt idx="612">
                  <c:v>53</c:v>
                </c:pt>
                <c:pt idx="613">
                  <c:v>57</c:v>
                </c:pt>
                <c:pt idx="614">
                  <c:v>70</c:v>
                </c:pt>
                <c:pt idx="615">
                  <c:v>48</c:v>
                </c:pt>
                <c:pt idx="616">
                  <c:v>58</c:v>
                </c:pt>
                <c:pt idx="617">
                  <c:v>65</c:v>
                </c:pt>
                <c:pt idx="618">
                  <c:v>62</c:v>
                </c:pt>
                <c:pt idx="619">
                  <c:v>59</c:v>
                </c:pt>
                <c:pt idx="620">
                  <c:v>55</c:v>
                </c:pt>
                <c:pt idx="621">
                  <c:v>52</c:v>
                </c:pt>
                <c:pt idx="622">
                  <c:v>64</c:v>
                </c:pt>
                <c:pt idx="623">
                  <c:v>63</c:v>
                </c:pt>
                <c:pt idx="624">
                  <c:v>53</c:v>
                </c:pt>
                <c:pt idx="625">
                  <c:v>59</c:v>
                </c:pt>
                <c:pt idx="626">
                  <c:v>44</c:v>
                </c:pt>
                <c:pt idx="627">
                  <c:v>57</c:v>
                </c:pt>
                <c:pt idx="628">
                  <c:v>22</c:v>
                </c:pt>
                <c:pt idx="629">
                  <c:v>58</c:v>
                </c:pt>
                <c:pt idx="630">
                  <c:v>65</c:v>
                </c:pt>
                <c:pt idx="631">
                  <c:v>47</c:v>
                </c:pt>
                <c:pt idx="632">
                  <c:v>57</c:v>
                </c:pt>
                <c:pt idx="633">
                  <c:v>46</c:v>
                </c:pt>
                <c:pt idx="634">
                  <c:v>44</c:v>
                </c:pt>
                <c:pt idx="635">
                  <c:v>61</c:v>
                </c:pt>
                <c:pt idx="636">
                  <c:v>37</c:v>
                </c:pt>
                <c:pt idx="637">
                  <c:v>55</c:v>
                </c:pt>
                <c:pt idx="638">
                  <c:v>52</c:v>
                </c:pt>
                <c:pt idx="639">
                  <c:v>64</c:v>
                </c:pt>
                <c:pt idx="640">
                  <c:v>47</c:v>
                </c:pt>
                <c:pt idx="641">
                  <c:v>59</c:v>
                </c:pt>
                <c:pt idx="642">
                  <c:v>54</c:v>
                </c:pt>
                <c:pt idx="643">
                  <c:v>64</c:v>
                </c:pt>
                <c:pt idx="644">
                  <c:v>55</c:v>
                </c:pt>
                <c:pt idx="645">
                  <c:v>53</c:v>
                </c:pt>
                <c:pt idx="646">
                  <c:v>45</c:v>
                </c:pt>
                <c:pt idx="647">
                  <c:v>59</c:v>
                </c:pt>
                <c:pt idx="648">
                  <c:v>74</c:v>
                </c:pt>
                <c:pt idx="649">
                  <c:v>50</c:v>
                </c:pt>
                <c:pt idx="650">
                  <c:v>75</c:v>
                </c:pt>
                <c:pt idx="651">
                  <c:v>55</c:v>
                </c:pt>
                <c:pt idx="652">
                  <c:v>66</c:v>
                </c:pt>
                <c:pt idx="653">
                  <c:v>43</c:v>
                </c:pt>
                <c:pt idx="654">
                  <c:v>53</c:v>
                </c:pt>
                <c:pt idx="655">
                  <c:v>70</c:v>
                </c:pt>
                <c:pt idx="656">
                  <c:v>43</c:v>
                </c:pt>
                <c:pt idx="657">
                  <c:v>55</c:v>
                </c:pt>
                <c:pt idx="658">
                  <c:v>67</c:v>
                </c:pt>
                <c:pt idx="659">
                  <c:v>60</c:v>
                </c:pt>
                <c:pt idx="660">
                  <c:v>56</c:v>
                </c:pt>
                <c:pt idx="661">
                  <c:v>54</c:v>
                </c:pt>
                <c:pt idx="662">
                  <c:v>40</c:v>
                </c:pt>
                <c:pt idx="663">
                  <c:v>48</c:v>
                </c:pt>
                <c:pt idx="664">
                  <c:v>43</c:v>
                </c:pt>
                <c:pt idx="665">
                  <c:v>56</c:v>
                </c:pt>
                <c:pt idx="666">
                  <c:v>74</c:v>
                </c:pt>
                <c:pt idx="667">
                  <c:v>44</c:v>
                </c:pt>
                <c:pt idx="668">
                  <c:v>59</c:v>
                </c:pt>
                <c:pt idx="669">
                  <c:v>66</c:v>
                </c:pt>
                <c:pt idx="670">
                  <c:v>64</c:v>
                </c:pt>
                <c:pt idx="671">
                  <c:v>52</c:v>
                </c:pt>
                <c:pt idx="672">
                  <c:v>44</c:v>
                </c:pt>
                <c:pt idx="673">
                  <c:v>60</c:v>
                </c:pt>
                <c:pt idx="674">
                  <c:v>41</c:v>
                </c:pt>
                <c:pt idx="675">
                  <c:v>71</c:v>
                </c:pt>
                <c:pt idx="676">
                  <c:v>61</c:v>
                </c:pt>
                <c:pt idx="677">
                  <c:v>64</c:v>
                </c:pt>
                <c:pt idx="678">
                  <c:v>43</c:v>
                </c:pt>
                <c:pt idx="679">
                  <c:v>52</c:v>
                </c:pt>
                <c:pt idx="680">
                  <c:v>54</c:v>
                </c:pt>
                <c:pt idx="681">
                  <c:v>54</c:v>
                </c:pt>
                <c:pt idx="682">
                  <c:v>54</c:v>
                </c:pt>
                <c:pt idx="683">
                  <c:v>58</c:v>
                </c:pt>
                <c:pt idx="684">
                  <c:v>67</c:v>
                </c:pt>
                <c:pt idx="685">
                  <c:v>41</c:v>
                </c:pt>
                <c:pt idx="686">
                  <c:v>51</c:v>
                </c:pt>
                <c:pt idx="687">
                  <c:v>68</c:v>
                </c:pt>
                <c:pt idx="688">
                  <c:v>52</c:v>
                </c:pt>
                <c:pt idx="689">
                  <c:v>54</c:v>
                </c:pt>
                <c:pt idx="690">
                  <c:v>54</c:v>
                </c:pt>
                <c:pt idx="691">
                  <c:v>54</c:v>
                </c:pt>
                <c:pt idx="692">
                  <c:v>47</c:v>
                </c:pt>
                <c:pt idx="693">
                  <c:v>60</c:v>
                </c:pt>
                <c:pt idx="694">
                  <c:v>64</c:v>
                </c:pt>
                <c:pt idx="695">
                  <c:v>70</c:v>
                </c:pt>
                <c:pt idx="696">
                  <c:v>60</c:v>
                </c:pt>
                <c:pt idx="697">
                  <c:v>54</c:v>
                </c:pt>
                <c:pt idx="698">
                  <c:v>50</c:v>
                </c:pt>
                <c:pt idx="699">
                  <c:v>63</c:v>
                </c:pt>
                <c:pt idx="700">
                  <c:v>70</c:v>
                </c:pt>
                <c:pt idx="701">
                  <c:v>73</c:v>
                </c:pt>
                <c:pt idx="702">
                  <c:v>57</c:v>
                </c:pt>
                <c:pt idx="703">
                  <c:v>67</c:v>
                </c:pt>
                <c:pt idx="704">
                  <c:v>47</c:v>
                </c:pt>
                <c:pt idx="705">
                  <c:v>44</c:v>
                </c:pt>
                <c:pt idx="706">
                  <c:v>61</c:v>
                </c:pt>
                <c:pt idx="707">
                  <c:v>51</c:v>
                </c:pt>
                <c:pt idx="708">
                  <c:v>54</c:v>
                </c:pt>
                <c:pt idx="709">
                  <c:v>37</c:v>
                </c:pt>
                <c:pt idx="710">
                  <c:v>59</c:v>
                </c:pt>
                <c:pt idx="711">
                  <c:v>62</c:v>
                </c:pt>
                <c:pt idx="712">
                  <c:v>50</c:v>
                </c:pt>
                <c:pt idx="713">
                  <c:v>51</c:v>
                </c:pt>
                <c:pt idx="714">
                  <c:v>47</c:v>
                </c:pt>
                <c:pt idx="715">
                  <c:v>62</c:v>
                </c:pt>
                <c:pt idx="716">
                  <c:v>42</c:v>
                </c:pt>
                <c:pt idx="717">
                  <c:v>50</c:v>
                </c:pt>
                <c:pt idx="718">
                  <c:v>48</c:v>
                </c:pt>
                <c:pt idx="719">
                  <c:v>52</c:v>
                </c:pt>
                <c:pt idx="720">
                  <c:v>50</c:v>
                </c:pt>
                <c:pt idx="721">
                  <c:v>48</c:v>
                </c:pt>
                <c:pt idx="722">
                  <c:v>40</c:v>
                </c:pt>
                <c:pt idx="723">
                  <c:v>58</c:v>
                </c:pt>
                <c:pt idx="724">
                  <c:v>56</c:v>
                </c:pt>
                <c:pt idx="725">
                  <c:v>51</c:v>
                </c:pt>
                <c:pt idx="726">
                  <c:v>61</c:v>
                </c:pt>
                <c:pt idx="727">
                  <c:v>82</c:v>
                </c:pt>
                <c:pt idx="728">
                  <c:v>57</c:v>
                </c:pt>
                <c:pt idx="729">
                  <c:v>60</c:v>
                </c:pt>
                <c:pt idx="730">
                  <c:v>56</c:v>
                </c:pt>
                <c:pt idx="731">
                  <c:v>46</c:v>
                </c:pt>
                <c:pt idx="732">
                  <c:v>66</c:v>
                </c:pt>
                <c:pt idx="733">
                  <c:v>55</c:v>
                </c:pt>
                <c:pt idx="734">
                  <c:v>46</c:v>
                </c:pt>
                <c:pt idx="735">
                  <c:v>56</c:v>
                </c:pt>
                <c:pt idx="736">
                  <c:v>65</c:v>
                </c:pt>
                <c:pt idx="737">
                  <c:v>54</c:v>
                </c:pt>
                <c:pt idx="738">
                  <c:v>53</c:v>
                </c:pt>
                <c:pt idx="739">
                  <c:v>44</c:v>
                </c:pt>
                <c:pt idx="740">
                  <c:v>68</c:v>
                </c:pt>
                <c:pt idx="741">
                  <c:v>52</c:v>
                </c:pt>
                <c:pt idx="742">
                  <c:v>52</c:v>
                </c:pt>
                <c:pt idx="743">
                  <c:v>52</c:v>
                </c:pt>
                <c:pt idx="744">
                  <c:v>54</c:v>
                </c:pt>
                <c:pt idx="745">
                  <c:v>45</c:v>
                </c:pt>
                <c:pt idx="746">
                  <c:v>60</c:v>
                </c:pt>
                <c:pt idx="747">
                  <c:v>46</c:v>
                </c:pt>
                <c:pt idx="748">
                  <c:v>48</c:v>
                </c:pt>
                <c:pt idx="749">
                  <c:v>53</c:v>
                </c:pt>
                <c:pt idx="750">
                  <c:v>55</c:v>
                </c:pt>
                <c:pt idx="751">
                  <c:v>49</c:v>
                </c:pt>
                <c:pt idx="752">
                  <c:v>65</c:v>
                </c:pt>
                <c:pt idx="753">
                  <c:v>69</c:v>
                </c:pt>
                <c:pt idx="754">
                  <c:v>41</c:v>
                </c:pt>
                <c:pt idx="755">
                  <c:v>67</c:v>
                </c:pt>
                <c:pt idx="756">
                  <c:v>51</c:v>
                </c:pt>
                <c:pt idx="757">
                  <c:v>59</c:v>
                </c:pt>
                <c:pt idx="758">
                  <c:v>57</c:v>
                </c:pt>
                <c:pt idx="759">
                  <c:v>67</c:v>
                </c:pt>
                <c:pt idx="760">
                  <c:v>53</c:v>
                </c:pt>
                <c:pt idx="761">
                  <c:v>70</c:v>
                </c:pt>
                <c:pt idx="762">
                  <c:v>57</c:v>
                </c:pt>
                <c:pt idx="763">
                  <c:v>59</c:v>
                </c:pt>
                <c:pt idx="764">
                  <c:v>70</c:v>
                </c:pt>
                <c:pt idx="765">
                  <c:v>52</c:v>
                </c:pt>
                <c:pt idx="766">
                  <c:v>61</c:v>
                </c:pt>
                <c:pt idx="767">
                  <c:v>65</c:v>
                </c:pt>
                <c:pt idx="768">
                  <c:v>36</c:v>
                </c:pt>
                <c:pt idx="769">
                  <c:v>62</c:v>
                </c:pt>
                <c:pt idx="770">
                  <c:v>63</c:v>
                </c:pt>
                <c:pt idx="771">
                  <c:v>52</c:v>
                </c:pt>
                <c:pt idx="772">
                  <c:v>61</c:v>
                </c:pt>
                <c:pt idx="773">
                  <c:v>61</c:v>
                </c:pt>
                <c:pt idx="774">
                  <c:v>50</c:v>
                </c:pt>
                <c:pt idx="775">
                  <c:v>65</c:v>
                </c:pt>
                <c:pt idx="776">
                  <c:v>59</c:v>
                </c:pt>
                <c:pt idx="777">
                  <c:v>50</c:v>
                </c:pt>
                <c:pt idx="778">
                  <c:v>43</c:v>
                </c:pt>
                <c:pt idx="779">
                  <c:v>58</c:v>
                </c:pt>
                <c:pt idx="780">
                  <c:v>45</c:v>
                </c:pt>
                <c:pt idx="781">
                  <c:v>53</c:v>
                </c:pt>
                <c:pt idx="782">
                  <c:v>50</c:v>
                </c:pt>
                <c:pt idx="783">
                  <c:v>33</c:v>
                </c:pt>
                <c:pt idx="784">
                  <c:v>47</c:v>
                </c:pt>
                <c:pt idx="785">
                  <c:v>70</c:v>
                </c:pt>
                <c:pt idx="786">
                  <c:v>54</c:v>
                </c:pt>
                <c:pt idx="787">
                  <c:v>48</c:v>
                </c:pt>
                <c:pt idx="788">
                  <c:v>63</c:v>
                </c:pt>
                <c:pt idx="789">
                  <c:v>61</c:v>
                </c:pt>
                <c:pt idx="790">
                  <c:v>67</c:v>
                </c:pt>
                <c:pt idx="791">
                  <c:v>42</c:v>
                </c:pt>
                <c:pt idx="792">
                  <c:v>38</c:v>
                </c:pt>
                <c:pt idx="793">
                  <c:v>53</c:v>
                </c:pt>
                <c:pt idx="794">
                  <c:v>66</c:v>
                </c:pt>
                <c:pt idx="795">
                  <c:v>44</c:v>
                </c:pt>
                <c:pt idx="796">
                  <c:v>33</c:v>
                </c:pt>
                <c:pt idx="797">
                  <c:v>49</c:v>
                </c:pt>
                <c:pt idx="798">
                  <c:v>52</c:v>
                </c:pt>
                <c:pt idx="799">
                  <c:v>59</c:v>
                </c:pt>
                <c:pt idx="800">
                  <c:v>51</c:v>
                </c:pt>
                <c:pt idx="801">
                  <c:v>30</c:v>
                </c:pt>
                <c:pt idx="802">
                  <c:v>60</c:v>
                </c:pt>
                <c:pt idx="803">
                  <c:v>47</c:v>
                </c:pt>
                <c:pt idx="804">
                  <c:v>56</c:v>
                </c:pt>
                <c:pt idx="805">
                  <c:v>58</c:v>
                </c:pt>
                <c:pt idx="806">
                  <c:v>47</c:v>
                </c:pt>
                <c:pt idx="807">
                  <c:v>45</c:v>
                </c:pt>
                <c:pt idx="808">
                  <c:v>49</c:v>
                </c:pt>
                <c:pt idx="809">
                  <c:v>51</c:v>
                </c:pt>
                <c:pt idx="810">
                  <c:v>63</c:v>
                </c:pt>
                <c:pt idx="811">
                  <c:v>71</c:v>
                </c:pt>
                <c:pt idx="812">
                  <c:v>43</c:v>
                </c:pt>
                <c:pt idx="813">
                  <c:v>59</c:v>
                </c:pt>
                <c:pt idx="814">
                  <c:v>52</c:v>
                </c:pt>
                <c:pt idx="815">
                  <c:v>52</c:v>
                </c:pt>
                <c:pt idx="816">
                  <c:v>40</c:v>
                </c:pt>
                <c:pt idx="817">
                  <c:v>43</c:v>
                </c:pt>
                <c:pt idx="818">
                  <c:v>48</c:v>
                </c:pt>
                <c:pt idx="819">
                  <c:v>72</c:v>
                </c:pt>
                <c:pt idx="820">
                  <c:v>60</c:v>
                </c:pt>
                <c:pt idx="821">
                  <c:v>40</c:v>
                </c:pt>
                <c:pt idx="822">
                  <c:v>48</c:v>
                </c:pt>
                <c:pt idx="823">
                  <c:v>50</c:v>
                </c:pt>
                <c:pt idx="824">
                  <c:v>74</c:v>
                </c:pt>
                <c:pt idx="825">
                  <c:v>59</c:v>
                </c:pt>
                <c:pt idx="826">
                  <c:v>62</c:v>
                </c:pt>
                <c:pt idx="827">
                  <c:v>56</c:v>
                </c:pt>
                <c:pt idx="828">
                  <c:v>64</c:v>
                </c:pt>
                <c:pt idx="829">
                  <c:v>50</c:v>
                </c:pt>
                <c:pt idx="830">
                  <c:v>46</c:v>
                </c:pt>
                <c:pt idx="831">
                  <c:v>45</c:v>
                </c:pt>
                <c:pt idx="832">
                  <c:v>53</c:v>
                </c:pt>
                <c:pt idx="833">
                  <c:v>52</c:v>
                </c:pt>
                <c:pt idx="834">
                  <c:v>68</c:v>
                </c:pt>
                <c:pt idx="835">
                  <c:v>53</c:v>
                </c:pt>
                <c:pt idx="836">
                  <c:v>62</c:v>
                </c:pt>
                <c:pt idx="837">
                  <c:v>61</c:v>
                </c:pt>
                <c:pt idx="838">
                  <c:v>44</c:v>
                </c:pt>
                <c:pt idx="839">
                  <c:v>57</c:v>
                </c:pt>
                <c:pt idx="840">
                  <c:v>66</c:v>
                </c:pt>
                <c:pt idx="841">
                  <c:v>52</c:v>
                </c:pt>
                <c:pt idx="842">
                  <c:v>65</c:v>
                </c:pt>
                <c:pt idx="843">
                  <c:v>52</c:v>
                </c:pt>
                <c:pt idx="844">
                  <c:v>46</c:v>
                </c:pt>
                <c:pt idx="845">
                  <c:v>49</c:v>
                </c:pt>
                <c:pt idx="846">
                  <c:v>64</c:v>
                </c:pt>
                <c:pt idx="847">
                  <c:v>52</c:v>
                </c:pt>
                <c:pt idx="848">
                  <c:v>72</c:v>
                </c:pt>
                <c:pt idx="849">
                  <c:v>53</c:v>
                </c:pt>
                <c:pt idx="850">
                  <c:v>53</c:v>
                </c:pt>
                <c:pt idx="851">
                  <c:v>68</c:v>
                </c:pt>
                <c:pt idx="852">
                  <c:v>67</c:v>
                </c:pt>
                <c:pt idx="853">
                  <c:v>60</c:v>
                </c:pt>
                <c:pt idx="854">
                  <c:v>80</c:v>
                </c:pt>
                <c:pt idx="855">
                  <c:v>65</c:v>
                </c:pt>
                <c:pt idx="856">
                  <c:v>50</c:v>
                </c:pt>
                <c:pt idx="857">
                  <c:v>57</c:v>
                </c:pt>
                <c:pt idx="858">
                  <c:v>62</c:v>
                </c:pt>
                <c:pt idx="859">
                  <c:v>63</c:v>
                </c:pt>
                <c:pt idx="860">
                  <c:v>34</c:v>
                </c:pt>
                <c:pt idx="861">
                  <c:v>55</c:v>
                </c:pt>
                <c:pt idx="862">
                  <c:v>64</c:v>
                </c:pt>
                <c:pt idx="863">
                  <c:v>50</c:v>
                </c:pt>
                <c:pt idx="864">
                  <c:v>58</c:v>
                </c:pt>
                <c:pt idx="865">
                  <c:v>42</c:v>
                </c:pt>
                <c:pt idx="866">
                  <c:v>57</c:v>
                </c:pt>
                <c:pt idx="867">
                  <c:v>41</c:v>
                </c:pt>
                <c:pt idx="868">
                  <c:v>48</c:v>
                </c:pt>
                <c:pt idx="869">
                  <c:v>49</c:v>
                </c:pt>
                <c:pt idx="870">
                  <c:v>56</c:v>
                </c:pt>
                <c:pt idx="871">
                  <c:v>46</c:v>
                </c:pt>
                <c:pt idx="872">
                  <c:v>51</c:v>
                </c:pt>
                <c:pt idx="873">
                  <c:v>56</c:v>
                </c:pt>
                <c:pt idx="874">
                  <c:v>61</c:v>
                </c:pt>
                <c:pt idx="875">
                  <c:v>56</c:v>
                </c:pt>
                <c:pt idx="876">
                  <c:v>54</c:v>
                </c:pt>
                <c:pt idx="877">
                  <c:v>56</c:v>
                </c:pt>
                <c:pt idx="878">
                  <c:v>60</c:v>
                </c:pt>
                <c:pt idx="879">
                  <c:v>42</c:v>
                </c:pt>
                <c:pt idx="880">
                  <c:v>64</c:v>
                </c:pt>
                <c:pt idx="881">
                  <c:v>63</c:v>
                </c:pt>
                <c:pt idx="882">
                  <c:v>47</c:v>
                </c:pt>
                <c:pt idx="883">
                  <c:v>64</c:v>
                </c:pt>
                <c:pt idx="884">
                  <c:v>55</c:v>
                </c:pt>
                <c:pt idx="885">
                  <c:v>55</c:v>
                </c:pt>
                <c:pt idx="886">
                  <c:v>44</c:v>
                </c:pt>
                <c:pt idx="887">
                  <c:v>62</c:v>
                </c:pt>
                <c:pt idx="888">
                  <c:v>49</c:v>
                </c:pt>
                <c:pt idx="889">
                  <c:v>62</c:v>
                </c:pt>
                <c:pt idx="890">
                  <c:v>49</c:v>
                </c:pt>
                <c:pt idx="891">
                  <c:v>70</c:v>
                </c:pt>
                <c:pt idx="892">
                  <c:v>80</c:v>
                </c:pt>
                <c:pt idx="893">
                  <c:v>56</c:v>
                </c:pt>
                <c:pt idx="894">
                  <c:v>65</c:v>
                </c:pt>
                <c:pt idx="895">
                  <c:v>39</c:v>
                </c:pt>
                <c:pt idx="896">
                  <c:v>64</c:v>
                </c:pt>
                <c:pt idx="897">
                  <c:v>64</c:v>
                </c:pt>
                <c:pt idx="898">
                  <c:v>65</c:v>
                </c:pt>
                <c:pt idx="899">
                  <c:v>54</c:v>
                </c:pt>
                <c:pt idx="900">
                  <c:v>51</c:v>
                </c:pt>
                <c:pt idx="901">
                  <c:v>58</c:v>
                </c:pt>
                <c:pt idx="902">
                  <c:v>61</c:v>
                </c:pt>
                <c:pt idx="903">
                  <c:v>42</c:v>
                </c:pt>
                <c:pt idx="904">
                  <c:v>60</c:v>
                </c:pt>
                <c:pt idx="905">
                  <c:v>59</c:v>
                </c:pt>
                <c:pt idx="906">
                  <c:v>38</c:v>
                </c:pt>
                <c:pt idx="907">
                  <c:v>54</c:v>
                </c:pt>
                <c:pt idx="908">
                  <c:v>65</c:v>
                </c:pt>
                <c:pt idx="909">
                  <c:v>55</c:v>
                </c:pt>
                <c:pt idx="910">
                  <c:v>44</c:v>
                </c:pt>
                <c:pt idx="911">
                  <c:v>46</c:v>
                </c:pt>
                <c:pt idx="912">
                  <c:v>58</c:v>
                </c:pt>
                <c:pt idx="913">
                  <c:v>56</c:v>
                </c:pt>
                <c:pt idx="914">
                  <c:v>67</c:v>
                </c:pt>
                <c:pt idx="915">
                  <c:v>51</c:v>
                </c:pt>
                <c:pt idx="916">
                  <c:v>34</c:v>
                </c:pt>
                <c:pt idx="917">
                  <c:v>64</c:v>
                </c:pt>
                <c:pt idx="918">
                  <c:v>59</c:v>
                </c:pt>
                <c:pt idx="919">
                  <c:v>46</c:v>
                </c:pt>
                <c:pt idx="920">
                  <c:v>59</c:v>
                </c:pt>
                <c:pt idx="921">
                  <c:v>63</c:v>
                </c:pt>
                <c:pt idx="922">
                  <c:v>48</c:v>
                </c:pt>
                <c:pt idx="923">
                  <c:v>48</c:v>
                </c:pt>
                <c:pt idx="924">
                  <c:v>41</c:v>
                </c:pt>
                <c:pt idx="925">
                  <c:v>58</c:v>
                </c:pt>
                <c:pt idx="926">
                  <c:v>51</c:v>
                </c:pt>
                <c:pt idx="927">
                  <c:v>48</c:v>
                </c:pt>
                <c:pt idx="928">
                  <c:v>41</c:v>
                </c:pt>
                <c:pt idx="929">
                  <c:v>51</c:v>
                </c:pt>
                <c:pt idx="930">
                  <c:v>54</c:v>
                </c:pt>
                <c:pt idx="931">
                  <c:v>59</c:v>
                </c:pt>
                <c:pt idx="932">
                  <c:v>45</c:v>
                </c:pt>
                <c:pt idx="933">
                  <c:v>62</c:v>
                </c:pt>
                <c:pt idx="934">
                  <c:v>54</c:v>
                </c:pt>
                <c:pt idx="935">
                  <c:v>55</c:v>
                </c:pt>
                <c:pt idx="936">
                  <c:v>48</c:v>
                </c:pt>
                <c:pt idx="937">
                  <c:v>55</c:v>
                </c:pt>
                <c:pt idx="938">
                  <c:v>68</c:v>
                </c:pt>
                <c:pt idx="939">
                  <c:v>74</c:v>
                </c:pt>
                <c:pt idx="940">
                  <c:v>64</c:v>
                </c:pt>
                <c:pt idx="941">
                  <c:v>60</c:v>
                </c:pt>
                <c:pt idx="942">
                  <c:v>59</c:v>
                </c:pt>
                <c:pt idx="943">
                  <c:v>61</c:v>
                </c:pt>
                <c:pt idx="944">
                  <c:v>40</c:v>
                </c:pt>
                <c:pt idx="945">
                  <c:v>49</c:v>
                </c:pt>
                <c:pt idx="946">
                  <c:v>42</c:v>
                </c:pt>
                <c:pt idx="947">
                  <c:v>62</c:v>
                </c:pt>
                <c:pt idx="948">
                  <c:v>57</c:v>
                </c:pt>
                <c:pt idx="949">
                  <c:v>53</c:v>
                </c:pt>
                <c:pt idx="950">
                  <c:v>48</c:v>
                </c:pt>
                <c:pt idx="951">
                  <c:v>68</c:v>
                </c:pt>
                <c:pt idx="952">
                  <c:v>57</c:v>
                </c:pt>
                <c:pt idx="953">
                  <c:v>56</c:v>
                </c:pt>
                <c:pt idx="954">
                  <c:v>59</c:v>
                </c:pt>
                <c:pt idx="955">
                  <c:v>44</c:v>
                </c:pt>
                <c:pt idx="956">
                  <c:v>50</c:v>
                </c:pt>
                <c:pt idx="957">
                  <c:v>34</c:v>
                </c:pt>
                <c:pt idx="958">
                  <c:v>56</c:v>
                </c:pt>
                <c:pt idx="959">
                  <c:v>54</c:v>
                </c:pt>
                <c:pt idx="960">
                  <c:v>62</c:v>
                </c:pt>
                <c:pt idx="961">
                  <c:v>61</c:v>
                </c:pt>
                <c:pt idx="962">
                  <c:v>37</c:v>
                </c:pt>
                <c:pt idx="963">
                  <c:v>47</c:v>
                </c:pt>
                <c:pt idx="964">
                  <c:v>50</c:v>
                </c:pt>
                <c:pt idx="965">
                  <c:v>60</c:v>
                </c:pt>
                <c:pt idx="966">
                  <c:v>45</c:v>
                </c:pt>
                <c:pt idx="967">
                  <c:v>56</c:v>
                </c:pt>
                <c:pt idx="968">
                  <c:v>46</c:v>
                </c:pt>
                <c:pt idx="969">
                  <c:v>63</c:v>
                </c:pt>
                <c:pt idx="970">
                  <c:v>43</c:v>
                </c:pt>
                <c:pt idx="971">
                  <c:v>58</c:v>
                </c:pt>
                <c:pt idx="972">
                  <c:v>58</c:v>
                </c:pt>
                <c:pt idx="973">
                  <c:v>64</c:v>
                </c:pt>
                <c:pt idx="974">
                  <c:v>45</c:v>
                </c:pt>
                <c:pt idx="975">
                  <c:v>49</c:v>
                </c:pt>
                <c:pt idx="976">
                  <c:v>65</c:v>
                </c:pt>
                <c:pt idx="977">
                  <c:v>61</c:v>
                </c:pt>
                <c:pt idx="978">
                  <c:v>43</c:v>
                </c:pt>
                <c:pt idx="979">
                  <c:v>64</c:v>
                </c:pt>
                <c:pt idx="980">
                  <c:v>37</c:v>
                </c:pt>
                <c:pt idx="981">
                  <c:v>56</c:v>
                </c:pt>
                <c:pt idx="982">
                  <c:v>47</c:v>
                </c:pt>
                <c:pt idx="983">
                  <c:v>47</c:v>
                </c:pt>
                <c:pt idx="984">
                  <c:v>52</c:v>
                </c:pt>
                <c:pt idx="985">
                  <c:v>49</c:v>
                </c:pt>
                <c:pt idx="986">
                  <c:v>58</c:v>
                </c:pt>
                <c:pt idx="987">
                  <c:v>56</c:v>
                </c:pt>
                <c:pt idx="988">
                  <c:v>60</c:v>
                </c:pt>
                <c:pt idx="989">
                  <c:v>52</c:v>
                </c:pt>
                <c:pt idx="990">
                  <c:v>47</c:v>
                </c:pt>
                <c:pt idx="991">
                  <c:v>35</c:v>
                </c:pt>
                <c:pt idx="992">
                  <c:v>71</c:v>
                </c:pt>
                <c:pt idx="993">
                  <c:v>45</c:v>
                </c:pt>
                <c:pt idx="994">
                  <c:v>44</c:v>
                </c:pt>
                <c:pt idx="995">
                  <c:v>58</c:v>
                </c:pt>
                <c:pt idx="996">
                  <c:v>58</c:v>
                </c:pt>
                <c:pt idx="997">
                  <c:v>48</c:v>
                </c:pt>
                <c:pt idx="998">
                  <c:v>54</c:v>
                </c:pt>
                <c:pt idx="999">
                  <c:v>55</c:v>
                </c:pt>
                <c:pt idx="1000">
                  <c:v>33</c:v>
                </c:pt>
                <c:pt idx="1001">
                  <c:v>52</c:v>
                </c:pt>
                <c:pt idx="1002">
                  <c:v>40</c:v>
                </c:pt>
                <c:pt idx="1003">
                  <c:v>59</c:v>
                </c:pt>
                <c:pt idx="1004">
                  <c:v>60</c:v>
                </c:pt>
                <c:pt idx="1005">
                  <c:v>54</c:v>
                </c:pt>
                <c:pt idx="1006">
                  <c:v>51</c:v>
                </c:pt>
                <c:pt idx="1007">
                  <c:v>67</c:v>
                </c:pt>
                <c:pt idx="1008">
                  <c:v>59</c:v>
                </c:pt>
                <c:pt idx="1009">
                  <c:v>65</c:v>
                </c:pt>
                <c:pt idx="1010">
                  <c:v>52</c:v>
                </c:pt>
                <c:pt idx="1011">
                  <c:v>42</c:v>
                </c:pt>
                <c:pt idx="1012">
                  <c:v>59</c:v>
                </c:pt>
                <c:pt idx="1013">
                  <c:v>42</c:v>
                </c:pt>
                <c:pt idx="1014">
                  <c:v>66</c:v>
                </c:pt>
                <c:pt idx="1015">
                  <c:v>58</c:v>
                </c:pt>
                <c:pt idx="1016">
                  <c:v>59</c:v>
                </c:pt>
                <c:pt idx="1017">
                  <c:v>46</c:v>
                </c:pt>
                <c:pt idx="1018">
                  <c:v>47</c:v>
                </c:pt>
                <c:pt idx="1019">
                  <c:v>59</c:v>
                </c:pt>
                <c:pt idx="1020">
                  <c:v>68</c:v>
                </c:pt>
                <c:pt idx="1021">
                  <c:v>57</c:v>
                </c:pt>
                <c:pt idx="1022">
                  <c:v>65</c:v>
                </c:pt>
                <c:pt idx="1023">
                  <c:v>46</c:v>
                </c:pt>
                <c:pt idx="1024">
                  <c:v>68</c:v>
                </c:pt>
                <c:pt idx="1025">
                  <c:v>49</c:v>
                </c:pt>
                <c:pt idx="1026">
                  <c:v>51</c:v>
                </c:pt>
                <c:pt idx="1027">
                  <c:v>43</c:v>
                </c:pt>
                <c:pt idx="1028">
                  <c:v>58</c:v>
                </c:pt>
                <c:pt idx="1029">
                  <c:v>47</c:v>
                </c:pt>
                <c:pt idx="1030">
                  <c:v>41</c:v>
                </c:pt>
                <c:pt idx="1031">
                  <c:v>68</c:v>
                </c:pt>
                <c:pt idx="1032">
                  <c:v>59</c:v>
                </c:pt>
                <c:pt idx="1033">
                  <c:v>53</c:v>
                </c:pt>
                <c:pt idx="1034">
                  <c:v>55</c:v>
                </c:pt>
                <c:pt idx="1035">
                  <c:v>49</c:v>
                </c:pt>
                <c:pt idx="1036">
                  <c:v>43</c:v>
                </c:pt>
                <c:pt idx="1037">
                  <c:v>43</c:v>
                </c:pt>
                <c:pt idx="1038">
                  <c:v>61</c:v>
                </c:pt>
                <c:pt idx="1039">
                  <c:v>69</c:v>
                </c:pt>
                <c:pt idx="1040">
                  <c:v>55</c:v>
                </c:pt>
                <c:pt idx="1041">
                  <c:v>65</c:v>
                </c:pt>
                <c:pt idx="1042">
                  <c:v>49</c:v>
                </c:pt>
                <c:pt idx="1043">
                  <c:v>71</c:v>
                </c:pt>
                <c:pt idx="1044">
                  <c:v>64</c:v>
                </c:pt>
                <c:pt idx="1045">
                  <c:v>51</c:v>
                </c:pt>
                <c:pt idx="1046">
                  <c:v>54</c:v>
                </c:pt>
                <c:pt idx="1047">
                  <c:v>67</c:v>
                </c:pt>
                <c:pt idx="1048">
                  <c:v>51</c:v>
                </c:pt>
                <c:pt idx="1049">
                  <c:v>61</c:v>
                </c:pt>
                <c:pt idx="1050">
                  <c:v>53</c:v>
                </c:pt>
                <c:pt idx="1051">
                  <c:v>50</c:v>
                </c:pt>
                <c:pt idx="1052">
                  <c:v>52</c:v>
                </c:pt>
                <c:pt idx="1053">
                  <c:v>83</c:v>
                </c:pt>
                <c:pt idx="1054">
                  <c:v>50</c:v>
                </c:pt>
                <c:pt idx="1055">
                  <c:v>38</c:v>
                </c:pt>
                <c:pt idx="1056">
                  <c:v>65</c:v>
                </c:pt>
                <c:pt idx="1057">
                  <c:v>53</c:v>
                </c:pt>
                <c:pt idx="1058">
                  <c:v>40</c:v>
                </c:pt>
                <c:pt idx="1059">
                  <c:v>51</c:v>
                </c:pt>
                <c:pt idx="1060">
                  <c:v>29</c:v>
                </c:pt>
                <c:pt idx="1061">
                  <c:v>51</c:v>
                </c:pt>
                <c:pt idx="1062">
                  <c:v>69</c:v>
                </c:pt>
                <c:pt idx="1063">
                  <c:v>53</c:v>
                </c:pt>
                <c:pt idx="1064">
                  <c:v>43</c:v>
                </c:pt>
                <c:pt idx="1065">
                  <c:v>70</c:v>
                </c:pt>
                <c:pt idx="1066">
                  <c:v>54</c:v>
                </c:pt>
                <c:pt idx="1067">
                  <c:v>45</c:v>
                </c:pt>
                <c:pt idx="1068">
                  <c:v>62</c:v>
                </c:pt>
                <c:pt idx="1069">
                  <c:v>43</c:v>
                </c:pt>
                <c:pt idx="1070">
                  <c:v>48</c:v>
                </c:pt>
                <c:pt idx="1071">
                  <c:v>67</c:v>
                </c:pt>
                <c:pt idx="1072">
                  <c:v>42</c:v>
                </c:pt>
                <c:pt idx="1073">
                  <c:v>45</c:v>
                </c:pt>
                <c:pt idx="1074">
                  <c:v>38</c:v>
                </c:pt>
                <c:pt idx="1075">
                  <c:v>49</c:v>
                </c:pt>
                <c:pt idx="1076">
                  <c:v>69</c:v>
                </c:pt>
                <c:pt idx="1077">
                  <c:v>49</c:v>
                </c:pt>
                <c:pt idx="1078">
                  <c:v>49</c:v>
                </c:pt>
                <c:pt idx="1079">
                  <c:v>52</c:v>
                </c:pt>
                <c:pt idx="1080">
                  <c:v>46</c:v>
                </c:pt>
                <c:pt idx="1081">
                  <c:v>51</c:v>
                </c:pt>
                <c:pt idx="1082">
                  <c:v>59</c:v>
                </c:pt>
                <c:pt idx="1083">
                  <c:v>52</c:v>
                </c:pt>
                <c:pt idx="1084">
                  <c:v>38</c:v>
                </c:pt>
                <c:pt idx="1085">
                  <c:v>66</c:v>
                </c:pt>
                <c:pt idx="1086">
                  <c:v>56</c:v>
                </c:pt>
                <c:pt idx="1087">
                  <c:v>64</c:v>
                </c:pt>
                <c:pt idx="1088">
                  <c:v>46</c:v>
                </c:pt>
                <c:pt idx="1089">
                  <c:v>50</c:v>
                </c:pt>
                <c:pt idx="1090">
                  <c:v>62</c:v>
                </c:pt>
                <c:pt idx="1091">
                  <c:v>53</c:v>
                </c:pt>
                <c:pt idx="1092">
                  <c:v>49</c:v>
                </c:pt>
                <c:pt idx="1093">
                  <c:v>64</c:v>
                </c:pt>
                <c:pt idx="1094">
                  <c:v>58</c:v>
                </c:pt>
                <c:pt idx="1095">
                  <c:v>35</c:v>
                </c:pt>
                <c:pt idx="1096">
                  <c:v>51</c:v>
                </c:pt>
                <c:pt idx="1097">
                  <c:v>55</c:v>
                </c:pt>
                <c:pt idx="1098">
                  <c:v>67</c:v>
                </c:pt>
                <c:pt idx="1099">
                  <c:v>53</c:v>
                </c:pt>
                <c:pt idx="1100">
                  <c:v>54</c:v>
                </c:pt>
                <c:pt idx="1101">
                  <c:v>60</c:v>
                </c:pt>
                <c:pt idx="1102">
                  <c:v>42</c:v>
                </c:pt>
                <c:pt idx="1103">
                  <c:v>51</c:v>
                </c:pt>
                <c:pt idx="1104">
                  <c:v>59</c:v>
                </c:pt>
                <c:pt idx="1105">
                  <c:v>41</c:v>
                </c:pt>
                <c:pt idx="1106">
                  <c:v>71</c:v>
                </c:pt>
                <c:pt idx="1107">
                  <c:v>64</c:v>
                </c:pt>
                <c:pt idx="1108">
                  <c:v>60</c:v>
                </c:pt>
                <c:pt idx="1109">
                  <c:v>58</c:v>
                </c:pt>
                <c:pt idx="1110">
                  <c:v>62</c:v>
                </c:pt>
                <c:pt idx="1111">
                  <c:v>59</c:v>
                </c:pt>
                <c:pt idx="1112">
                  <c:v>58</c:v>
                </c:pt>
                <c:pt idx="1113">
                  <c:v>65</c:v>
                </c:pt>
                <c:pt idx="1114">
                  <c:v>52</c:v>
                </c:pt>
                <c:pt idx="1115">
                  <c:v>71</c:v>
                </c:pt>
                <c:pt idx="1116">
                  <c:v>44</c:v>
                </c:pt>
                <c:pt idx="1117">
                  <c:v>49</c:v>
                </c:pt>
                <c:pt idx="1118">
                  <c:v>56</c:v>
                </c:pt>
                <c:pt idx="1119">
                  <c:v>51</c:v>
                </c:pt>
                <c:pt idx="1120">
                  <c:v>51</c:v>
                </c:pt>
                <c:pt idx="1121">
                  <c:v>53</c:v>
                </c:pt>
                <c:pt idx="1122">
                  <c:v>55</c:v>
                </c:pt>
                <c:pt idx="1123">
                  <c:v>68</c:v>
                </c:pt>
                <c:pt idx="1124">
                  <c:v>52</c:v>
                </c:pt>
                <c:pt idx="1125">
                  <c:v>57</c:v>
                </c:pt>
                <c:pt idx="1126">
                  <c:v>48</c:v>
                </c:pt>
                <c:pt idx="1127">
                  <c:v>46</c:v>
                </c:pt>
                <c:pt idx="1128">
                  <c:v>53</c:v>
                </c:pt>
                <c:pt idx="1129">
                  <c:v>54</c:v>
                </c:pt>
                <c:pt idx="1130">
                  <c:v>42</c:v>
                </c:pt>
                <c:pt idx="1131">
                  <c:v>69</c:v>
                </c:pt>
                <c:pt idx="1132">
                  <c:v>56</c:v>
                </c:pt>
                <c:pt idx="1133">
                  <c:v>58</c:v>
                </c:pt>
                <c:pt idx="1134">
                  <c:v>68</c:v>
                </c:pt>
                <c:pt idx="1135">
                  <c:v>54</c:v>
                </c:pt>
                <c:pt idx="1136">
                  <c:v>50</c:v>
                </c:pt>
                <c:pt idx="1137">
                  <c:v>57</c:v>
                </c:pt>
                <c:pt idx="1138">
                  <c:v>54</c:v>
                </c:pt>
                <c:pt idx="1139">
                  <c:v>44</c:v>
                </c:pt>
                <c:pt idx="1140">
                  <c:v>42</c:v>
                </c:pt>
                <c:pt idx="1141">
                  <c:v>53</c:v>
                </c:pt>
                <c:pt idx="1142">
                  <c:v>50</c:v>
                </c:pt>
                <c:pt idx="1143">
                  <c:v>68</c:v>
                </c:pt>
                <c:pt idx="1144">
                  <c:v>61</c:v>
                </c:pt>
                <c:pt idx="1145">
                  <c:v>57</c:v>
                </c:pt>
                <c:pt idx="1146">
                  <c:v>44</c:v>
                </c:pt>
                <c:pt idx="1147">
                  <c:v>60</c:v>
                </c:pt>
                <c:pt idx="1148">
                  <c:v>52</c:v>
                </c:pt>
                <c:pt idx="1149">
                  <c:v>61</c:v>
                </c:pt>
                <c:pt idx="1150">
                  <c:v>71</c:v>
                </c:pt>
                <c:pt idx="1151">
                  <c:v>63</c:v>
                </c:pt>
                <c:pt idx="1152">
                  <c:v>68</c:v>
                </c:pt>
                <c:pt idx="1153">
                  <c:v>46</c:v>
                </c:pt>
                <c:pt idx="1154">
                  <c:v>57</c:v>
                </c:pt>
                <c:pt idx="1155">
                  <c:v>49</c:v>
                </c:pt>
                <c:pt idx="1156">
                  <c:v>56</c:v>
                </c:pt>
                <c:pt idx="1157">
                  <c:v>61</c:v>
                </c:pt>
                <c:pt idx="1158">
                  <c:v>52</c:v>
                </c:pt>
                <c:pt idx="1159">
                  <c:v>44</c:v>
                </c:pt>
                <c:pt idx="1160">
                  <c:v>51</c:v>
                </c:pt>
                <c:pt idx="1161">
                  <c:v>57</c:v>
                </c:pt>
                <c:pt idx="1162">
                  <c:v>56</c:v>
                </c:pt>
                <c:pt idx="1163">
                  <c:v>58</c:v>
                </c:pt>
                <c:pt idx="1164">
                  <c:v>45</c:v>
                </c:pt>
                <c:pt idx="1165">
                  <c:v>50</c:v>
                </c:pt>
                <c:pt idx="1166">
                  <c:v>57</c:v>
                </c:pt>
                <c:pt idx="1167">
                  <c:v>32</c:v>
                </c:pt>
                <c:pt idx="1168">
                  <c:v>50</c:v>
                </c:pt>
                <c:pt idx="1169">
                  <c:v>40</c:v>
                </c:pt>
                <c:pt idx="1170">
                  <c:v>54</c:v>
                </c:pt>
                <c:pt idx="1171">
                  <c:v>75</c:v>
                </c:pt>
                <c:pt idx="1172">
                  <c:v>58</c:v>
                </c:pt>
                <c:pt idx="1173">
                  <c:v>57</c:v>
                </c:pt>
                <c:pt idx="1174">
                  <c:v>49</c:v>
                </c:pt>
                <c:pt idx="1175">
                  <c:v>59</c:v>
                </c:pt>
                <c:pt idx="1176">
                  <c:v>54</c:v>
                </c:pt>
                <c:pt idx="1177">
                  <c:v>51</c:v>
                </c:pt>
                <c:pt idx="1178">
                  <c:v>43</c:v>
                </c:pt>
                <c:pt idx="1179">
                  <c:v>51</c:v>
                </c:pt>
                <c:pt idx="1180">
                  <c:v>64</c:v>
                </c:pt>
                <c:pt idx="1181">
                  <c:v>46</c:v>
                </c:pt>
                <c:pt idx="1182">
                  <c:v>47</c:v>
                </c:pt>
                <c:pt idx="1183">
                  <c:v>49</c:v>
                </c:pt>
                <c:pt idx="1184">
                  <c:v>58</c:v>
                </c:pt>
                <c:pt idx="1185">
                  <c:v>50</c:v>
                </c:pt>
                <c:pt idx="1186">
                  <c:v>43</c:v>
                </c:pt>
                <c:pt idx="1187">
                  <c:v>50</c:v>
                </c:pt>
                <c:pt idx="1188">
                  <c:v>48</c:v>
                </c:pt>
                <c:pt idx="1189">
                  <c:v>49</c:v>
                </c:pt>
                <c:pt idx="1190">
                  <c:v>62</c:v>
                </c:pt>
                <c:pt idx="1191">
                  <c:v>55</c:v>
                </c:pt>
                <c:pt idx="1192">
                  <c:v>46</c:v>
                </c:pt>
                <c:pt idx="1193">
                  <c:v>62</c:v>
                </c:pt>
                <c:pt idx="1194">
                  <c:v>43</c:v>
                </c:pt>
                <c:pt idx="1195">
                  <c:v>66</c:v>
                </c:pt>
                <c:pt idx="1196">
                  <c:v>59</c:v>
                </c:pt>
                <c:pt idx="1197">
                  <c:v>62</c:v>
                </c:pt>
                <c:pt idx="1198">
                  <c:v>75</c:v>
                </c:pt>
                <c:pt idx="1199">
                  <c:v>62</c:v>
                </c:pt>
                <c:pt idx="1200">
                  <c:v>66</c:v>
                </c:pt>
                <c:pt idx="1201">
                  <c:v>49</c:v>
                </c:pt>
                <c:pt idx="1202">
                  <c:v>55</c:v>
                </c:pt>
                <c:pt idx="1203">
                  <c:v>45</c:v>
                </c:pt>
                <c:pt idx="1204">
                  <c:v>62</c:v>
                </c:pt>
                <c:pt idx="1205">
                  <c:v>46</c:v>
                </c:pt>
                <c:pt idx="1206">
                  <c:v>59</c:v>
                </c:pt>
                <c:pt idx="1207">
                  <c:v>59</c:v>
                </c:pt>
                <c:pt idx="1208">
                  <c:v>47</c:v>
                </c:pt>
                <c:pt idx="1209">
                  <c:v>45</c:v>
                </c:pt>
                <c:pt idx="1210">
                  <c:v>39</c:v>
                </c:pt>
                <c:pt idx="1211">
                  <c:v>56</c:v>
                </c:pt>
                <c:pt idx="1212">
                  <c:v>67</c:v>
                </c:pt>
                <c:pt idx="1213">
                  <c:v>43</c:v>
                </c:pt>
                <c:pt idx="1214">
                  <c:v>62</c:v>
                </c:pt>
                <c:pt idx="1215">
                  <c:v>63</c:v>
                </c:pt>
                <c:pt idx="1216">
                  <c:v>41</c:v>
                </c:pt>
                <c:pt idx="1217">
                  <c:v>44</c:v>
                </c:pt>
                <c:pt idx="1218">
                  <c:v>54</c:v>
                </c:pt>
                <c:pt idx="1219">
                  <c:v>46</c:v>
                </c:pt>
                <c:pt idx="1220">
                  <c:v>74</c:v>
                </c:pt>
                <c:pt idx="1221">
                  <c:v>48</c:v>
                </c:pt>
                <c:pt idx="1222">
                  <c:v>63</c:v>
                </c:pt>
                <c:pt idx="1223">
                  <c:v>49</c:v>
                </c:pt>
                <c:pt idx="1224">
                  <c:v>70</c:v>
                </c:pt>
                <c:pt idx="1225">
                  <c:v>76</c:v>
                </c:pt>
                <c:pt idx="1226">
                  <c:v>62</c:v>
                </c:pt>
                <c:pt idx="1227">
                  <c:v>47</c:v>
                </c:pt>
                <c:pt idx="1228">
                  <c:v>48</c:v>
                </c:pt>
                <c:pt idx="1229">
                  <c:v>65</c:v>
                </c:pt>
                <c:pt idx="1230">
                  <c:v>47</c:v>
                </c:pt>
                <c:pt idx="1231">
                  <c:v>50</c:v>
                </c:pt>
                <c:pt idx="1232">
                  <c:v>44</c:v>
                </c:pt>
                <c:pt idx="1233">
                  <c:v>39</c:v>
                </c:pt>
                <c:pt idx="1234">
                  <c:v>61</c:v>
                </c:pt>
                <c:pt idx="1235">
                  <c:v>57</c:v>
                </c:pt>
                <c:pt idx="1236">
                  <c:v>53</c:v>
                </c:pt>
                <c:pt idx="1237">
                  <c:v>44</c:v>
                </c:pt>
                <c:pt idx="1238">
                  <c:v>70</c:v>
                </c:pt>
                <c:pt idx="1239">
                  <c:v>32</c:v>
                </c:pt>
                <c:pt idx="1240">
                  <c:v>59</c:v>
                </c:pt>
                <c:pt idx="1241">
                  <c:v>50</c:v>
                </c:pt>
                <c:pt idx="1242">
                  <c:v>63</c:v>
                </c:pt>
                <c:pt idx="1243">
                  <c:v>74</c:v>
                </c:pt>
                <c:pt idx="1244">
                  <c:v>67</c:v>
                </c:pt>
                <c:pt idx="1245">
                  <c:v>64</c:v>
                </c:pt>
                <c:pt idx="1246">
                  <c:v>54</c:v>
                </c:pt>
                <c:pt idx="1247">
                  <c:v>45</c:v>
                </c:pt>
                <c:pt idx="1248">
                  <c:v>69</c:v>
                </c:pt>
                <c:pt idx="1249">
                  <c:v>49</c:v>
                </c:pt>
                <c:pt idx="1250">
                  <c:v>42</c:v>
                </c:pt>
                <c:pt idx="1251">
                  <c:v>56</c:v>
                </c:pt>
                <c:pt idx="1252">
                  <c:v>48</c:v>
                </c:pt>
                <c:pt idx="1253">
                  <c:v>57</c:v>
                </c:pt>
                <c:pt idx="1254">
                  <c:v>49</c:v>
                </c:pt>
                <c:pt idx="1255">
                  <c:v>68</c:v>
                </c:pt>
                <c:pt idx="1256">
                  <c:v>78</c:v>
                </c:pt>
                <c:pt idx="1257">
                  <c:v>50</c:v>
                </c:pt>
                <c:pt idx="1258">
                  <c:v>83</c:v>
                </c:pt>
                <c:pt idx="1259">
                  <c:v>56</c:v>
                </c:pt>
                <c:pt idx="1260">
                  <c:v>53</c:v>
                </c:pt>
                <c:pt idx="1261">
                  <c:v>59</c:v>
                </c:pt>
                <c:pt idx="1262">
                  <c:v>45</c:v>
                </c:pt>
                <c:pt idx="1263">
                  <c:v>59</c:v>
                </c:pt>
                <c:pt idx="1264">
                  <c:v>52</c:v>
                </c:pt>
                <c:pt idx="1265">
                  <c:v>68</c:v>
                </c:pt>
                <c:pt idx="1266">
                  <c:v>54</c:v>
                </c:pt>
                <c:pt idx="1267">
                  <c:v>44</c:v>
                </c:pt>
                <c:pt idx="1268">
                  <c:v>60</c:v>
                </c:pt>
                <c:pt idx="1269">
                  <c:v>53</c:v>
                </c:pt>
                <c:pt idx="1270">
                  <c:v>64</c:v>
                </c:pt>
                <c:pt idx="1271">
                  <c:v>58</c:v>
                </c:pt>
                <c:pt idx="1272">
                  <c:v>44</c:v>
                </c:pt>
                <c:pt idx="1273">
                  <c:v>49</c:v>
                </c:pt>
                <c:pt idx="1274">
                  <c:v>56</c:v>
                </c:pt>
                <c:pt idx="1275">
                  <c:v>60</c:v>
                </c:pt>
                <c:pt idx="1276">
                  <c:v>41</c:v>
                </c:pt>
                <c:pt idx="1277">
                  <c:v>54</c:v>
                </c:pt>
                <c:pt idx="1278">
                  <c:v>55</c:v>
                </c:pt>
                <c:pt idx="1279">
                  <c:v>44</c:v>
                </c:pt>
                <c:pt idx="1280">
                  <c:v>53</c:v>
                </c:pt>
                <c:pt idx="1281">
                  <c:v>61</c:v>
                </c:pt>
                <c:pt idx="1282">
                  <c:v>55</c:v>
                </c:pt>
                <c:pt idx="1283">
                  <c:v>43</c:v>
                </c:pt>
                <c:pt idx="1284">
                  <c:v>48</c:v>
                </c:pt>
                <c:pt idx="1285">
                  <c:v>48</c:v>
                </c:pt>
                <c:pt idx="1286">
                  <c:v>58</c:v>
                </c:pt>
                <c:pt idx="1287">
                  <c:v>49</c:v>
                </c:pt>
                <c:pt idx="1288">
                  <c:v>58</c:v>
                </c:pt>
                <c:pt idx="1289">
                  <c:v>58</c:v>
                </c:pt>
                <c:pt idx="1290">
                  <c:v>62</c:v>
                </c:pt>
                <c:pt idx="1291">
                  <c:v>69</c:v>
                </c:pt>
                <c:pt idx="1292">
                  <c:v>52</c:v>
                </c:pt>
                <c:pt idx="1293">
                  <c:v>48</c:v>
                </c:pt>
                <c:pt idx="1294">
                  <c:v>45</c:v>
                </c:pt>
                <c:pt idx="1295">
                  <c:v>53</c:v>
                </c:pt>
                <c:pt idx="1296">
                  <c:v>59</c:v>
                </c:pt>
                <c:pt idx="1297">
                  <c:v>50</c:v>
                </c:pt>
                <c:pt idx="1298">
                  <c:v>49</c:v>
                </c:pt>
                <c:pt idx="1299">
                  <c:v>46</c:v>
                </c:pt>
                <c:pt idx="1300">
                  <c:v>49</c:v>
                </c:pt>
                <c:pt idx="1301">
                  <c:v>53</c:v>
                </c:pt>
                <c:pt idx="1302">
                  <c:v>63</c:v>
                </c:pt>
                <c:pt idx="1303">
                  <c:v>51</c:v>
                </c:pt>
                <c:pt idx="1304">
                  <c:v>52</c:v>
                </c:pt>
                <c:pt idx="1305">
                  <c:v>50</c:v>
                </c:pt>
                <c:pt idx="1306">
                  <c:v>62</c:v>
                </c:pt>
                <c:pt idx="1307">
                  <c:v>51</c:v>
                </c:pt>
                <c:pt idx="1308">
                  <c:v>48</c:v>
                </c:pt>
                <c:pt idx="1309">
                  <c:v>52</c:v>
                </c:pt>
                <c:pt idx="1310">
                  <c:v>60</c:v>
                </c:pt>
                <c:pt idx="1311">
                  <c:v>40</c:v>
                </c:pt>
                <c:pt idx="1312">
                  <c:v>60</c:v>
                </c:pt>
                <c:pt idx="1313">
                  <c:v>57</c:v>
                </c:pt>
                <c:pt idx="1314">
                  <c:v>47</c:v>
                </c:pt>
                <c:pt idx="1315">
                  <c:v>59</c:v>
                </c:pt>
                <c:pt idx="1316">
                  <c:v>57</c:v>
                </c:pt>
                <c:pt idx="1317">
                  <c:v>43</c:v>
                </c:pt>
                <c:pt idx="1318">
                  <c:v>45</c:v>
                </c:pt>
                <c:pt idx="1319">
                  <c:v>69</c:v>
                </c:pt>
                <c:pt idx="1320">
                  <c:v>43</c:v>
                </c:pt>
                <c:pt idx="1321">
                  <c:v>33</c:v>
                </c:pt>
                <c:pt idx="1322">
                  <c:v>45</c:v>
                </c:pt>
                <c:pt idx="1323">
                  <c:v>50</c:v>
                </c:pt>
                <c:pt idx="1324">
                  <c:v>61</c:v>
                </c:pt>
                <c:pt idx="1325">
                  <c:v>58</c:v>
                </c:pt>
                <c:pt idx="1326">
                  <c:v>46</c:v>
                </c:pt>
                <c:pt idx="1327">
                  <c:v>43</c:v>
                </c:pt>
                <c:pt idx="1328">
                  <c:v>62</c:v>
                </c:pt>
                <c:pt idx="1329">
                  <c:v>52</c:v>
                </c:pt>
                <c:pt idx="1330">
                  <c:v>54</c:v>
                </c:pt>
                <c:pt idx="1331">
                  <c:v>74</c:v>
                </c:pt>
                <c:pt idx="1332">
                  <c:v>63</c:v>
                </c:pt>
                <c:pt idx="1333">
                  <c:v>58</c:v>
                </c:pt>
                <c:pt idx="1334">
                  <c:v>48</c:v>
                </c:pt>
                <c:pt idx="1335">
                  <c:v>54</c:v>
                </c:pt>
                <c:pt idx="1336">
                  <c:v>67</c:v>
                </c:pt>
                <c:pt idx="1337">
                  <c:v>73</c:v>
                </c:pt>
                <c:pt idx="1338">
                  <c:v>51</c:v>
                </c:pt>
                <c:pt idx="1339">
                  <c:v>54</c:v>
                </c:pt>
                <c:pt idx="1340">
                  <c:v>43</c:v>
                </c:pt>
                <c:pt idx="1341">
                  <c:v>44</c:v>
                </c:pt>
                <c:pt idx="1342">
                  <c:v>50</c:v>
                </c:pt>
                <c:pt idx="1343">
                  <c:v>71</c:v>
                </c:pt>
                <c:pt idx="1344">
                  <c:v>48</c:v>
                </c:pt>
                <c:pt idx="1345">
                  <c:v>59</c:v>
                </c:pt>
                <c:pt idx="1346">
                  <c:v>65</c:v>
                </c:pt>
                <c:pt idx="1347">
                  <c:v>48</c:v>
                </c:pt>
                <c:pt idx="1348">
                  <c:v>59</c:v>
                </c:pt>
                <c:pt idx="1349">
                  <c:v>58</c:v>
                </c:pt>
                <c:pt idx="1350">
                  <c:v>41</c:v>
                </c:pt>
                <c:pt idx="1351">
                  <c:v>59</c:v>
                </c:pt>
                <c:pt idx="1352">
                  <c:v>65</c:v>
                </c:pt>
                <c:pt idx="1353">
                  <c:v>60</c:v>
                </c:pt>
                <c:pt idx="1354">
                  <c:v>56</c:v>
                </c:pt>
                <c:pt idx="1355">
                  <c:v>48</c:v>
                </c:pt>
                <c:pt idx="1356">
                  <c:v>45</c:v>
                </c:pt>
                <c:pt idx="1357">
                  <c:v>36</c:v>
                </c:pt>
                <c:pt idx="1358">
                  <c:v>43</c:v>
                </c:pt>
                <c:pt idx="1359">
                  <c:v>62</c:v>
                </c:pt>
                <c:pt idx="1360">
                  <c:v>64</c:v>
                </c:pt>
                <c:pt idx="1361">
                  <c:v>54</c:v>
                </c:pt>
                <c:pt idx="1362">
                  <c:v>56</c:v>
                </c:pt>
                <c:pt idx="1363">
                  <c:v>51</c:v>
                </c:pt>
                <c:pt idx="1364">
                  <c:v>58</c:v>
                </c:pt>
                <c:pt idx="1365">
                  <c:v>52</c:v>
                </c:pt>
                <c:pt idx="1366">
                  <c:v>43</c:v>
                </c:pt>
                <c:pt idx="1367">
                  <c:v>56</c:v>
                </c:pt>
                <c:pt idx="1368">
                  <c:v>62</c:v>
                </c:pt>
                <c:pt idx="1369">
                  <c:v>47</c:v>
                </c:pt>
                <c:pt idx="1370">
                  <c:v>66</c:v>
                </c:pt>
                <c:pt idx="1371">
                  <c:v>46</c:v>
                </c:pt>
                <c:pt idx="1372">
                  <c:v>37</c:v>
                </c:pt>
                <c:pt idx="1373">
                  <c:v>62</c:v>
                </c:pt>
                <c:pt idx="1374">
                  <c:v>47</c:v>
                </c:pt>
                <c:pt idx="1375">
                  <c:v>41</c:v>
                </c:pt>
                <c:pt idx="1376">
                  <c:v>63</c:v>
                </c:pt>
                <c:pt idx="1377">
                  <c:v>54</c:v>
                </c:pt>
                <c:pt idx="1378">
                  <c:v>42</c:v>
                </c:pt>
                <c:pt idx="1379">
                  <c:v>42</c:v>
                </c:pt>
                <c:pt idx="1380">
                  <c:v>49</c:v>
                </c:pt>
                <c:pt idx="1381">
                  <c:v>64</c:v>
                </c:pt>
                <c:pt idx="1382">
                  <c:v>43</c:v>
                </c:pt>
                <c:pt idx="1383">
                  <c:v>53</c:v>
                </c:pt>
                <c:pt idx="1384">
                  <c:v>67</c:v>
                </c:pt>
                <c:pt idx="1385">
                  <c:v>54</c:v>
                </c:pt>
                <c:pt idx="1386">
                  <c:v>52</c:v>
                </c:pt>
                <c:pt idx="1387">
                  <c:v>46</c:v>
                </c:pt>
                <c:pt idx="1388">
                  <c:v>61</c:v>
                </c:pt>
                <c:pt idx="1389">
                  <c:v>54</c:v>
                </c:pt>
                <c:pt idx="1390">
                  <c:v>52</c:v>
                </c:pt>
                <c:pt idx="1391">
                  <c:v>63</c:v>
                </c:pt>
                <c:pt idx="1392">
                  <c:v>63</c:v>
                </c:pt>
                <c:pt idx="1393">
                  <c:v>65</c:v>
                </c:pt>
                <c:pt idx="1394">
                  <c:v>44</c:v>
                </c:pt>
                <c:pt idx="1395">
                  <c:v>56</c:v>
                </c:pt>
                <c:pt idx="1396">
                  <c:v>39</c:v>
                </c:pt>
                <c:pt idx="1397">
                  <c:v>59</c:v>
                </c:pt>
                <c:pt idx="1398">
                  <c:v>47</c:v>
                </c:pt>
                <c:pt idx="1399">
                  <c:v>50</c:v>
                </c:pt>
                <c:pt idx="1400">
                  <c:v>62</c:v>
                </c:pt>
                <c:pt idx="1401">
                  <c:v>50</c:v>
                </c:pt>
                <c:pt idx="1402">
                  <c:v>61</c:v>
                </c:pt>
                <c:pt idx="1403">
                  <c:v>58</c:v>
                </c:pt>
                <c:pt idx="1404">
                  <c:v>63</c:v>
                </c:pt>
                <c:pt idx="1405">
                  <c:v>65</c:v>
                </c:pt>
                <c:pt idx="1406">
                  <c:v>50</c:v>
                </c:pt>
                <c:pt idx="1407">
                  <c:v>48</c:v>
                </c:pt>
                <c:pt idx="1408">
                  <c:v>52</c:v>
                </c:pt>
                <c:pt idx="1409">
                  <c:v>67</c:v>
                </c:pt>
                <c:pt idx="1410">
                  <c:v>67</c:v>
                </c:pt>
                <c:pt idx="1411">
                  <c:v>56</c:v>
                </c:pt>
                <c:pt idx="1412">
                  <c:v>54</c:v>
                </c:pt>
                <c:pt idx="1413">
                  <c:v>54</c:v>
                </c:pt>
                <c:pt idx="1414">
                  <c:v>49</c:v>
                </c:pt>
                <c:pt idx="1415">
                  <c:v>68</c:v>
                </c:pt>
                <c:pt idx="1416">
                  <c:v>58</c:v>
                </c:pt>
                <c:pt idx="1417">
                  <c:v>57</c:v>
                </c:pt>
                <c:pt idx="1418">
                  <c:v>53</c:v>
                </c:pt>
                <c:pt idx="1419">
                  <c:v>50</c:v>
                </c:pt>
                <c:pt idx="1420">
                  <c:v>39</c:v>
                </c:pt>
                <c:pt idx="1421">
                  <c:v>43</c:v>
                </c:pt>
                <c:pt idx="1422">
                  <c:v>59</c:v>
                </c:pt>
                <c:pt idx="1423">
                  <c:v>50</c:v>
                </c:pt>
                <c:pt idx="1424">
                  <c:v>59</c:v>
                </c:pt>
                <c:pt idx="1425">
                  <c:v>57</c:v>
                </c:pt>
                <c:pt idx="1426">
                  <c:v>60</c:v>
                </c:pt>
                <c:pt idx="1427">
                  <c:v>64</c:v>
                </c:pt>
                <c:pt idx="1428">
                  <c:v>54</c:v>
                </c:pt>
                <c:pt idx="1429">
                  <c:v>58</c:v>
                </c:pt>
                <c:pt idx="1430">
                  <c:v>68</c:v>
                </c:pt>
                <c:pt idx="1431">
                  <c:v>47</c:v>
                </c:pt>
                <c:pt idx="1432">
                  <c:v>53</c:v>
                </c:pt>
                <c:pt idx="1433">
                  <c:v>50</c:v>
                </c:pt>
                <c:pt idx="1434">
                  <c:v>70</c:v>
                </c:pt>
                <c:pt idx="1435">
                  <c:v>61</c:v>
                </c:pt>
                <c:pt idx="1436">
                  <c:v>63</c:v>
                </c:pt>
                <c:pt idx="1437">
                  <c:v>51</c:v>
                </c:pt>
                <c:pt idx="1438">
                  <c:v>51</c:v>
                </c:pt>
                <c:pt idx="1439">
                  <c:v>56</c:v>
                </c:pt>
                <c:pt idx="1440">
                  <c:v>64</c:v>
                </c:pt>
                <c:pt idx="1441">
                  <c:v>57</c:v>
                </c:pt>
                <c:pt idx="1442">
                  <c:v>75</c:v>
                </c:pt>
                <c:pt idx="1443">
                  <c:v>61</c:v>
                </c:pt>
                <c:pt idx="1444">
                  <c:v>46</c:v>
                </c:pt>
                <c:pt idx="1445">
                  <c:v>53</c:v>
                </c:pt>
                <c:pt idx="1446">
                  <c:v>55</c:v>
                </c:pt>
                <c:pt idx="1447">
                  <c:v>57</c:v>
                </c:pt>
                <c:pt idx="1448">
                  <c:v>32</c:v>
                </c:pt>
                <c:pt idx="1449">
                  <c:v>61</c:v>
                </c:pt>
                <c:pt idx="1450">
                  <c:v>62</c:v>
                </c:pt>
                <c:pt idx="1451">
                  <c:v>65</c:v>
                </c:pt>
                <c:pt idx="1452">
                  <c:v>56</c:v>
                </c:pt>
                <c:pt idx="1453">
                  <c:v>44</c:v>
                </c:pt>
                <c:pt idx="1454">
                  <c:v>47</c:v>
                </c:pt>
                <c:pt idx="1455">
                  <c:v>51</c:v>
                </c:pt>
                <c:pt idx="1456">
                  <c:v>70</c:v>
                </c:pt>
                <c:pt idx="1457">
                  <c:v>59</c:v>
                </c:pt>
                <c:pt idx="1458">
                  <c:v>60</c:v>
                </c:pt>
                <c:pt idx="1459">
                  <c:v>48</c:v>
                </c:pt>
                <c:pt idx="1460">
                  <c:v>45</c:v>
                </c:pt>
                <c:pt idx="1461">
                  <c:v>44</c:v>
                </c:pt>
                <c:pt idx="1462">
                  <c:v>36</c:v>
                </c:pt>
                <c:pt idx="1463">
                  <c:v>61</c:v>
                </c:pt>
                <c:pt idx="1464">
                  <c:v>61</c:v>
                </c:pt>
                <c:pt idx="1465">
                  <c:v>56</c:v>
                </c:pt>
                <c:pt idx="1466">
                  <c:v>63</c:v>
                </c:pt>
                <c:pt idx="1467">
                  <c:v>59</c:v>
                </c:pt>
                <c:pt idx="1468">
                  <c:v>48</c:v>
                </c:pt>
                <c:pt idx="1469">
                  <c:v>59</c:v>
                </c:pt>
                <c:pt idx="1470">
                  <c:v>52</c:v>
                </c:pt>
                <c:pt idx="1471">
                  <c:v>46</c:v>
                </c:pt>
                <c:pt idx="1472">
                  <c:v>42</c:v>
                </c:pt>
                <c:pt idx="1473">
                  <c:v>58</c:v>
                </c:pt>
                <c:pt idx="1474">
                  <c:v>43</c:v>
                </c:pt>
                <c:pt idx="1475">
                  <c:v>61</c:v>
                </c:pt>
                <c:pt idx="1476">
                  <c:v>73</c:v>
                </c:pt>
                <c:pt idx="1477">
                  <c:v>66</c:v>
                </c:pt>
                <c:pt idx="1478">
                  <c:v>58</c:v>
                </c:pt>
                <c:pt idx="1479">
                  <c:v>52</c:v>
                </c:pt>
                <c:pt idx="1480">
                  <c:v>72</c:v>
                </c:pt>
                <c:pt idx="1481">
                  <c:v>43</c:v>
                </c:pt>
                <c:pt idx="1482">
                  <c:v>42</c:v>
                </c:pt>
                <c:pt idx="1483">
                  <c:v>47</c:v>
                </c:pt>
                <c:pt idx="1484">
                  <c:v>61</c:v>
                </c:pt>
                <c:pt idx="1485">
                  <c:v>63</c:v>
                </c:pt>
                <c:pt idx="1486">
                  <c:v>61</c:v>
                </c:pt>
                <c:pt idx="1487">
                  <c:v>55</c:v>
                </c:pt>
                <c:pt idx="1488">
                  <c:v>43</c:v>
                </c:pt>
                <c:pt idx="1489">
                  <c:v>55</c:v>
                </c:pt>
                <c:pt idx="1490">
                  <c:v>64</c:v>
                </c:pt>
                <c:pt idx="1491">
                  <c:v>70</c:v>
                </c:pt>
                <c:pt idx="1492">
                  <c:v>57</c:v>
                </c:pt>
                <c:pt idx="1493">
                  <c:v>51</c:v>
                </c:pt>
                <c:pt idx="1494">
                  <c:v>51</c:v>
                </c:pt>
                <c:pt idx="1495">
                  <c:v>51</c:v>
                </c:pt>
                <c:pt idx="1496">
                  <c:v>56</c:v>
                </c:pt>
                <c:pt idx="1497">
                  <c:v>53</c:v>
                </c:pt>
                <c:pt idx="1498">
                  <c:v>54</c:v>
                </c:pt>
                <c:pt idx="1499">
                  <c:v>40</c:v>
                </c:pt>
                <c:pt idx="1500">
                  <c:v>48</c:v>
                </c:pt>
                <c:pt idx="1501">
                  <c:v>50</c:v>
                </c:pt>
                <c:pt idx="1502">
                  <c:v>55</c:v>
                </c:pt>
                <c:pt idx="1503">
                  <c:v>48</c:v>
                </c:pt>
                <c:pt idx="1504">
                  <c:v>46</c:v>
                </c:pt>
                <c:pt idx="1505">
                  <c:v>63</c:v>
                </c:pt>
                <c:pt idx="1506">
                  <c:v>56</c:v>
                </c:pt>
                <c:pt idx="1507">
                  <c:v>43</c:v>
                </c:pt>
                <c:pt idx="1508">
                  <c:v>43</c:v>
                </c:pt>
                <c:pt idx="1509">
                  <c:v>49</c:v>
                </c:pt>
                <c:pt idx="1510">
                  <c:v>46</c:v>
                </c:pt>
                <c:pt idx="1511">
                  <c:v>49</c:v>
                </c:pt>
                <c:pt idx="1512">
                  <c:v>69</c:v>
                </c:pt>
                <c:pt idx="1513">
                  <c:v>34</c:v>
                </c:pt>
                <c:pt idx="1514">
                  <c:v>61</c:v>
                </c:pt>
                <c:pt idx="1515">
                  <c:v>77</c:v>
                </c:pt>
                <c:pt idx="1516">
                  <c:v>65</c:v>
                </c:pt>
                <c:pt idx="1517">
                  <c:v>55</c:v>
                </c:pt>
                <c:pt idx="1518">
                  <c:v>60</c:v>
                </c:pt>
                <c:pt idx="1519">
                  <c:v>52</c:v>
                </c:pt>
                <c:pt idx="1520">
                  <c:v>49</c:v>
                </c:pt>
                <c:pt idx="1521">
                  <c:v>49</c:v>
                </c:pt>
                <c:pt idx="1522">
                  <c:v>51</c:v>
                </c:pt>
                <c:pt idx="1523">
                  <c:v>40</c:v>
                </c:pt>
                <c:pt idx="1524">
                  <c:v>55</c:v>
                </c:pt>
                <c:pt idx="1525">
                  <c:v>51</c:v>
                </c:pt>
                <c:pt idx="1526">
                  <c:v>59</c:v>
                </c:pt>
                <c:pt idx="1527">
                  <c:v>59</c:v>
                </c:pt>
                <c:pt idx="1528">
                  <c:v>61</c:v>
                </c:pt>
                <c:pt idx="1529">
                  <c:v>40</c:v>
                </c:pt>
                <c:pt idx="1530">
                  <c:v>49</c:v>
                </c:pt>
                <c:pt idx="1531">
                  <c:v>75</c:v>
                </c:pt>
                <c:pt idx="1532">
                  <c:v>37</c:v>
                </c:pt>
                <c:pt idx="1533">
                  <c:v>56</c:v>
                </c:pt>
                <c:pt idx="1534">
                  <c:v>59</c:v>
                </c:pt>
                <c:pt idx="1535">
                  <c:v>57</c:v>
                </c:pt>
                <c:pt idx="1536">
                  <c:v>64</c:v>
                </c:pt>
                <c:pt idx="1537">
                  <c:v>63</c:v>
                </c:pt>
                <c:pt idx="1538">
                  <c:v>58</c:v>
                </c:pt>
                <c:pt idx="1539">
                  <c:v>65</c:v>
                </c:pt>
                <c:pt idx="1540">
                  <c:v>49</c:v>
                </c:pt>
                <c:pt idx="1541">
                  <c:v>53</c:v>
                </c:pt>
                <c:pt idx="1542">
                  <c:v>54</c:v>
                </c:pt>
                <c:pt idx="1543">
                  <c:v>71</c:v>
                </c:pt>
                <c:pt idx="1544">
                  <c:v>51</c:v>
                </c:pt>
                <c:pt idx="1545">
                  <c:v>56</c:v>
                </c:pt>
                <c:pt idx="1546">
                  <c:v>64</c:v>
                </c:pt>
                <c:pt idx="1547">
                  <c:v>49</c:v>
                </c:pt>
                <c:pt idx="1548">
                  <c:v>68</c:v>
                </c:pt>
                <c:pt idx="1549">
                  <c:v>74</c:v>
                </c:pt>
                <c:pt idx="1550">
                  <c:v>56</c:v>
                </c:pt>
                <c:pt idx="1551">
                  <c:v>45</c:v>
                </c:pt>
                <c:pt idx="1552">
                  <c:v>59</c:v>
                </c:pt>
                <c:pt idx="1553">
                  <c:v>47</c:v>
                </c:pt>
                <c:pt idx="1554">
                  <c:v>64</c:v>
                </c:pt>
                <c:pt idx="1555">
                  <c:v>72</c:v>
                </c:pt>
                <c:pt idx="1556">
                  <c:v>61</c:v>
                </c:pt>
                <c:pt idx="1557">
                  <c:v>59</c:v>
                </c:pt>
                <c:pt idx="1558">
                  <c:v>51</c:v>
                </c:pt>
                <c:pt idx="1559">
                  <c:v>61</c:v>
                </c:pt>
                <c:pt idx="1560">
                  <c:v>77</c:v>
                </c:pt>
                <c:pt idx="1561">
                  <c:v>48</c:v>
                </c:pt>
                <c:pt idx="1562">
                  <c:v>49</c:v>
                </c:pt>
                <c:pt idx="1563">
                  <c:v>53</c:v>
                </c:pt>
                <c:pt idx="1564">
                  <c:v>52</c:v>
                </c:pt>
                <c:pt idx="1565">
                  <c:v>70</c:v>
                </c:pt>
                <c:pt idx="1566">
                  <c:v>61</c:v>
                </c:pt>
                <c:pt idx="1567">
                  <c:v>59</c:v>
                </c:pt>
                <c:pt idx="1568">
                  <c:v>55</c:v>
                </c:pt>
                <c:pt idx="1569">
                  <c:v>56</c:v>
                </c:pt>
                <c:pt idx="1570">
                  <c:v>75</c:v>
                </c:pt>
                <c:pt idx="1571">
                  <c:v>52</c:v>
                </c:pt>
                <c:pt idx="1572">
                  <c:v>66</c:v>
                </c:pt>
                <c:pt idx="1573">
                  <c:v>43</c:v>
                </c:pt>
                <c:pt idx="1574">
                  <c:v>61</c:v>
                </c:pt>
                <c:pt idx="1575">
                  <c:v>52</c:v>
                </c:pt>
                <c:pt idx="1576">
                  <c:v>48</c:v>
                </c:pt>
                <c:pt idx="1577">
                  <c:v>45</c:v>
                </c:pt>
                <c:pt idx="1578">
                  <c:v>56</c:v>
                </c:pt>
                <c:pt idx="1579">
                  <c:v>72</c:v>
                </c:pt>
                <c:pt idx="1580">
                  <c:v>56</c:v>
                </c:pt>
                <c:pt idx="1581">
                  <c:v>63</c:v>
                </c:pt>
                <c:pt idx="1582">
                  <c:v>67</c:v>
                </c:pt>
                <c:pt idx="1583">
                  <c:v>62</c:v>
                </c:pt>
                <c:pt idx="1584">
                  <c:v>47</c:v>
                </c:pt>
                <c:pt idx="1585">
                  <c:v>52</c:v>
                </c:pt>
                <c:pt idx="1586">
                  <c:v>60</c:v>
                </c:pt>
                <c:pt idx="1587">
                  <c:v>70</c:v>
                </c:pt>
                <c:pt idx="1588">
                  <c:v>36</c:v>
                </c:pt>
                <c:pt idx="1589">
                  <c:v>48</c:v>
                </c:pt>
                <c:pt idx="1590">
                  <c:v>45</c:v>
                </c:pt>
                <c:pt idx="1591">
                  <c:v>58</c:v>
                </c:pt>
                <c:pt idx="1592">
                  <c:v>48</c:v>
                </c:pt>
                <c:pt idx="1593">
                  <c:v>51</c:v>
                </c:pt>
                <c:pt idx="1594">
                  <c:v>62</c:v>
                </c:pt>
                <c:pt idx="1595">
                  <c:v>75</c:v>
                </c:pt>
                <c:pt idx="1596">
                  <c:v>49</c:v>
                </c:pt>
                <c:pt idx="1597">
                  <c:v>42</c:v>
                </c:pt>
                <c:pt idx="1598">
                  <c:v>62</c:v>
                </c:pt>
                <c:pt idx="1599">
                  <c:v>53</c:v>
                </c:pt>
                <c:pt idx="1600">
                  <c:v>53</c:v>
                </c:pt>
                <c:pt idx="1601">
                  <c:v>45</c:v>
                </c:pt>
                <c:pt idx="1602">
                  <c:v>66</c:v>
                </c:pt>
                <c:pt idx="1603">
                  <c:v>59</c:v>
                </c:pt>
                <c:pt idx="1604">
                  <c:v>60</c:v>
                </c:pt>
                <c:pt idx="1605">
                  <c:v>58</c:v>
                </c:pt>
                <c:pt idx="1606">
                  <c:v>69</c:v>
                </c:pt>
                <c:pt idx="1607">
                  <c:v>58</c:v>
                </c:pt>
                <c:pt idx="1608">
                  <c:v>49</c:v>
                </c:pt>
                <c:pt idx="1609">
                  <c:v>55</c:v>
                </c:pt>
                <c:pt idx="1610">
                  <c:v>64</c:v>
                </c:pt>
                <c:pt idx="1611">
                  <c:v>42</c:v>
                </c:pt>
                <c:pt idx="1612">
                  <c:v>61</c:v>
                </c:pt>
                <c:pt idx="1613">
                  <c:v>55</c:v>
                </c:pt>
                <c:pt idx="1614">
                  <c:v>52</c:v>
                </c:pt>
                <c:pt idx="1615">
                  <c:v>52</c:v>
                </c:pt>
                <c:pt idx="1616">
                  <c:v>56</c:v>
                </c:pt>
                <c:pt idx="1617">
                  <c:v>61</c:v>
                </c:pt>
                <c:pt idx="1618">
                  <c:v>39</c:v>
                </c:pt>
                <c:pt idx="1619">
                  <c:v>64</c:v>
                </c:pt>
                <c:pt idx="1620">
                  <c:v>45</c:v>
                </c:pt>
                <c:pt idx="1621">
                  <c:v>48</c:v>
                </c:pt>
                <c:pt idx="1622">
                  <c:v>43</c:v>
                </c:pt>
                <c:pt idx="1623">
                  <c:v>49</c:v>
                </c:pt>
                <c:pt idx="1624">
                  <c:v>52</c:v>
                </c:pt>
                <c:pt idx="1625">
                  <c:v>58</c:v>
                </c:pt>
                <c:pt idx="1626">
                  <c:v>44</c:v>
                </c:pt>
                <c:pt idx="1627">
                  <c:v>61</c:v>
                </c:pt>
                <c:pt idx="1628">
                  <c:v>60</c:v>
                </c:pt>
                <c:pt idx="1629">
                  <c:v>37</c:v>
                </c:pt>
                <c:pt idx="1630">
                  <c:v>66</c:v>
                </c:pt>
                <c:pt idx="1631">
                  <c:v>51</c:v>
                </c:pt>
                <c:pt idx="1632">
                  <c:v>67</c:v>
                </c:pt>
                <c:pt idx="1633">
                  <c:v>72</c:v>
                </c:pt>
                <c:pt idx="1634">
                  <c:v>57</c:v>
                </c:pt>
                <c:pt idx="1635">
                  <c:v>65</c:v>
                </c:pt>
                <c:pt idx="1636">
                  <c:v>49</c:v>
                </c:pt>
                <c:pt idx="1637">
                  <c:v>54</c:v>
                </c:pt>
                <c:pt idx="1638">
                  <c:v>72</c:v>
                </c:pt>
                <c:pt idx="1639">
                  <c:v>54</c:v>
                </c:pt>
                <c:pt idx="1640">
                  <c:v>48</c:v>
                </c:pt>
                <c:pt idx="1641">
                  <c:v>41</c:v>
                </c:pt>
                <c:pt idx="1642">
                  <c:v>64</c:v>
                </c:pt>
                <c:pt idx="1643">
                  <c:v>45</c:v>
                </c:pt>
                <c:pt idx="1644">
                  <c:v>55</c:v>
                </c:pt>
                <c:pt idx="1645">
                  <c:v>52</c:v>
                </c:pt>
                <c:pt idx="1646">
                  <c:v>50</c:v>
                </c:pt>
                <c:pt idx="1647">
                  <c:v>41</c:v>
                </c:pt>
                <c:pt idx="1648">
                  <c:v>45</c:v>
                </c:pt>
                <c:pt idx="1649">
                  <c:v>65</c:v>
                </c:pt>
                <c:pt idx="1650">
                  <c:v>57</c:v>
                </c:pt>
                <c:pt idx="1651">
                  <c:v>49</c:v>
                </c:pt>
                <c:pt idx="1652">
                  <c:v>55</c:v>
                </c:pt>
                <c:pt idx="1653">
                  <c:v>60</c:v>
                </c:pt>
                <c:pt idx="1654">
                  <c:v>73</c:v>
                </c:pt>
                <c:pt idx="1655">
                  <c:v>49</c:v>
                </c:pt>
                <c:pt idx="1656">
                  <c:v>54</c:v>
                </c:pt>
                <c:pt idx="1657">
                  <c:v>53</c:v>
                </c:pt>
                <c:pt idx="1658">
                  <c:v>57</c:v>
                </c:pt>
                <c:pt idx="1659">
                  <c:v>37</c:v>
                </c:pt>
                <c:pt idx="1660">
                  <c:v>55</c:v>
                </c:pt>
                <c:pt idx="1661">
                  <c:v>57</c:v>
                </c:pt>
                <c:pt idx="1662">
                  <c:v>55</c:v>
                </c:pt>
                <c:pt idx="1663">
                  <c:v>44</c:v>
                </c:pt>
                <c:pt idx="1664">
                  <c:v>62</c:v>
                </c:pt>
                <c:pt idx="1665">
                  <c:v>48</c:v>
                </c:pt>
                <c:pt idx="1666">
                  <c:v>54</c:v>
                </c:pt>
                <c:pt idx="1667">
                  <c:v>55</c:v>
                </c:pt>
                <c:pt idx="1668">
                  <c:v>62</c:v>
                </c:pt>
                <c:pt idx="1669">
                  <c:v>63</c:v>
                </c:pt>
                <c:pt idx="1670">
                  <c:v>60</c:v>
                </c:pt>
                <c:pt idx="1671">
                  <c:v>55</c:v>
                </c:pt>
                <c:pt idx="1672">
                  <c:v>59</c:v>
                </c:pt>
                <c:pt idx="1673">
                  <c:v>57</c:v>
                </c:pt>
                <c:pt idx="1674">
                  <c:v>61</c:v>
                </c:pt>
                <c:pt idx="1675">
                  <c:v>50</c:v>
                </c:pt>
                <c:pt idx="1676">
                  <c:v>45</c:v>
                </c:pt>
                <c:pt idx="1677">
                  <c:v>67</c:v>
                </c:pt>
                <c:pt idx="1678">
                  <c:v>50</c:v>
                </c:pt>
                <c:pt idx="1679">
                  <c:v>49</c:v>
                </c:pt>
                <c:pt idx="1680">
                  <c:v>31</c:v>
                </c:pt>
                <c:pt idx="1681">
                  <c:v>60</c:v>
                </c:pt>
                <c:pt idx="1682">
                  <c:v>63</c:v>
                </c:pt>
                <c:pt idx="1683">
                  <c:v>67</c:v>
                </c:pt>
                <c:pt idx="1684">
                  <c:v>50</c:v>
                </c:pt>
                <c:pt idx="1685">
                  <c:v>53</c:v>
                </c:pt>
                <c:pt idx="1686">
                  <c:v>72</c:v>
                </c:pt>
                <c:pt idx="1687">
                  <c:v>51</c:v>
                </c:pt>
                <c:pt idx="1688">
                  <c:v>31</c:v>
                </c:pt>
                <c:pt idx="1689">
                  <c:v>57</c:v>
                </c:pt>
                <c:pt idx="1690">
                  <c:v>74</c:v>
                </c:pt>
                <c:pt idx="1691">
                  <c:v>56</c:v>
                </c:pt>
                <c:pt idx="1692">
                  <c:v>55</c:v>
                </c:pt>
                <c:pt idx="1693">
                  <c:v>32</c:v>
                </c:pt>
                <c:pt idx="1694">
                  <c:v>69</c:v>
                </c:pt>
                <c:pt idx="1695">
                  <c:v>53</c:v>
                </c:pt>
                <c:pt idx="1696">
                  <c:v>59</c:v>
                </c:pt>
                <c:pt idx="1697">
                  <c:v>46</c:v>
                </c:pt>
                <c:pt idx="1698">
                  <c:v>46</c:v>
                </c:pt>
                <c:pt idx="1699">
                  <c:v>43</c:v>
                </c:pt>
                <c:pt idx="1700">
                  <c:v>66</c:v>
                </c:pt>
                <c:pt idx="1701">
                  <c:v>54</c:v>
                </c:pt>
                <c:pt idx="1702">
                  <c:v>47</c:v>
                </c:pt>
                <c:pt idx="1703">
                  <c:v>46</c:v>
                </c:pt>
                <c:pt idx="1704">
                  <c:v>48</c:v>
                </c:pt>
                <c:pt idx="1705">
                  <c:v>52</c:v>
                </c:pt>
                <c:pt idx="1706">
                  <c:v>55</c:v>
                </c:pt>
                <c:pt idx="1707">
                  <c:v>53</c:v>
                </c:pt>
                <c:pt idx="1708">
                  <c:v>66</c:v>
                </c:pt>
                <c:pt idx="1709">
                  <c:v>55</c:v>
                </c:pt>
                <c:pt idx="1710">
                  <c:v>68</c:v>
                </c:pt>
                <c:pt idx="1711">
                  <c:v>51</c:v>
                </c:pt>
                <c:pt idx="1712">
                  <c:v>72</c:v>
                </c:pt>
                <c:pt idx="1713">
                  <c:v>42</c:v>
                </c:pt>
                <c:pt idx="1714">
                  <c:v>50</c:v>
                </c:pt>
                <c:pt idx="1715">
                  <c:v>64</c:v>
                </c:pt>
                <c:pt idx="1716">
                  <c:v>65</c:v>
                </c:pt>
                <c:pt idx="1717">
                  <c:v>50</c:v>
                </c:pt>
                <c:pt idx="1718">
                  <c:v>57</c:v>
                </c:pt>
                <c:pt idx="1719">
                  <c:v>46</c:v>
                </c:pt>
                <c:pt idx="1720">
                  <c:v>64</c:v>
                </c:pt>
                <c:pt idx="1721">
                  <c:v>44</c:v>
                </c:pt>
                <c:pt idx="1722">
                  <c:v>43</c:v>
                </c:pt>
                <c:pt idx="1723">
                  <c:v>54</c:v>
                </c:pt>
                <c:pt idx="1724">
                  <c:v>41</c:v>
                </c:pt>
                <c:pt idx="1725">
                  <c:v>48</c:v>
                </c:pt>
                <c:pt idx="1726">
                  <c:v>61</c:v>
                </c:pt>
                <c:pt idx="1727">
                  <c:v>58</c:v>
                </c:pt>
                <c:pt idx="1728">
                  <c:v>56</c:v>
                </c:pt>
                <c:pt idx="1729">
                  <c:v>59</c:v>
                </c:pt>
                <c:pt idx="1730">
                  <c:v>57</c:v>
                </c:pt>
                <c:pt idx="1731">
                  <c:v>55</c:v>
                </c:pt>
                <c:pt idx="1732">
                  <c:v>52</c:v>
                </c:pt>
                <c:pt idx="1733">
                  <c:v>48</c:v>
                </c:pt>
                <c:pt idx="1734">
                  <c:v>51</c:v>
                </c:pt>
                <c:pt idx="1735">
                  <c:v>34</c:v>
                </c:pt>
                <c:pt idx="1736">
                  <c:v>61</c:v>
                </c:pt>
                <c:pt idx="1737">
                  <c:v>55</c:v>
                </c:pt>
                <c:pt idx="1738">
                  <c:v>48</c:v>
                </c:pt>
                <c:pt idx="1739">
                  <c:v>54</c:v>
                </c:pt>
                <c:pt idx="1740">
                  <c:v>51</c:v>
                </c:pt>
                <c:pt idx="1741">
                  <c:v>43</c:v>
                </c:pt>
                <c:pt idx="1742">
                  <c:v>62</c:v>
                </c:pt>
                <c:pt idx="1743">
                  <c:v>61</c:v>
                </c:pt>
                <c:pt idx="1744">
                  <c:v>52</c:v>
                </c:pt>
                <c:pt idx="1745">
                  <c:v>48</c:v>
                </c:pt>
                <c:pt idx="1746">
                  <c:v>58</c:v>
                </c:pt>
                <c:pt idx="1747">
                  <c:v>52</c:v>
                </c:pt>
                <c:pt idx="1748">
                  <c:v>73</c:v>
                </c:pt>
                <c:pt idx="1749">
                  <c:v>74</c:v>
                </c:pt>
                <c:pt idx="1750">
                  <c:v>53</c:v>
                </c:pt>
                <c:pt idx="1751">
                  <c:v>44</c:v>
                </c:pt>
                <c:pt idx="1752">
                  <c:v>59</c:v>
                </c:pt>
                <c:pt idx="1753">
                  <c:v>39</c:v>
                </c:pt>
                <c:pt idx="1754">
                  <c:v>53</c:v>
                </c:pt>
                <c:pt idx="1755">
                  <c:v>53</c:v>
                </c:pt>
                <c:pt idx="1756">
                  <c:v>54</c:v>
                </c:pt>
                <c:pt idx="1757">
                  <c:v>56</c:v>
                </c:pt>
                <c:pt idx="1758">
                  <c:v>41</c:v>
                </c:pt>
                <c:pt idx="1759">
                  <c:v>50</c:v>
                </c:pt>
                <c:pt idx="1760">
                  <c:v>47</c:v>
                </c:pt>
                <c:pt idx="1761">
                  <c:v>50</c:v>
                </c:pt>
                <c:pt idx="1762">
                  <c:v>49</c:v>
                </c:pt>
                <c:pt idx="1763">
                  <c:v>47</c:v>
                </c:pt>
                <c:pt idx="1764">
                  <c:v>59</c:v>
                </c:pt>
                <c:pt idx="1765">
                  <c:v>50</c:v>
                </c:pt>
                <c:pt idx="1766">
                  <c:v>71</c:v>
                </c:pt>
                <c:pt idx="1767">
                  <c:v>73</c:v>
                </c:pt>
                <c:pt idx="1768">
                  <c:v>75</c:v>
                </c:pt>
                <c:pt idx="1769">
                  <c:v>67</c:v>
                </c:pt>
                <c:pt idx="1770">
                  <c:v>42</c:v>
                </c:pt>
                <c:pt idx="1771">
                  <c:v>51</c:v>
                </c:pt>
                <c:pt idx="1772">
                  <c:v>43</c:v>
                </c:pt>
                <c:pt idx="1773">
                  <c:v>43</c:v>
                </c:pt>
                <c:pt idx="1774">
                  <c:v>67</c:v>
                </c:pt>
                <c:pt idx="1775">
                  <c:v>57</c:v>
                </c:pt>
                <c:pt idx="1776">
                  <c:v>57</c:v>
                </c:pt>
                <c:pt idx="1777">
                  <c:v>54</c:v>
                </c:pt>
                <c:pt idx="1778">
                  <c:v>59</c:v>
                </c:pt>
                <c:pt idx="1779">
                  <c:v>55</c:v>
                </c:pt>
                <c:pt idx="1780">
                  <c:v>55</c:v>
                </c:pt>
                <c:pt idx="1781">
                  <c:v>54</c:v>
                </c:pt>
                <c:pt idx="1782">
                  <c:v>63</c:v>
                </c:pt>
                <c:pt idx="1783">
                  <c:v>45</c:v>
                </c:pt>
                <c:pt idx="1784">
                  <c:v>70</c:v>
                </c:pt>
                <c:pt idx="1785">
                  <c:v>57</c:v>
                </c:pt>
                <c:pt idx="1786">
                  <c:v>52</c:v>
                </c:pt>
                <c:pt idx="1787">
                  <c:v>42</c:v>
                </c:pt>
                <c:pt idx="1788">
                  <c:v>55</c:v>
                </c:pt>
                <c:pt idx="1789">
                  <c:v>66</c:v>
                </c:pt>
                <c:pt idx="1790">
                  <c:v>57</c:v>
                </c:pt>
                <c:pt idx="1791">
                  <c:v>66</c:v>
                </c:pt>
                <c:pt idx="1792">
                  <c:v>55</c:v>
                </c:pt>
                <c:pt idx="1793">
                  <c:v>51</c:v>
                </c:pt>
                <c:pt idx="1794">
                  <c:v>60</c:v>
                </c:pt>
                <c:pt idx="1795">
                  <c:v>48</c:v>
                </c:pt>
                <c:pt idx="1796">
                  <c:v>58</c:v>
                </c:pt>
                <c:pt idx="1797">
                  <c:v>47</c:v>
                </c:pt>
                <c:pt idx="1798">
                  <c:v>75</c:v>
                </c:pt>
                <c:pt idx="1799">
                  <c:v>73</c:v>
                </c:pt>
                <c:pt idx="1800">
                  <c:v>58</c:v>
                </c:pt>
                <c:pt idx="1801">
                  <c:v>43</c:v>
                </c:pt>
                <c:pt idx="1802">
                  <c:v>67</c:v>
                </c:pt>
                <c:pt idx="1803">
                  <c:v>51</c:v>
                </c:pt>
                <c:pt idx="1804">
                  <c:v>45</c:v>
                </c:pt>
                <c:pt idx="1805">
                  <c:v>39</c:v>
                </c:pt>
                <c:pt idx="1806">
                  <c:v>61</c:v>
                </c:pt>
                <c:pt idx="1807">
                  <c:v>48</c:v>
                </c:pt>
                <c:pt idx="1808">
                  <c:v>56</c:v>
                </c:pt>
                <c:pt idx="1809">
                  <c:v>74</c:v>
                </c:pt>
                <c:pt idx="1810">
                  <c:v>51</c:v>
                </c:pt>
                <c:pt idx="1811">
                  <c:v>64</c:v>
                </c:pt>
                <c:pt idx="1812">
                  <c:v>44</c:v>
                </c:pt>
                <c:pt idx="1813">
                  <c:v>59</c:v>
                </c:pt>
                <c:pt idx="1814">
                  <c:v>68</c:v>
                </c:pt>
                <c:pt idx="1815">
                  <c:v>48</c:v>
                </c:pt>
                <c:pt idx="1816">
                  <c:v>62</c:v>
                </c:pt>
                <c:pt idx="1817">
                  <c:v>57</c:v>
                </c:pt>
                <c:pt idx="1818">
                  <c:v>37</c:v>
                </c:pt>
                <c:pt idx="1819">
                  <c:v>74</c:v>
                </c:pt>
                <c:pt idx="1820">
                  <c:v>64</c:v>
                </c:pt>
                <c:pt idx="1821">
                  <c:v>55</c:v>
                </c:pt>
                <c:pt idx="1822">
                  <c:v>50</c:v>
                </c:pt>
                <c:pt idx="1823">
                  <c:v>50</c:v>
                </c:pt>
                <c:pt idx="1824">
                  <c:v>67</c:v>
                </c:pt>
                <c:pt idx="1825">
                  <c:v>72</c:v>
                </c:pt>
                <c:pt idx="1826">
                  <c:v>57</c:v>
                </c:pt>
                <c:pt idx="1827">
                  <c:v>54</c:v>
                </c:pt>
                <c:pt idx="1828">
                  <c:v>53</c:v>
                </c:pt>
                <c:pt idx="1829">
                  <c:v>41</c:v>
                </c:pt>
                <c:pt idx="1830">
                  <c:v>56</c:v>
                </c:pt>
                <c:pt idx="1831">
                  <c:v>49</c:v>
                </c:pt>
                <c:pt idx="1832">
                  <c:v>56</c:v>
                </c:pt>
                <c:pt idx="1833">
                  <c:v>48</c:v>
                </c:pt>
                <c:pt idx="1834">
                  <c:v>64</c:v>
                </c:pt>
                <c:pt idx="1835">
                  <c:v>59</c:v>
                </c:pt>
                <c:pt idx="1836">
                  <c:v>50</c:v>
                </c:pt>
                <c:pt idx="1837">
                  <c:v>57</c:v>
                </c:pt>
                <c:pt idx="1838">
                  <c:v>54</c:v>
                </c:pt>
                <c:pt idx="1839">
                  <c:v>41</c:v>
                </c:pt>
                <c:pt idx="1840">
                  <c:v>46</c:v>
                </c:pt>
                <c:pt idx="1841">
                  <c:v>53</c:v>
                </c:pt>
                <c:pt idx="1842">
                  <c:v>44</c:v>
                </c:pt>
                <c:pt idx="1843">
                  <c:v>74</c:v>
                </c:pt>
                <c:pt idx="1844">
                  <c:v>48</c:v>
                </c:pt>
                <c:pt idx="1845">
                  <c:v>63</c:v>
                </c:pt>
                <c:pt idx="1846">
                  <c:v>34</c:v>
                </c:pt>
                <c:pt idx="1847">
                  <c:v>57</c:v>
                </c:pt>
                <c:pt idx="1848">
                  <c:v>63</c:v>
                </c:pt>
                <c:pt idx="1849">
                  <c:v>44</c:v>
                </c:pt>
                <c:pt idx="1850">
                  <c:v>64</c:v>
                </c:pt>
                <c:pt idx="1851">
                  <c:v>46</c:v>
                </c:pt>
                <c:pt idx="1852">
                  <c:v>54</c:v>
                </c:pt>
                <c:pt idx="1853">
                  <c:v>57</c:v>
                </c:pt>
                <c:pt idx="1854">
                  <c:v>53</c:v>
                </c:pt>
                <c:pt idx="1855">
                  <c:v>68</c:v>
                </c:pt>
                <c:pt idx="1856">
                  <c:v>30</c:v>
                </c:pt>
                <c:pt idx="1857">
                  <c:v>39</c:v>
                </c:pt>
                <c:pt idx="1858">
                  <c:v>58</c:v>
                </c:pt>
                <c:pt idx="1859">
                  <c:v>53</c:v>
                </c:pt>
                <c:pt idx="1860">
                  <c:v>47</c:v>
                </c:pt>
                <c:pt idx="1861">
                  <c:v>45</c:v>
                </c:pt>
                <c:pt idx="1862">
                  <c:v>44</c:v>
                </c:pt>
                <c:pt idx="1863">
                  <c:v>42</c:v>
                </c:pt>
                <c:pt idx="1864">
                  <c:v>57</c:v>
                </c:pt>
                <c:pt idx="1865">
                  <c:v>68</c:v>
                </c:pt>
                <c:pt idx="1866">
                  <c:v>53</c:v>
                </c:pt>
                <c:pt idx="1867">
                  <c:v>65</c:v>
                </c:pt>
                <c:pt idx="1868">
                  <c:v>48</c:v>
                </c:pt>
                <c:pt idx="1869">
                  <c:v>60</c:v>
                </c:pt>
                <c:pt idx="1870">
                  <c:v>61</c:v>
                </c:pt>
                <c:pt idx="1871">
                  <c:v>66</c:v>
                </c:pt>
                <c:pt idx="1872">
                  <c:v>52</c:v>
                </c:pt>
                <c:pt idx="1873">
                  <c:v>49</c:v>
                </c:pt>
                <c:pt idx="1874">
                  <c:v>58</c:v>
                </c:pt>
                <c:pt idx="1875">
                  <c:v>55</c:v>
                </c:pt>
                <c:pt idx="1876">
                  <c:v>63</c:v>
                </c:pt>
                <c:pt idx="1877">
                  <c:v>53</c:v>
                </c:pt>
                <c:pt idx="1878">
                  <c:v>38</c:v>
                </c:pt>
                <c:pt idx="1879">
                  <c:v>52</c:v>
                </c:pt>
                <c:pt idx="1880">
                  <c:v>49</c:v>
                </c:pt>
                <c:pt idx="1881">
                  <c:v>57</c:v>
                </c:pt>
                <c:pt idx="1882">
                  <c:v>45</c:v>
                </c:pt>
                <c:pt idx="1883">
                  <c:v>44</c:v>
                </c:pt>
                <c:pt idx="1884">
                  <c:v>67</c:v>
                </c:pt>
                <c:pt idx="1885">
                  <c:v>67</c:v>
                </c:pt>
                <c:pt idx="1886">
                  <c:v>67</c:v>
                </c:pt>
                <c:pt idx="1887">
                  <c:v>53</c:v>
                </c:pt>
                <c:pt idx="1888">
                  <c:v>43</c:v>
                </c:pt>
                <c:pt idx="1889">
                  <c:v>66</c:v>
                </c:pt>
                <c:pt idx="1890">
                  <c:v>59</c:v>
                </c:pt>
                <c:pt idx="1891">
                  <c:v>63</c:v>
                </c:pt>
                <c:pt idx="1892">
                  <c:v>52</c:v>
                </c:pt>
                <c:pt idx="1893">
                  <c:v>67</c:v>
                </c:pt>
                <c:pt idx="1894">
                  <c:v>44</c:v>
                </c:pt>
                <c:pt idx="1895">
                  <c:v>61</c:v>
                </c:pt>
                <c:pt idx="1896">
                  <c:v>43</c:v>
                </c:pt>
                <c:pt idx="1897">
                  <c:v>54</c:v>
                </c:pt>
                <c:pt idx="1898">
                  <c:v>54</c:v>
                </c:pt>
                <c:pt idx="1899">
                  <c:v>44</c:v>
                </c:pt>
                <c:pt idx="1900">
                  <c:v>50</c:v>
                </c:pt>
                <c:pt idx="1901">
                  <c:v>49</c:v>
                </c:pt>
                <c:pt idx="1902">
                  <c:v>57</c:v>
                </c:pt>
                <c:pt idx="1903">
                  <c:v>56</c:v>
                </c:pt>
                <c:pt idx="1904">
                  <c:v>49</c:v>
                </c:pt>
                <c:pt idx="1905">
                  <c:v>55</c:v>
                </c:pt>
                <c:pt idx="1906">
                  <c:v>80</c:v>
                </c:pt>
                <c:pt idx="1907">
                  <c:v>53</c:v>
                </c:pt>
                <c:pt idx="1908">
                  <c:v>63</c:v>
                </c:pt>
                <c:pt idx="1909">
                  <c:v>56</c:v>
                </c:pt>
                <c:pt idx="1910">
                  <c:v>70</c:v>
                </c:pt>
                <c:pt idx="1911">
                  <c:v>60</c:v>
                </c:pt>
                <c:pt idx="1912">
                  <c:v>69</c:v>
                </c:pt>
                <c:pt idx="1913">
                  <c:v>41</c:v>
                </c:pt>
                <c:pt idx="1914">
                  <c:v>39</c:v>
                </c:pt>
                <c:pt idx="1915">
                  <c:v>56</c:v>
                </c:pt>
                <c:pt idx="1916">
                  <c:v>65</c:v>
                </c:pt>
                <c:pt idx="1917">
                  <c:v>44</c:v>
                </c:pt>
                <c:pt idx="1918">
                  <c:v>52</c:v>
                </c:pt>
                <c:pt idx="1919">
                  <c:v>60</c:v>
                </c:pt>
                <c:pt idx="1920">
                  <c:v>56</c:v>
                </c:pt>
                <c:pt idx="1921">
                  <c:v>51</c:v>
                </c:pt>
                <c:pt idx="1922">
                  <c:v>66</c:v>
                </c:pt>
                <c:pt idx="1923">
                  <c:v>66</c:v>
                </c:pt>
                <c:pt idx="1924">
                  <c:v>70</c:v>
                </c:pt>
                <c:pt idx="1925">
                  <c:v>48</c:v>
                </c:pt>
                <c:pt idx="1926">
                  <c:v>38</c:v>
                </c:pt>
                <c:pt idx="1927">
                  <c:v>56</c:v>
                </c:pt>
                <c:pt idx="1928">
                  <c:v>46</c:v>
                </c:pt>
                <c:pt idx="1929">
                  <c:v>52</c:v>
                </c:pt>
                <c:pt idx="1930">
                  <c:v>54</c:v>
                </c:pt>
                <c:pt idx="1931">
                  <c:v>39</c:v>
                </c:pt>
                <c:pt idx="1932">
                  <c:v>63</c:v>
                </c:pt>
                <c:pt idx="1933">
                  <c:v>53</c:v>
                </c:pt>
                <c:pt idx="1934">
                  <c:v>47</c:v>
                </c:pt>
                <c:pt idx="1935">
                  <c:v>48</c:v>
                </c:pt>
                <c:pt idx="1936">
                  <c:v>42</c:v>
                </c:pt>
                <c:pt idx="1937">
                  <c:v>62</c:v>
                </c:pt>
                <c:pt idx="1938">
                  <c:v>55</c:v>
                </c:pt>
                <c:pt idx="1939">
                  <c:v>39</c:v>
                </c:pt>
                <c:pt idx="1940">
                  <c:v>56</c:v>
                </c:pt>
                <c:pt idx="1941">
                  <c:v>45</c:v>
                </c:pt>
                <c:pt idx="1942">
                  <c:v>55</c:v>
                </c:pt>
                <c:pt idx="1943">
                  <c:v>59</c:v>
                </c:pt>
                <c:pt idx="1944">
                  <c:v>55</c:v>
                </c:pt>
                <c:pt idx="1945">
                  <c:v>61</c:v>
                </c:pt>
                <c:pt idx="1946">
                  <c:v>51</c:v>
                </c:pt>
                <c:pt idx="1947">
                  <c:v>49</c:v>
                </c:pt>
                <c:pt idx="1948">
                  <c:v>50</c:v>
                </c:pt>
                <c:pt idx="1949">
                  <c:v>55</c:v>
                </c:pt>
                <c:pt idx="1950">
                  <c:v>57</c:v>
                </c:pt>
                <c:pt idx="1951">
                  <c:v>51</c:v>
                </c:pt>
                <c:pt idx="1952">
                  <c:v>55</c:v>
                </c:pt>
                <c:pt idx="1953">
                  <c:v>45</c:v>
                </c:pt>
                <c:pt idx="1954">
                  <c:v>59</c:v>
                </c:pt>
                <c:pt idx="1955">
                  <c:v>53</c:v>
                </c:pt>
                <c:pt idx="1956">
                  <c:v>50</c:v>
                </c:pt>
                <c:pt idx="1957">
                  <c:v>69</c:v>
                </c:pt>
                <c:pt idx="1958">
                  <c:v>56</c:v>
                </c:pt>
                <c:pt idx="1959">
                  <c:v>53</c:v>
                </c:pt>
                <c:pt idx="1960">
                  <c:v>58</c:v>
                </c:pt>
                <c:pt idx="1961">
                  <c:v>45</c:v>
                </c:pt>
                <c:pt idx="1962">
                  <c:v>54</c:v>
                </c:pt>
                <c:pt idx="1963">
                  <c:v>45</c:v>
                </c:pt>
                <c:pt idx="1964">
                  <c:v>55</c:v>
                </c:pt>
                <c:pt idx="1965">
                  <c:v>62</c:v>
                </c:pt>
                <c:pt idx="1966">
                  <c:v>40</c:v>
                </c:pt>
                <c:pt idx="1967">
                  <c:v>52</c:v>
                </c:pt>
                <c:pt idx="1968">
                  <c:v>54</c:v>
                </c:pt>
                <c:pt idx="1969">
                  <c:v>64</c:v>
                </c:pt>
                <c:pt idx="1970">
                  <c:v>44</c:v>
                </c:pt>
                <c:pt idx="1971">
                  <c:v>46</c:v>
                </c:pt>
                <c:pt idx="1972">
                  <c:v>55</c:v>
                </c:pt>
                <c:pt idx="1973">
                  <c:v>53</c:v>
                </c:pt>
                <c:pt idx="1974">
                  <c:v>35</c:v>
                </c:pt>
                <c:pt idx="1975">
                  <c:v>49</c:v>
                </c:pt>
                <c:pt idx="1976">
                  <c:v>59</c:v>
                </c:pt>
                <c:pt idx="1977">
                  <c:v>60</c:v>
                </c:pt>
                <c:pt idx="1978">
                  <c:v>44</c:v>
                </c:pt>
                <c:pt idx="1979">
                  <c:v>56</c:v>
                </c:pt>
                <c:pt idx="1980">
                  <c:v>54</c:v>
                </c:pt>
                <c:pt idx="1981">
                  <c:v>66</c:v>
                </c:pt>
                <c:pt idx="1982">
                  <c:v>57</c:v>
                </c:pt>
                <c:pt idx="1983">
                  <c:v>51</c:v>
                </c:pt>
                <c:pt idx="1984">
                  <c:v>42</c:v>
                </c:pt>
                <c:pt idx="1985">
                  <c:v>57</c:v>
                </c:pt>
                <c:pt idx="1986">
                  <c:v>61</c:v>
                </c:pt>
                <c:pt idx="1987">
                  <c:v>75</c:v>
                </c:pt>
                <c:pt idx="1988">
                  <c:v>58</c:v>
                </c:pt>
                <c:pt idx="1989">
                  <c:v>44</c:v>
                </c:pt>
                <c:pt idx="1990">
                  <c:v>61</c:v>
                </c:pt>
                <c:pt idx="1991">
                  <c:v>53</c:v>
                </c:pt>
                <c:pt idx="1992">
                  <c:v>56</c:v>
                </c:pt>
                <c:pt idx="1993">
                  <c:v>63</c:v>
                </c:pt>
                <c:pt idx="1994">
                  <c:v>56</c:v>
                </c:pt>
                <c:pt idx="1995">
                  <c:v>53</c:v>
                </c:pt>
                <c:pt idx="1996">
                  <c:v>51</c:v>
                </c:pt>
                <c:pt idx="1997">
                  <c:v>55</c:v>
                </c:pt>
                <c:pt idx="1998">
                  <c:v>48</c:v>
                </c:pt>
                <c:pt idx="1999">
                  <c:v>54</c:v>
                </c:pt>
                <c:pt idx="2000">
                  <c:v>49</c:v>
                </c:pt>
                <c:pt idx="2001">
                  <c:v>48</c:v>
                </c:pt>
                <c:pt idx="2002">
                  <c:v>55</c:v>
                </c:pt>
                <c:pt idx="2003">
                  <c:v>40</c:v>
                </c:pt>
                <c:pt idx="2004">
                  <c:v>38</c:v>
                </c:pt>
                <c:pt idx="2005">
                  <c:v>55</c:v>
                </c:pt>
                <c:pt idx="2006">
                  <c:v>74</c:v>
                </c:pt>
                <c:pt idx="2007">
                  <c:v>49</c:v>
                </c:pt>
                <c:pt idx="2008">
                  <c:v>58</c:v>
                </c:pt>
                <c:pt idx="2009">
                  <c:v>49</c:v>
                </c:pt>
                <c:pt idx="2010">
                  <c:v>56</c:v>
                </c:pt>
                <c:pt idx="2011">
                  <c:v>36</c:v>
                </c:pt>
                <c:pt idx="2012">
                  <c:v>61</c:v>
                </c:pt>
                <c:pt idx="2013">
                  <c:v>63</c:v>
                </c:pt>
                <c:pt idx="2014">
                  <c:v>56</c:v>
                </c:pt>
                <c:pt idx="2015">
                  <c:v>62</c:v>
                </c:pt>
                <c:pt idx="2016">
                  <c:v>52</c:v>
                </c:pt>
                <c:pt idx="2017">
                  <c:v>42</c:v>
                </c:pt>
                <c:pt idx="2018">
                  <c:v>67</c:v>
                </c:pt>
                <c:pt idx="2019">
                  <c:v>53</c:v>
                </c:pt>
                <c:pt idx="2020">
                  <c:v>44</c:v>
                </c:pt>
                <c:pt idx="2021">
                  <c:v>58</c:v>
                </c:pt>
                <c:pt idx="2022">
                  <c:v>74</c:v>
                </c:pt>
                <c:pt idx="2023">
                  <c:v>60</c:v>
                </c:pt>
                <c:pt idx="2024">
                  <c:v>63</c:v>
                </c:pt>
                <c:pt idx="2025">
                  <c:v>54</c:v>
                </c:pt>
                <c:pt idx="2026">
                  <c:v>72</c:v>
                </c:pt>
                <c:pt idx="2027">
                  <c:v>66</c:v>
                </c:pt>
                <c:pt idx="2028">
                  <c:v>45</c:v>
                </c:pt>
                <c:pt idx="2029">
                  <c:v>61</c:v>
                </c:pt>
                <c:pt idx="2030">
                  <c:v>52</c:v>
                </c:pt>
                <c:pt idx="2031">
                  <c:v>53</c:v>
                </c:pt>
                <c:pt idx="2032">
                  <c:v>39</c:v>
                </c:pt>
                <c:pt idx="2033">
                  <c:v>54</c:v>
                </c:pt>
                <c:pt idx="2034">
                  <c:v>63</c:v>
                </c:pt>
                <c:pt idx="2035">
                  <c:v>57</c:v>
                </c:pt>
                <c:pt idx="2036">
                  <c:v>45</c:v>
                </c:pt>
                <c:pt idx="2037">
                  <c:v>49</c:v>
                </c:pt>
                <c:pt idx="2038">
                  <c:v>55</c:v>
                </c:pt>
                <c:pt idx="2039">
                  <c:v>65</c:v>
                </c:pt>
                <c:pt idx="2040">
                  <c:v>56</c:v>
                </c:pt>
                <c:pt idx="2041">
                  <c:v>55</c:v>
                </c:pt>
                <c:pt idx="2042">
                  <c:v>44</c:v>
                </c:pt>
                <c:pt idx="2043">
                  <c:v>58</c:v>
                </c:pt>
                <c:pt idx="2044">
                  <c:v>42</c:v>
                </c:pt>
                <c:pt idx="2045">
                  <c:v>59</c:v>
                </c:pt>
                <c:pt idx="2046">
                  <c:v>66</c:v>
                </c:pt>
                <c:pt idx="2047">
                  <c:v>46</c:v>
                </c:pt>
                <c:pt idx="2048">
                  <c:v>36</c:v>
                </c:pt>
                <c:pt idx="2049">
                  <c:v>61</c:v>
                </c:pt>
                <c:pt idx="2050">
                  <c:v>57</c:v>
                </c:pt>
                <c:pt idx="2051">
                  <c:v>42</c:v>
                </c:pt>
                <c:pt idx="2052">
                  <c:v>50</c:v>
                </c:pt>
                <c:pt idx="2053">
                  <c:v>42</c:v>
                </c:pt>
                <c:pt idx="2054">
                  <c:v>56</c:v>
                </c:pt>
                <c:pt idx="2055">
                  <c:v>42</c:v>
                </c:pt>
                <c:pt idx="2056">
                  <c:v>58</c:v>
                </c:pt>
                <c:pt idx="2057">
                  <c:v>48</c:v>
                </c:pt>
                <c:pt idx="2058">
                  <c:v>65</c:v>
                </c:pt>
                <c:pt idx="2059">
                  <c:v>67</c:v>
                </c:pt>
                <c:pt idx="2060">
                  <c:v>48</c:v>
                </c:pt>
                <c:pt idx="2061">
                  <c:v>61</c:v>
                </c:pt>
                <c:pt idx="2062">
                  <c:v>61</c:v>
                </c:pt>
                <c:pt idx="2063">
                  <c:v>63</c:v>
                </c:pt>
                <c:pt idx="2064">
                  <c:v>51</c:v>
                </c:pt>
                <c:pt idx="2065">
                  <c:v>64</c:v>
                </c:pt>
                <c:pt idx="2066">
                  <c:v>30</c:v>
                </c:pt>
                <c:pt idx="2067">
                  <c:v>66</c:v>
                </c:pt>
                <c:pt idx="2068">
                  <c:v>46</c:v>
                </c:pt>
                <c:pt idx="2069">
                  <c:v>39</c:v>
                </c:pt>
                <c:pt idx="2070">
                  <c:v>46</c:v>
                </c:pt>
                <c:pt idx="2071">
                  <c:v>48</c:v>
                </c:pt>
                <c:pt idx="2072">
                  <c:v>59</c:v>
                </c:pt>
                <c:pt idx="2073">
                  <c:v>37</c:v>
                </c:pt>
                <c:pt idx="2074">
                  <c:v>54</c:v>
                </c:pt>
                <c:pt idx="2075">
                  <c:v>55</c:v>
                </c:pt>
                <c:pt idx="2076">
                  <c:v>68</c:v>
                </c:pt>
                <c:pt idx="2077">
                  <c:v>47</c:v>
                </c:pt>
                <c:pt idx="2078">
                  <c:v>51</c:v>
                </c:pt>
                <c:pt idx="2079">
                  <c:v>70</c:v>
                </c:pt>
                <c:pt idx="2080">
                  <c:v>61</c:v>
                </c:pt>
                <c:pt idx="2081">
                  <c:v>36</c:v>
                </c:pt>
                <c:pt idx="2082">
                  <c:v>51</c:v>
                </c:pt>
                <c:pt idx="2083">
                  <c:v>55</c:v>
                </c:pt>
                <c:pt idx="2084">
                  <c:v>52</c:v>
                </c:pt>
                <c:pt idx="2085">
                  <c:v>59</c:v>
                </c:pt>
                <c:pt idx="2086">
                  <c:v>66</c:v>
                </c:pt>
                <c:pt idx="2087">
                  <c:v>59</c:v>
                </c:pt>
                <c:pt idx="2088">
                  <c:v>62</c:v>
                </c:pt>
                <c:pt idx="2089">
                  <c:v>59</c:v>
                </c:pt>
                <c:pt idx="2090">
                  <c:v>70</c:v>
                </c:pt>
                <c:pt idx="2091">
                  <c:v>47</c:v>
                </c:pt>
                <c:pt idx="2092">
                  <c:v>63</c:v>
                </c:pt>
                <c:pt idx="2093">
                  <c:v>68</c:v>
                </c:pt>
                <c:pt idx="2094">
                  <c:v>52</c:v>
                </c:pt>
                <c:pt idx="2095">
                  <c:v>57</c:v>
                </c:pt>
                <c:pt idx="2096">
                  <c:v>45</c:v>
                </c:pt>
                <c:pt idx="2097">
                  <c:v>51</c:v>
                </c:pt>
                <c:pt idx="2098">
                  <c:v>79</c:v>
                </c:pt>
                <c:pt idx="2099">
                  <c:v>59</c:v>
                </c:pt>
                <c:pt idx="2100">
                  <c:v>57</c:v>
                </c:pt>
                <c:pt idx="2101">
                  <c:v>65</c:v>
                </c:pt>
                <c:pt idx="2102">
                  <c:v>66</c:v>
                </c:pt>
                <c:pt idx="2103">
                  <c:v>43</c:v>
                </c:pt>
                <c:pt idx="2104">
                  <c:v>52</c:v>
                </c:pt>
                <c:pt idx="2105">
                  <c:v>58</c:v>
                </c:pt>
                <c:pt idx="2106">
                  <c:v>64</c:v>
                </c:pt>
                <c:pt idx="2107">
                  <c:v>58</c:v>
                </c:pt>
                <c:pt idx="2108">
                  <c:v>60</c:v>
                </c:pt>
                <c:pt idx="2109">
                  <c:v>59</c:v>
                </c:pt>
                <c:pt idx="2110">
                  <c:v>36</c:v>
                </c:pt>
                <c:pt idx="2111">
                  <c:v>64</c:v>
                </c:pt>
                <c:pt idx="2112">
                  <c:v>63</c:v>
                </c:pt>
                <c:pt idx="2113">
                  <c:v>53</c:v>
                </c:pt>
                <c:pt idx="2114">
                  <c:v>59</c:v>
                </c:pt>
                <c:pt idx="2115">
                  <c:v>51</c:v>
                </c:pt>
                <c:pt idx="2116">
                  <c:v>58</c:v>
                </c:pt>
                <c:pt idx="2117">
                  <c:v>35</c:v>
                </c:pt>
                <c:pt idx="2118">
                  <c:v>53</c:v>
                </c:pt>
                <c:pt idx="2119">
                  <c:v>42</c:v>
                </c:pt>
                <c:pt idx="2120">
                  <c:v>64</c:v>
                </c:pt>
                <c:pt idx="2121">
                  <c:v>57</c:v>
                </c:pt>
                <c:pt idx="2122">
                  <c:v>46</c:v>
                </c:pt>
                <c:pt idx="2123">
                  <c:v>55</c:v>
                </c:pt>
                <c:pt idx="2124">
                  <c:v>49</c:v>
                </c:pt>
                <c:pt idx="2125">
                  <c:v>70</c:v>
                </c:pt>
                <c:pt idx="2126">
                  <c:v>56</c:v>
                </c:pt>
                <c:pt idx="2127">
                  <c:v>55</c:v>
                </c:pt>
                <c:pt idx="2128">
                  <c:v>61</c:v>
                </c:pt>
                <c:pt idx="2129">
                  <c:v>52</c:v>
                </c:pt>
                <c:pt idx="2130">
                  <c:v>65</c:v>
                </c:pt>
                <c:pt idx="2131">
                  <c:v>54</c:v>
                </c:pt>
                <c:pt idx="2132">
                  <c:v>61</c:v>
                </c:pt>
                <c:pt idx="2133">
                  <c:v>52</c:v>
                </c:pt>
                <c:pt idx="2134">
                  <c:v>61</c:v>
                </c:pt>
                <c:pt idx="2135">
                  <c:v>68</c:v>
                </c:pt>
                <c:pt idx="2136">
                  <c:v>51</c:v>
                </c:pt>
                <c:pt idx="2137">
                  <c:v>63</c:v>
                </c:pt>
                <c:pt idx="2138">
                  <c:v>45</c:v>
                </c:pt>
                <c:pt idx="2139">
                  <c:v>56</c:v>
                </c:pt>
                <c:pt idx="2140">
                  <c:v>52</c:v>
                </c:pt>
                <c:pt idx="2141">
                  <c:v>57</c:v>
                </c:pt>
                <c:pt idx="2142">
                  <c:v>60</c:v>
                </c:pt>
                <c:pt idx="2143">
                  <c:v>60</c:v>
                </c:pt>
                <c:pt idx="2144">
                  <c:v>48</c:v>
                </c:pt>
                <c:pt idx="2145">
                  <c:v>46</c:v>
                </c:pt>
                <c:pt idx="2146">
                  <c:v>59</c:v>
                </c:pt>
                <c:pt idx="2147">
                  <c:v>71</c:v>
                </c:pt>
                <c:pt idx="2148">
                  <c:v>48</c:v>
                </c:pt>
                <c:pt idx="2149">
                  <c:v>54</c:v>
                </c:pt>
                <c:pt idx="2150">
                  <c:v>60</c:v>
                </c:pt>
                <c:pt idx="2151">
                  <c:v>52</c:v>
                </c:pt>
                <c:pt idx="2152">
                  <c:v>57</c:v>
                </c:pt>
                <c:pt idx="2153">
                  <c:v>50</c:v>
                </c:pt>
                <c:pt idx="2154">
                  <c:v>50</c:v>
                </c:pt>
                <c:pt idx="2155">
                  <c:v>56</c:v>
                </c:pt>
                <c:pt idx="2156">
                  <c:v>49</c:v>
                </c:pt>
                <c:pt idx="2157">
                  <c:v>59</c:v>
                </c:pt>
                <c:pt idx="2158">
                  <c:v>66</c:v>
                </c:pt>
                <c:pt idx="2159">
                  <c:v>33</c:v>
                </c:pt>
                <c:pt idx="2160">
                  <c:v>58</c:v>
                </c:pt>
                <c:pt idx="2161">
                  <c:v>66</c:v>
                </c:pt>
                <c:pt idx="2162">
                  <c:v>66</c:v>
                </c:pt>
                <c:pt idx="2163">
                  <c:v>72</c:v>
                </c:pt>
                <c:pt idx="2164">
                  <c:v>54</c:v>
                </c:pt>
                <c:pt idx="2165">
                  <c:v>59</c:v>
                </c:pt>
                <c:pt idx="2166">
                  <c:v>40</c:v>
                </c:pt>
                <c:pt idx="2167">
                  <c:v>59</c:v>
                </c:pt>
                <c:pt idx="2168">
                  <c:v>67</c:v>
                </c:pt>
                <c:pt idx="2169">
                  <c:v>40</c:v>
                </c:pt>
                <c:pt idx="2170">
                  <c:v>62</c:v>
                </c:pt>
                <c:pt idx="2171">
                  <c:v>43</c:v>
                </c:pt>
                <c:pt idx="2172">
                  <c:v>50</c:v>
                </c:pt>
                <c:pt idx="2173">
                  <c:v>40</c:v>
                </c:pt>
                <c:pt idx="2174">
                  <c:v>78</c:v>
                </c:pt>
                <c:pt idx="2175">
                  <c:v>59</c:v>
                </c:pt>
                <c:pt idx="2176">
                  <c:v>65</c:v>
                </c:pt>
                <c:pt idx="2177">
                  <c:v>46</c:v>
                </c:pt>
                <c:pt idx="2178">
                  <c:v>57</c:v>
                </c:pt>
                <c:pt idx="2179">
                  <c:v>50</c:v>
                </c:pt>
                <c:pt idx="2180">
                  <c:v>53</c:v>
                </c:pt>
                <c:pt idx="2181">
                  <c:v>48</c:v>
                </c:pt>
                <c:pt idx="2182">
                  <c:v>52</c:v>
                </c:pt>
                <c:pt idx="2183">
                  <c:v>55</c:v>
                </c:pt>
                <c:pt idx="2184">
                  <c:v>52</c:v>
                </c:pt>
                <c:pt idx="2185">
                  <c:v>41</c:v>
                </c:pt>
                <c:pt idx="2186">
                  <c:v>65</c:v>
                </c:pt>
                <c:pt idx="2187">
                  <c:v>59</c:v>
                </c:pt>
                <c:pt idx="2188">
                  <c:v>52</c:v>
                </c:pt>
                <c:pt idx="2189">
                  <c:v>50</c:v>
                </c:pt>
                <c:pt idx="2190">
                  <c:v>70</c:v>
                </c:pt>
                <c:pt idx="2191">
                  <c:v>36</c:v>
                </c:pt>
                <c:pt idx="2192">
                  <c:v>40</c:v>
                </c:pt>
                <c:pt idx="2193">
                  <c:v>66</c:v>
                </c:pt>
                <c:pt idx="2194">
                  <c:v>62</c:v>
                </c:pt>
                <c:pt idx="2195">
                  <c:v>69</c:v>
                </c:pt>
                <c:pt idx="2196">
                  <c:v>49</c:v>
                </c:pt>
                <c:pt idx="2197">
                  <c:v>56</c:v>
                </c:pt>
                <c:pt idx="2198">
                  <c:v>56</c:v>
                </c:pt>
                <c:pt idx="2199">
                  <c:v>64</c:v>
                </c:pt>
                <c:pt idx="2200">
                  <c:v>61</c:v>
                </c:pt>
                <c:pt idx="2201">
                  <c:v>53</c:v>
                </c:pt>
                <c:pt idx="2202">
                  <c:v>41</c:v>
                </c:pt>
                <c:pt idx="2203">
                  <c:v>64</c:v>
                </c:pt>
                <c:pt idx="2204">
                  <c:v>40</c:v>
                </c:pt>
                <c:pt idx="2205">
                  <c:v>64</c:v>
                </c:pt>
                <c:pt idx="2206">
                  <c:v>59</c:v>
                </c:pt>
                <c:pt idx="2207">
                  <c:v>56</c:v>
                </c:pt>
                <c:pt idx="2208">
                  <c:v>57</c:v>
                </c:pt>
                <c:pt idx="2209">
                  <c:v>59</c:v>
                </c:pt>
                <c:pt idx="2210">
                  <c:v>37</c:v>
                </c:pt>
                <c:pt idx="2211">
                  <c:v>71</c:v>
                </c:pt>
                <c:pt idx="2212">
                  <c:v>61</c:v>
                </c:pt>
                <c:pt idx="2213">
                  <c:v>70</c:v>
                </c:pt>
                <c:pt idx="2214">
                  <c:v>47</c:v>
                </c:pt>
                <c:pt idx="2215">
                  <c:v>74</c:v>
                </c:pt>
                <c:pt idx="2216">
                  <c:v>51</c:v>
                </c:pt>
                <c:pt idx="2217">
                  <c:v>45</c:v>
                </c:pt>
                <c:pt idx="2218">
                  <c:v>60</c:v>
                </c:pt>
                <c:pt idx="2219">
                  <c:v>54</c:v>
                </c:pt>
                <c:pt idx="2220">
                  <c:v>46</c:v>
                </c:pt>
                <c:pt idx="2221">
                  <c:v>52</c:v>
                </c:pt>
                <c:pt idx="2222">
                  <c:v>52</c:v>
                </c:pt>
                <c:pt idx="2223">
                  <c:v>43</c:v>
                </c:pt>
                <c:pt idx="2224">
                  <c:v>62</c:v>
                </c:pt>
                <c:pt idx="2225">
                  <c:v>47</c:v>
                </c:pt>
                <c:pt idx="2226">
                  <c:v>55</c:v>
                </c:pt>
                <c:pt idx="2227">
                  <c:v>58</c:v>
                </c:pt>
                <c:pt idx="2228">
                  <c:v>57</c:v>
                </c:pt>
                <c:pt idx="2229">
                  <c:v>50</c:v>
                </c:pt>
                <c:pt idx="2230">
                  <c:v>57</c:v>
                </c:pt>
                <c:pt idx="2231">
                  <c:v>40</c:v>
                </c:pt>
                <c:pt idx="2232">
                  <c:v>56</c:v>
                </c:pt>
                <c:pt idx="2233">
                  <c:v>34</c:v>
                </c:pt>
                <c:pt idx="2234">
                  <c:v>63</c:v>
                </c:pt>
                <c:pt idx="2235">
                  <c:v>55</c:v>
                </c:pt>
                <c:pt idx="2236">
                  <c:v>62</c:v>
                </c:pt>
                <c:pt idx="2237">
                  <c:v>52</c:v>
                </c:pt>
                <c:pt idx="2238">
                  <c:v>48</c:v>
                </c:pt>
                <c:pt idx="2239">
                  <c:v>66</c:v>
                </c:pt>
                <c:pt idx="2240">
                  <c:v>50</c:v>
                </c:pt>
                <c:pt idx="2241">
                  <c:v>32</c:v>
                </c:pt>
                <c:pt idx="2242">
                  <c:v>60</c:v>
                </c:pt>
                <c:pt idx="2243">
                  <c:v>61</c:v>
                </c:pt>
                <c:pt idx="2244">
                  <c:v>50</c:v>
                </c:pt>
                <c:pt idx="2245">
                  <c:v>46</c:v>
                </c:pt>
                <c:pt idx="2246">
                  <c:v>59</c:v>
                </c:pt>
                <c:pt idx="2247">
                  <c:v>57</c:v>
                </c:pt>
                <c:pt idx="2248">
                  <c:v>55</c:v>
                </c:pt>
                <c:pt idx="2249">
                  <c:v>51</c:v>
                </c:pt>
                <c:pt idx="2250">
                  <c:v>41</c:v>
                </c:pt>
                <c:pt idx="2251">
                  <c:v>47</c:v>
                </c:pt>
                <c:pt idx="2252">
                  <c:v>49</c:v>
                </c:pt>
                <c:pt idx="2253">
                  <c:v>48</c:v>
                </c:pt>
                <c:pt idx="2254">
                  <c:v>34</c:v>
                </c:pt>
                <c:pt idx="2255">
                  <c:v>43</c:v>
                </c:pt>
                <c:pt idx="2256">
                  <c:v>59</c:v>
                </c:pt>
                <c:pt idx="2257">
                  <c:v>62</c:v>
                </c:pt>
                <c:pt idx="2258">
                  <c:v>65</c:v>
                </c:pt>
                <c:pt idx="2259">
                  <c:v>49</c:v>
                </c:pt>
                <c:pt idx="2260">
                  <c:v>55</c:v>
                </c:pt>
                <c:pt idx="2261">
                  <c:v>56</c:v>
                </c:pt>
                <c:pt idx="2262">
                  <c:v>53</c:v>
                </c:pt>
                <c:pt idx="2263">
                  <c:v>67</c:v>
                </c:pt>
                <c:pt idx="2264">
                  <c:v>41</c:v>
                </c:pt>
                <c:pt idx="2265">
                  <c:v>68</c:v>
                </c:pt>
                <c:pt idx="2266">
                  <c:v>38</c:v>
                </c:pt>
                <c:pt idx="2267">
                  <c:v>62</c:v>
                </c:pt>
                <c:pt idx="2268">
                  <c:v>55</c:v>
                </c:pt>
                <c:pt idx="2269">
                  <c:v>44</c:v>
                </c:pt>
                <c:pt idx="2270">
                  <c:v>61</c:v>
                </c:pt>
                <c:pt idx="2271">
                  <c:v>40</c:v>
                </c:pt>
                <c:pt idx="2272">
                  <c:v>44</c:v>
                </c:pt>
                <c:pt idx="2273">
                  <c:v>73</c:v>
                </c:pt>
                <c:pt idx="2274">
                  <c:v>69</c:v>
                </c:pt>
                <c:pt idx="2275">
                  <c:v>54</c:v>
                </c:pt>
                <c:pt idx="2276">
                  <c:v>55</c:v>
                </c:pt>
                <c:pt idx="2277">
                  <c:v>49</c:v>
                </c:pt>
                <c:pt idx="2278">
                  <c:v>61</c:v>
                </c:pt>
                <c:pt idx="2279">
                  <c:v>36</c:v>
                </c:pt>
                <c:pt idx="2280">
                  <c:v>47</c:v>
                </c:pt>
                <c:pt idx="2281">
                  <c:v>67</c:v>
                </c:pt>
                <c:pt idx="2282">
                  <c:v>63</c:v>
                </c:pt>
                <c:pt idx="2283">
                  <c:v>46</c:v>
                </c:pt>
                <c:pt idx="2284">
                  <c:v>47</c:v>
                </c:pt>
                <c:pt idx="2285">
                  <c:v>61</c:v>
                </c:pt>
                <c:pt idx="2286">
                  <c:v>56</c:v>
                </c:pt>
                <c:pt idx="2287">
                  <c:v>62</c:v>
                </c:pt>
                <c:pt idx="2288">
                  <c:v>58</c:v>
                </c:pt>
                <c:pt idx="2289">
                  <c:v>43</c:v>
                </c:pt>
                <c:pt idx="2290">
                  <c:v>36</c:v>
                </c:pt>
                <c:pt idx="2291">
                  <c:v>56</c:v>
                </c:pt>
                <c:pt idx="2292">
                  <c:v>49</c:v>
                </c:pt>
                <c:pt idx="2293">
                  <c:v>46</c:v>
                </c:pt>
                <c:pt idx="2294">
                  <c:v>62</c:v>
                </c:pt>
                <c:pt idx="2295">
                  <c:v>53</c:v>
                </c:pt>
                <c:pt idx="2296">
                  <c:v>60</c:v>
                </c:pt>
                <c:pt idx="2297">
                  <c:v>73</c:v>
                </c:pt>
                <c:pt idx="2298">
                  <c:v>59</c:v>
                </c:pt>
                <c:pt idx="2299">
                  <c:v>52</c:v>
                </c:pt>
                <c:pt idx="2300">
                  <c:v>55</c:v>
                </c:pt>
                <c:pt idx="2301">
                  <c:v>60</c:v>
                </c:pt>
                <c:pt idx="2302">
                  <c:v>76</c:v>
                </c:pt>
                <c:pt idx="2303">
                  <c:v>52</c:v>
                </c:pt>
                <c:pt idx="2304">
                  <c:v>58</c:v>
                </c:pt>
                <c:pt idx="2305">
                  <c:v>58</c:v>
                </c:pt>
                <c:pt idx="2306">
                  <c:v>55</c:v>
                </c:pt>
                <c:pt idx="2307">
                  <c:v>52</c:v>
                </c:pt>
                <c:pt idx="2308">
                  <c:v>62</c:v>
                </c:pt>
                <c:pt idx="2309">
                  <c:v>55</c:v>
                </c:pt>
                <c:pt idx="2310">
                  <c:v>60</c:v>
                </c:pt>
                <c:pt idx="2311">
                  <c:v>46</c:v>
                </c:pt>
                <c:pt idx="2312">
                  <c:v>48</c:v>
                </c:pt>
                <c:pt idx="2313">
                  <c:v>62</c:v>
                </c:pt>
                <c:pt idx="2314">
                  <c:v>53</c:v>
                </c:pt>
                <c:pt idx="2315">
                  <c:v>52</c:v>
                </c:pt>
                <c:pt idx="2316">
                  <c:v>46</c:v>
                </c:pt>
                <c:pt idx="2317">
                  <c:v>51</c:v>
                </c:pt>
                <c:pt idx="2318">
                  <c:v>43</c:v>
                </c:pt>
                <c:pt idx="2319">
                  <c:v>71</c:v>
                </c:pt>
                <c:pt idx="2320">
                  <c:v>65</c:v>
                </c:pt>
                <c:pt idx="2321">
                  <c:v>54</c:v>
                </c:pt>
                <c:pt idx="2322">
                  <c:v>51</c:v>
                </c:pt>
                <c:pt idx="2323">
                  <c:v>41</c:v>
                </c:pt>
                <c:pt idx="2324">
                  <c:v>65</c:v>
                </c:pt>
                <c:pt idx="2325">
                  <c:v>47</c:v>
                </c:pt>
                <c:pt idx="2326">
                  <c:v>52</c:v>
                </c:pt>
                <c:pt idx="2327">
                  <c:v>76</c:v>
                </c:pt>
                <c:pt idx="2328">
                  <c:v>57</c:v>
                </c:pt>
                <c:pt idx="2329">
                  <c:v>56</c:v>
                </c:pt>
                <c:pt idx="2330">
                  <c:v>58</c:v>
                </c:pt>
                <c:pt idx="2331">
                  <c:v>49</c:v>
                </c:pt>
                <c:pt idx="2332">
                  <c:v>58</c:v>
                </c:pt>
                <c:pt idx="2333">
                  <c:v>49</c:v>
                </c:pt>
                <c:pt idx="2334">
                  <c:v>56</c:v>
                </c:pt>
                <c:pt idx="2335">
                  <c:v>55</c:v>
                </c:pt>
                <c:pt idx="2336">
                  <c:v>54</c:v>
                </c:pt>
                <c:pt idx="2337">
                  <c:v>45</c:v>
                </c:pt>
                <c:pt idx="2338">
                  <c:v>50</c:v>
                </c:pt>
                <c:pt idx="2339">
                  <c:v>59</c:v>
                </c:pt>
                <c:pt idx="2340">
                  <c:v>49</c:v>
                </c:pt>
                <c:pt idx="2341">
                  <c:v>47</c:v>
                </c:pt>
                <c:pt idx="2342">
                  <c:v>71</c:v>
                </c:pt>
                <c:pt idx="2343">
                  <c:v>59</c:v>
                </c:pt>
                <c:pt idx="2344">
                  <c:v>75</c:v>
                </c:pt>
                <c:pt idx="2345">
                  <c:v>55</c:v>
                </c:pt>
                <c:pt idx="2346">
                  <c:v>52</c:v>
                </c:pt>
                <c:pt idx="2347">
                  <c:v>66</c:v>
                </c:pt>
                <c:pt idx="2348">
                  <c:v>68</c:v>
                </c:pt>
                <c:pt idx="2349">
                  <c:v>56</c:v>
                </c:pt>
                <c:pt idx="2350">
                  <c:v>65</c:v>
                </c:pt>
                <c:pt idx="2351">
                  <c:v>69</c:v>
                </c:pt>
                <c:pt idx="2352">
                  <c:v>50</c:v>
                </c:pt>
                <c:pt idx="2353">
                  <c:v>63</c:v>
                </c:pt>
                <c:pt idx="2354">
                  <c:v>45</c:v>
                </c:pt>
                <c:pt idx="2355">
                  <c:v>67</c:v>
                </c:pt>
                <c:pt idx="2356">
                  <c:v>58</c:v>
                </c:pt>
                <c:pt idx="2357">
                  <c:v>53</c:v>
                </c:pt>
                <c:pt idx="2358">
                  <c:v>52</c:v>
                </c:pt>
                <c:pt idx="2359">
                  <c:v>57</c:v>
                </c:pt>
                <c:pt idx="2360">
                  <c:v>55</c:v>
                </c:pt>
                <c:pt idx="2361">
                  <c:v>52</c:v>
                </c:pt>
                <c:pt idx="2362">
                  <c:v>38</c:v>
                </c:pt>
                <c:pt idx="2363">
                  <c:v>48</c:v>
                </c:pt>
                <c:pt idx="2364">
                  <c:v>68</c:v>
                </c:pt>
                <c:pt idx="2365">
                  <c:v>55</c:v>
                </c:pt>
                <c:pt idx="2366">
                  <c:v>55</c:v>
                </c:pt>
                <c:pt idx="2367">
                  <c:v>41</c:v>
                </c:pt>
                <c:pt idx="2368">
                  <c:v>38</c:v>
                </c:pt>
                <c:pt idx="2369">
                  <c:v>59</c:v>
                </c:pt>
                <c:pt idx="2370">
                  <c:v>59</c:v>
                </c:pt>
                <c:pt idx="2371">
                  <c:v>68</c:v>
                </c:pt>
                <c:pt idx="2372">
                  <c:v>48</c:v>
                </c:pt>
                <c:pt idx="2373">
                  <c:v>44</c:v>
                </c:pt>
                <c:pt idx="2374">
                  <c:v>47</c:v>
                </c:pt>
                <c:pt idx="2375">
                  <c:v>73</c:v>
                </c:pt>
                <c:pt idx="2376">
                  <c:v>44</c:v>
                </c:pt>
                <c:pt idx="2377">
                  <c:v>55</c:v>
                </c:pt>
                <c:pt idx="2378">
                  <c:v>58</c:v>
                </c:pt>
                <c:pt idx="2379">
                  <c:v>47</c:v>
                </c:pt>
                <c:pt idx="2380">
                  <c:v>67</c:v>
                </c:pt>
                <c:pt idx="2381">
                  <c:v>49</c:v>
                </c:pt>
                <c:pt idx="2382">
                  <c:v>58</c:v>
                </c:pt>
                <c:pt idx="2383">
                  <c:v>40</c:v>
                </c:pt>
                <c:pt idx="2384">
                  <c:v>55</c:v>
                </c:pt>
                <c:pt idx="2385">
                  <c:v>55</c:v>
                </c:pt>
                <c:pt idx="2386">
                  <c:v>42</c:v>
                </c:pt>
                <c:pt idx="2387">
                  <c:v>58</c:v>
                </c:pt>
                <c:pt idx="2388">
                  <c:v>63</c:v>
                </c:pt>
                <c:pt idx="2389">
                  <c:v>49</c:v>
                </c:pt>
                <c:pt idx="2390">
                  <c:v>60</c:v>
                </c:pt>
                <c:pt idx="2391">
                  <c:v>45</c:v>
                </c:pt>
                <c:pt idx="2392">
                  <c:v>53</c:v>
                </c:pt>
                <c:pt idx="2393">
                  <c:v>51</c:v>
                </c:pt>
                <c:pt idx="2394">
                  <c:v>53</c:v>
                </c:pt>
                <c:pt idx="2395">
                  <c:v>49</c:v>
                </c:pt>
                <c:pt idx="2396">
                  <c:v>64</c:v>
                </c:pt>
                <c:pt idx="2397">
                  <c:v>65</c:v>
                </c:pt>
                <c:pt idx="2398">
                  <c:v>57</c:v>
                </c:pt>
                <c:pt idx="2399">
                  <c:v>49</c:v>
                </c:pt>
                <c:pt idx="2400">
                  <c:v>38</c:v>
                </c:pt>
                <c:pt idx="2401">
                  <c:v>51</c:v>
                </c:pt>
                <c:pt idx="2402">
                  <c:v>47</c:v>
                </c:pt>
                <c:pt idx="2403">
                  <c:v>53</c:v>
                </c:pt>
                <c:pt idx="2404">
                  <c:v>59</c:v>
                </c:pt>
                <c:pt idx="2405">
                  <c:v>52</c:v>
                </c:pt>
                <c:pt idx="2406">
                  <c:v>55</c:v>
                </c:pt>
                <c:pt idx="2407">
                  <c:v>50</c:v>
                </c:pt>
                <c:pt idx="2408">
                  <c:v>58</c:v>
                </c:pt>
                <c:pt idx="2409">
                  <c:v>40</c:v>
                </c:pt>
                <c:pt idx="2410">
                  <c:v>56</c:v>
                </c:pt>
                <c:pt idx="2411">
                  <c:v>62</c:v>
                </c:pt>
                <c:pt idx="2412">
                  <c:v>62</c:v>
                </c:pt>
                <c:pt idx="2413">
                  <c:v>51</c:v>
                </c:pt>
                <c:pt idx="2414">
                  <c:v>51</c:v>
                </c:pt>
                <c:pt idx="2415">
                  <c:v>55</c:v>
                </c:pt>
                <c:pt idx="2416">
                  <c:v>42</c:v>
                </c:pt>
                <c:pt idx="2417">
                  <c:v>50</c:v>
                </c:pt>
                <c:pt idx="2418">
                  <c:v>72</c:v>
                </c:pt>
                <c:pt idx="2419">
                  <c:v>42</c:v>
                </c:pt>
                <c:pt idx="2420">
                  <c:v>55</c:v>
                </c:pt>
                <c:pt idx="2421">
                  <c:v>44</c:v>
                </c:pt>
                <c:pt idx="2422">
                  <c:v>54</c:v>
                </c:pt>
                <c:pt idx="2423">
                  <c:v>52</c:v>
                </c:pt>
                <c:pt idx="2424">
                  <c:v>58</c:v>
                </c:pt>
                <c:pt idx="2425">
                  <c:v>62</c:v>
                </c:pt>
                <c:pt idx="2426">
                  <c:v>50</c:v>
                </c:pt>
                <c:pt idx="2427">
                  <c:v>47</c:v>
                </c:pt>
                <c:pt idx="2428">
                  <c:v>72</c:v>
                </c:pt>
                <c:pt idx="2429">
                  <c:v>41</c:v>
                </c:pt>
                <c:pt idx="2430">
                  <c:v>39</c:v>
                </c:pt>
                <c:pt idx="2431">
                  <c:v>57</c:v>
                </c:pt>
                <c:pt idx="2432">
                  <c:v>50</c:v>
                </c:pt>
                <c:pt idx="2433">
                  <c:v>63</c:v>
                </c:pt>
                <c:pt idx="2434">
                  <c:v>56</c:v>
                </c:pt>
                <c:pt idx="2435">
                  <c:v>57</c:v>
                </c:pt>
                <c:pt idx="2436">
                  <c:v>58</c:v>
                </c:pt>
                <c:pt idx="2437">
                  <c:v>55</c:v>
                </c:pt>
                <c:pt idx="2438">
                  <c:v>42</c:v>
                </c:pt>
                <c:pt idx="2439">
                  <c:v>55</c:v>
                </c:pt>
                <c:pt idx="2440">
                  <c:v>34</c:v>
                </c:pt>
                <c:pt idx="2441">
                  <c:v>56</c:v>
                </c:pt>
                <c:pt idx="2442">
                  <c:v>55</c:v>
                </c:pt>
                <c:pt idx="2443">
                  <c:v>62</c:v>
                </c:pt>
                <c:pt idx="2444">
                  <c:v>69</c:v>
                </c:pt>
                <c:pt idx="2445">
                  <c:v>59</c:v>
                </c:pt>
                <c:pt idx="2446">
                  <c:v>53</c:v>
                </c:pt>
                <c:pt idx="2447">
                  <c:v>59</c:v>
                </c:pt>
                <c:pt idx="2448">
                  <c:v>39</c:v>
                </c:pt>
                <c:pt idx="2449">
                  <c:v>61</c:v>
                </c:pt>
                <c:pt idx="2450">
                  <c:v>57</c:v>
                </c:pt>
                <c:pt idx="2451">
                  <c:v>62</c:v>
                </c:pt>
                <c:pt idx="2452">
                  <c:v>50</c:v>
                </c:pt>
                <c:pt idx="2453">
                  <c:v>59</c:v>
                </c:pt>
                <c:pt idx="2454">
                  <c:v>55</c:v>
                </c:pt>
                <c:pt idx="2455">
                  <c:v>53</c:v>
                </c:pt>
                <c:pt idx="2456">
                  <c:v>58</c:v>
                </c:pt>
                <c:pt idx="2457">
                  <c:v>42</c:v>
                </c:pt>
                <c:pt idx="2458">
                  <c:v>47</c:v>
                </c:pt>
                <c:pt idx="2459">
                  <c:v>47</c:v>
                </c:pt>
                <c:pt idx="2460">
                  <c:v>52</c:v>
                </c:pt>
                <c:pt idx="2461">
                  <c:v>60</c:v>
                </c:pt>
                <c:pt idx="2462">
                  <c:v>66</c:v>
                </c:pt>
                <c:pt idx="2463">
                  <c:v>44</c:v>
                </c:pt>
                <c:pt idx="2464">
                  <c:v>44</c:v>
                </c:pt>
                <c:pt idx="2465">
                  <c:v>41</c:v>
                </c:pt>
                <c:pt idx="2466">
                  <c:v>51</c:v>
                </c:pt>
                <c:pt idx="2467">
                  <c:v>52</c:v>
                </c:pt>
                <c:pt idx="2468">
                  <c:v>55</c:v>
                </c:pt>
                <c:pt idx="2469">
                  <c:v>62</c:v>
                </c:pt>
                <c:pt idx="2470">
                  <c:v>58</c:v>
                </c:pt>
                <c:pt idx="2471">
                  <c:v>67</c:v>
                </c:pt>
                <c:pt idx="2472">
                  <c:v>63</c:v>
                </c:pt>
                <c:pt idx="2473">
                  <c:v>54</c:v>
                </c:pt>
                <c:pt idx="2474">
                  <c:v>55</c:v>
                </c:pt>
                <c:pt idx="2475">
                  <c:v>66</c:v>
                </c:pt>
                <c:pt idx="2476">
                  <c:v>41</c:v>
                </c:pt>
                <c:pt idx="2477">
                  <c:v>40</c:v>
                </c:pt>
                <c:pt idx="2478">
                  <c:v>58</c:v>
                </c:pt>
                <c:pt idx="2479">
                  <c:v>54</c:v>
                </c:pt>
                <c:pt idx="2480">
                  <c:v>50</c:v>
                </c:pt>
                <c:pt idx="2481">
                  <c:v>57</c:v>
                </c:pt>
                <c:pt idx="2482">
                  <c:v>52</c:v>
                </c:pt>
                <c:pt idx="2483">
                  <c:v>70</c:v>
                </c:pt>
                <c:pt idx="2484">
                  <c:v>52</c:v>
                </c:pt>
                <c:pt idx="2485">
                  <c:v>60</c:v>
                </c:pt>
                <c:pt idx="2486">
                  <c:v>67</c:v>
                </c:pt>
                <c:pt idx="2487">
                  <c:v>64</c:v>
                </c:pt>
                <c:pt idx="2488">
                  <c:v>49</c:v>
                </c:pt>
                <c:pt idx="2489">
                  <c:v>68</c:v>
                </c:pt>
                <c:pt idx="2490">
                  <c:v>57</c:v>
                </c:pt>
                <c:pt idx="2491">
                  <c:v>56</c:v>
                </c:pt>
                <c:pt idx="2492">
                  <c:v>44</c:v>
                </c:pt>
                <c:pt idx="2493">
                  <c:v>56</c:v>
                </c:pt>
                <c:pt idx="2494">
                  <c:v>39</c:v>
                </c:pt>
                <c:pt idx="2495">
                  <c:v>51</c:v>
                </c:pt>
                <c:pt idx="2496">
                  <c:v>48</c:v>
                </c:pt>
                <c:pt idx="2497">
                  <c:v>60</c:v>
                </c:pt>
                <c:pt idx="2498">
                  <c:v>52</c:v>
                </c:pt>
                <c:pt idx="2499">
                  <c:v>62</c:v>
                </c:pt>
                <c:pt idx="2500">
                  <c:v>65</c:v>
                </c:pt>
                <c:pt idx="2501">
                  <c:v>63</c:v>
                </c:pt>
                <c:pt idx="2502">
                  <c:v>69</c:v>
                </c:pt>
                <c:pt idx="2503">
                  <c:v>50</c:v>
                </c:pt>
                <c:pt idx="2504">
                  <c:v>63</c:v>
                </c:pt>
                <c:pt idx="2505">
                  <c:v>62</c:v>
                </c:pt>
                <c:pt idx="2506">
                  <c:v>64</c:v>
                </c:pt>
                <c:pt idx="2507">
                  <c:v>54</c:v>
                </c:pt>
                <c:pt idx="2508">
                  <c:v>60</c:v>
                </c:pt>
                <c:pt idx="2509">
                  <c:v>56</c:v>
                </c:pt>
                <c:pt idx="2510">
                  <c:v>61</c:v>
                </c:pt>
                <c:pt idx="2511">
                  <c:v>46</c:v>
                </c:pt>
                <c:pt idx="2512">
                  <c:v>62</c:v>
                </c:pt>
                <c:pt idx="2513">
                  <c:v>45</c:v>
                </c:pt>
                <c:pt idx="2514">
                  <c:v>71</c:v>
                </c:pt>
                <c:pt idx="2515">
                  <c:v>39</c:v>
                </c:pt>
                <c:pt idx="2516">
                  <c:v>65</c:v>
                </c:pt>
                <c:pt idx="2517">
                  <c:v>56</c:v>
                </c:pt>
                <c:pt idx="2518">
                  <c:v>49</c:v>
                </c:pt>
                <c:pt idx="2519">
                  <c:v>61</c:v>
                </c:pt>
                <c:pt idx="2520">
                  <c:v>62</c:v>
                </c:pt>
                <c:pt idx="2521">
                  <c:v>58</c:v>
                </c:pt>
                <c:pt idx="2522">
                  <c:v>59</c:v>
                </c:pt>
                <c:pt idx="2523">
                  <c:v>41</c:v>
                </c:pt>
                <c:pt idx="2524">
                  <c:v>43</c:v>
                </c:pt>
                <c:pt idx="2525">
                  <c:v>58</c:v>
                </c:pt>
                <c:pt idx="2526">
                  <c:v>56</c:v>
                </c:pt>
                <c:pt idx="2527">
                  <c:v>45</c:v>
                </c:pt>
                <c:pt idx="2528">
                  <c:v>55</c:v>
                </c:pt>
                <c:pt idx="2529">
                  <c:v>48</c:v>
                </c:pt>
                <c:pt idx="2530">
                  <c:v>63</c:v>
                </c:pt>
                <c:pt idx="2531">
                  <c:v>61</c:v>
                </c:pt>
                <c:pt idx="2532">
                  <c:v>62</c:v>
                </c:pt>
                <c:pt idx="2533">
                  <c:v>67</c:v>
                </c:pt>
                <c:pt idx="2534">
                  <c:v>45</c:v>
                </c:pt>
                <c:pt idx="2535">
                  <c:v>48</c:v>
                </c:pt>
                <c:pt idx="2536">
                  <c:v>69</c:v>
                </c:pt>
                <c:pt idx="2537">
                  <c:v>51</c:v>
                </c:pt>
                <c:pt idx="2538">
                  <c:v>57</c:v>
                </c:pt>
                <c:pt idx="2539">
                  <c:v>52</c:v>
                </c:pt>
                <c:pt idx="2540">
                  <c:v>52</c:v>
                </c:pt>
                <c:pt idx="2541">
                  <c:v>40</c:v>
                </c:pt>
                <c:pt idx="2542">
                  <c:v>68</c:v>
                </c:pt>
                <c:pt idx="2543">
                  <c:v>46</c:v>
                </c:pt>
                <c:pt idx="2544">
                  <c:v>75</c:v>
                </c:pt>
                <c:pt idx="2545">
                  <c:v>68</c:v>
                </c:pt>
                <c:pt idx="2546">
                  <c:v>58</c:v>
                </c:pt>
                <c:pt idx="2547">
                  <c:v>47</c:v>
                </c:pt>
                <c:pt idx="2548">
                  <c:v>65</c:v>
                </c:pt>
                <c:pt idx="2549">
                  <c:v>63</c:v>
                </c:pt>
                <c:pt idx="2550">
                  <c:v>42</c:v>
                </c:pt>
                <c:pt idx="2551">
                  <c:v>74</c:v>
                </c:pt>
                <c:pt idx="2552">
                  <c:v>54</c:v>
                </c:pt>
                <c:pt idx="2553">
                  <c:v>53</c:v>
                </c:pt>
                <c:pt idx="2554">
                  <c:v>64</c:v>
                </c:pt>
                <c:pt idx="2555">
                  <c:v>67</c:v>
                </c:pt>
                <c:pt idx="2556">
                  <c:v>53</c:v>
                </c:pt>
                <c:pt idx="2557">
                  <c:v>57</c:v>
                </c:pt>
                <c:pt idx="2558">
                  <c:v>51</c:v>
                </c:pt>
                <c:pt idx="2559">
                  <c:v>56</c:v>
                </c:pt>
                <c:pt idx="2560">
                  <c:v>50</c:v>
                </c:pt>
                <c:pt idx="2561">
                  <c:v>64</c:v>
                </c:pt>
                <c:pt idx="2562">
                  <c:v>63</c:v>
                </c:pt>
                <c:pt idx="2563">
                  <c:v>59</c:v>
                </c:pt>
                <c:pt idx="2564">
                  <c:v>58</c:v>
                </c:pt>
                <c:pt idx="2565">
                  <c:v>48</c:v>
                </c:pt>
                <c:pt idx="2566">
                  <c:v>50</c:v>
                </c:pt>
                <c:pt idx="2567">
                  <c:v>64</c:v>
                </c:pt>
                <c:pt idx="2568">
                  <c:v>39</c:v>
                </c:pt>
                <c:pt idx="2569">
                  <c:v>57</c:v>
                </c:pt>
                <c:pt idx="2570">
                  <c:v>54</c:v>
                </c:pt>
                <c:pt idx="2571">
                  <c:v>48</c:v>
                </c:pt>
                <c:pt idx="2572">
                  <c:v>52</c:v>
                </c:pt>
                <c:pt idx="2573">
                  <c:v>58</c:v>
                </c:pt>
                <c:pt idx="2574">
                  <c:v>46</c:v>
                </c:pt>
                <c:pt idx="2575">
                  <c:v>55</c:v>
                </c:pt>
                <c:pt idx="2576">
                  <c:v>49</c:v>
                </c:pt>
                <c:pt idx="2577">
                  <c:v>54</c:v>
                </c:pt>
                <c:pt idx="2578">
                  <c:v>64</c:v>
                </c:pt>
                <c:pt idx="2579">
                  <c:v>51</c:v>
                </c:pt>
                <c:pt idx="2580">
                  <c:v>63</c:v>
                </c:pt>
                <c:pt idx="2581">
                  <c:v>48</c:v>
                </c:pt>
                <c:pt idx="2582">
                  <c:v>48</c:v>
                </c:pt>
                <c:pt idx="2583">
                  <c:v>59</c:v>
                </c:pt>
                <c:pt idx="2584">
                  <c:v>60</c:v>
                </c:pt>
                <c:pt idx="2585">
                  <c:v>53</c:v>
                </c:pt>
                <c:pt idx="2586">
                  <c:v>60</c:v>
                </c:pt>
                <c:pt idx="2587">
                  <c:v>48</c:v>
                </c:pt>
                <c:pt idx="2588">
                  <c:v>64</c:v>
                </c:pt>
                <c:pt idx="2589">
                  <c:v>58</c:v>
                </c:pt>
                <c:pt idx="2590">
                  <c:v>62</c:v>
                </c:pt>
                <c:pt idx="2591">
                  <c:v>57</c:v>
                </c:pt>
                <c:pt idx="2592">
                  <c:v>56</c:v>
                </c:pt>
                <c:pt idx="2593">
                  <c:v>43</c:v>
                </c:pt>
                <c:pt idx="2594">
                  <c:v>51</c:v>
                </c:pt>
                <c:pt idx="2595">
                  <c:v>47</c:v>
                </c:pt>
                <c:pt idx="2596">
                  <c:v>55</c:v>
                </c:pt>
                <c:pt idx="2597">
                  <c:v>63</c:v>
                </c:pt>
                <c:pt idx="2598">
                  <c:v>29</c:v>
                </c:pt>
                <c:pt idx="2599">
                  <c:v>56</c:v>
                </c:pt>
                <c:pt idx="2600">
                  <c:v>51</c:v>
                </c:pt>
                <c:pt idx="2601">
                  <c:v>55</c:v>
                </c:pt>
                <c:pt idx="2602">
                  <c:v>50</c:v>
                </c:pt>
                <c:pt idx="2603">
                  <c:v>62</c:v>
                </c:pt>
                <c:pt idx="2604">
                  <c:v>61</c:v>
                </c:pt>
                <c:pt idx="2605">
                  <c:v>55</c:v>
                </c:pt>
                <c:pt idx="2606">
                  <c:v>51</c:v>
                </c:pt>
                <c:pt idx="2607">
                  <c:v>46</c:v>
                </c:pt>
                <c:pt idx="2608">
                  <c:v>65</c:v>
                </c:pt>
                <c:pt idx="2609">
                  <c:v>59</c:v>
                </c:pt>
                <c:pt idx="2610">
                  <c:v>61</c:v>
                </c:pt>
                <c:pt idx="2611">
                  <c:v>66</c:v>
                </c:pt>
                <c:pt idx="2612">
                  <c:v>68</c:v>
                </c:pt>
                <c:pt idx="2613">
                  <c:v>51</c:v>
                </c:pt>
                <c:pt idx="2614">
                  <c:v>60</c:v>
                </c:pt>
                <c:pt idx="2615">
                  <c:v>54</c:v>
                </c:pt>
                <c:pt idx="2616">
                  <c:v>59</c:v>
                </c:pt>
                <c:pt idx="2617">
                  <c:v>50</c:v>
                </c:pt>
                <c:pt idx="2618">
                  <c:v>61</c:v>
                </c:pt>
                <c:pt idx="2619">
                  <c:v>50</c:v>
                </c:pt>
                <c:pt idx="2620">
                  <c:v>65</c:v>
                </c:pt>
                <c:pt idx="2621">
                  <c:v>51</c:v>
                </c:pt>
                <c:pt idx="2622">
                  <c:v>68</c:v>
                </c:pt>
                <c:pt idx="2623">
                  <c:v>70</c:v>
                </c:pt>
                <c:pt idx="2624">
                  <c:v>53</c:v>
                </c:pt>
                <c:pt idx="2625">
                  <c:v>60</c:v>
                </c:pt>
                <c:pt idx="2626">
                  <c:v>51</c:v>
                </c:pt>
                <c:pt idx="2627">
                  <c:v>45</c:v>
                </c:pt>
                <c:pt idx="2628">
                  <c:v>63</c:v>
                </c:pt>
                <c:pt idx="2629">
                  <c:v>58</c:v>
                </c:pt>
                <c:pt idx="2630">
                  <c:v>62</c:v>
                </c:pt>
                <c:pt idx="2631">
                  <c:v>63</c:v>
                </c:pt>
                <c:pt idx="2632">
                  <c:v>67</c:v>
                </c:pt>
                <c:pt idx="2633">
                  <c:v>56</c:v>
                </c:pt>
                <c:pt idx="2634">
                  <c:v>39</c:v>
                </c:pt>
                <c:pt idx="2635">
                  <c:v>62</c:v>
                </c:pt>
                <c:pt idx="2636">
                  <c:v>54</c:v>
                </c:pt>
                <c:pt idx="2637">
                  <c:v>67</c:v>
                </c:pt>
                <c:pt idx="2638">
                  <c:v>50</c:v>
                </c:pt>
                <c:pt idx="2639">
                  <c:v>52</c:v>
                </c:pt>
                <c:pt idx="2640">
                  <c:v>60</c:v>
                </c:pt>
                <c:pt idx="2641">
                  <c:v>40</c:v>
                </c:pt>
                <c:pt idx="2642">
                  <c:v>55</c:v>
                </c:pt>
                <c:pt idx="2643">
                  <c:v>59</c:v>
                </c:pt>
                <c:pt idx="2644">
                  <c:v>71</c:v>
                </c:pt>
                <c:pt idx="2645">
                  <c:v>70</c:v>
                </c:pt>
                <c:pt idx="2646">
                  <c:v>64</c:v>
                </c:pt>
                <c:pt idx="2647">
                  <c:v>55</c:v>
                </c:pt>
                <c:pt idx="2648">
                  <c:v>45</c:v>
                </c:pt>
                <c:pt idx="2649">
                  <c:v>54</c:v>
                </c:pt>
                <c:pt idx="2650">
                  <c:v>58</c:v>
                </c:pt>
                <c:pt idx="2651">
                  <c:v>61</c:v>
                </c:pt>
                <c:pt idx="2652">
                  <c:v>66</c:v>
                </c:pt>
                <c:pt idx="2653">
                  <c:v>49</c:v>
                </c:pt>
                <c:pt idx="2654">
                  <c:v>56</c:v>
                </c:pt>
                <c:pt idx="2655">
                  <c:v>53</c:v>
                </c:pt>
                <c:pt idx="2656">
                  <c:v>58</c:v>
                </c:pt>
                <c:pt idx="2657">
                  <c:v>68</c:v>
                </c:pt>
                <c:pt idx="2658">
                  <c:v>54</c:v>
                </c:pt>
                <c:pt idx="2659">
                  <c:v>57</c:v>
                </c:pt>
                <c:pt idx="2660">
                  <c:v>57</c:v>
                </c:pt>
                <c:pt idx="2661">
                  <c:v>52</c:v>
                </c:pt>
                <c:pt idx="2662">
                  <c:v>53</c:v>
                </c:pt>
                <c:pt idx="2663">
                  <c:v>61</c:v>
                </c:pt>
                <c:pt idx="2664">
                  <c:v>62</c:v>
                </c:pt>
                <c:pt idx="2665">
                  <c:v>67</c:v>
                </c:pt>
                <c:pt idx="2666">
                  <c:v>49</c:v>
                </c:pt>
                <c:pt idx="2667">
                  <c:v>45</c:v>
                </c:pt>
                <c:pt idx="2668">
                  <c:v>57</c:v>
                </c:pt>
                <c:pt idx="2669">
                  <c:v>57</c:v>
                </c:pt>
                <c:pt idx="2670">
                  <c:v>39</c:v>
                </c:pt>
                <c:pt idx="2671">
                  <c:v>65</c:v>
                </c:pt>
                <c:pt idx="2672">
                  <c:v>55</c:v>
                </c:pt>
                <c:pt idx="2673">
                  <c:v>49</c:v>
                </c:pt>
                <c:pt idx="2674">
                  <c:v>51</c:v>
                </c:pt>
                <c:pt idx="2675">
                  <c:v>64</c:v>
                </c:pt>
                <c:pt idx="2676">
                  <c:v>63</c:v>
                </c:pt>
                <c:pt idx="2677">
                  <c:v>47</c:v>
                </c:pt>
                <c:pt idx="2678">
                  <c:v>42</c:v>
                </c:pt>
                <c:pt idx="2679">
                  <c:v>56</c:v>
                </c:pt>
                <c:pt idx="2680">
                  <c:v>60</c:v>
                </c:pt>
                <c:pt idx="2681">
                  <c:v>35</c:v>
                </c:pt>
                <c:pt idx="2682">
                  <c:v>54</c:v>
                </c:pt>
                <c:pt idx="2683">
                  <c:v>50</c:v>
                </c:pt>
                <c:pt idx="2684">
                  <c:v>44</c:v>
                </c:pt>
                <c:pt idx="2685">
                  <c:v>53</c:v>
                </c:pt>
                <c:pt idx="2686">
                  <c:v>50</c:v>
                </c:pt>
                <c:pt idx="2687">
                  <c:v>48</c:v>
                </c:pt>
                <c:pt idx="2688">
                  <c:v>58</c:v>
                </c:pt>
                <c:pt idx="2689">
                  <c:v>43</c:v>
                </c:pt>
                <c:pt idx="2690">
                  <c:v>55</c:v>
                </c:pt>
                <c:pt idx="2691">
                  <c:v>65</c:v>
                </c:pt>
                <c:pt idx="2692">
                  <c:v>55</c:v>
                </c:pt>
                <c:pt idx="2693">
                  <c:v>52</c:v>
                </c:pt>
                <c:pt idx="2694">
                  <c:v>56</c:v>
                </c:pt>
                <c:pt idx="2695">
                  <c:v>47</c:v>
                </c:pt>
                <c:pt idx="2696">
                  <c:v>60</c:v>
                </c:pt>
                <c:pt idx="2697">
                  <c:v>50</c:v>
                </c:pt>
                <c:pt idx="2698">
                  <c:v>60</c:v>
                </c:pt>
                <c:pt idx="2699">
                  <c:v>64</c:v>
                </c:pt>
                <c:pt idx="2700">
                  <c:v>54</c:v>
                </c:pt>
                <c:pt idx="2701">
                  <c:v>52</c:v>
                </c:pt>
                <c:pt idx="2702">
                  <c:v>54</c:v>
                </c:pt>
                <c:pt idx="2703">
                  <c:v>52</c:v>
                </c:pt>
                <c:pt idx="2704">
                  <c:v>55</c:v>
                </c:pt>
                <c:pt idx="2705">
                  <c:v>56</c:v>
                </c:pt>
                <c:pt idx="2706">
                  <c:v>56</c:v>
                </c:pt>
                <c:pt idx="2707">
                  <c:v>72</c:v>
                </c:pt>
                <c:pt idx="2708">
                  <c:v>52</c:v>
                </c:pt>
                <c:pt idx="2709">
                  <c:v>69</c:v>
                </c:pt>
                <c:pt idx="2710">
                  <c:v>43</c:v>
                </c:pt>
                <c:pt idx="2711">
                  <c:v>48</c:v>
                </c:pt>
                <c:pt idx="2712">
                  <c:v>37</c:v>
                </c:pt>
                <c:pt idx="2713">
                  <c:v>53</c:v>
                </c:pt>
                <c:pt idx="2714">
                  <c:v>55</c:v>
                </c:pt>
                <c:pt idx="2715">
                  <c:v>52</c:v>
                </c:pt>
                <c:pt idx="2716">
                  <c:v>39</c:v>
                </c:pt>
                <c:pt idx="2717">
                  <c:v>59</c:v>
                </c:pt>
                <c:pt idx="2718">
                  <c:v>57</c:v>
                </c:pt>
                <c:pt idx="2719">
                  <c:v>62</c:v>
                </c:pt>
                <c:pt idx="2720">
                  <c:v>56</c:v>
                </c:pt>
                <c:pt idx="2721">
                  <c:v>55</c:v>
                </c:pt>
                <c:pt idx="2722">
                  <c:v>45</c:v>
                </c:pt>
                <c:pt idx="2723">
                  <c:v>61</c:v>
                </c:pt>
                <c:pt idx="2724">
                  <c:v>57</c:v>
                </c:pt>
                <c:pt idx="2725">
                  <c:v>62</c:v>
                </c:pt>
                <c:pt idx="2726">
                  <c:v>60</c:v>
                </c:pt>
                <c:pt idx="2727">
                  <c:v>58</c:v>
                </c:pt>
                <c:pt idx="2728">
                  <c:v>53</c:v>
                </c:pt>
                <c:pt idx="2729">
                  <c:v>47</c:v>
                </c:pt>
                <c:pt idx="2730">
                  <c:v>57</c:v>
                </c:pt>
                <c:pt idx="2731">
                  <c:v>51</c:v>
                </c:pt>
                <c:pt idx="2732">
                  <c:v>56</c:v>
                </c:pt>
                <c:pt idx="2733">
                  <c:v>46</c:v>
                </c:pt>
                <c:pt idx="2734">
                  <c:v>52</c:v>
                </c:pt>
                <c:pt idx="2735">
                  <c:v>53</c:v>
                </c:pt>
                <c:pt idx="2736">
                  <c:v>56</c:v>
                </c:pt>
                <c:pt idx="2737">
                  <c:v>56</c:v>
                </c:pt>
                <c:pt idx="2738">
                  <c:v>60</c:v>
                </c:pt>
                <c:pt idx="2739">
                  <c:v>54</c:v>
                </c:pt>
                <c:pt idx="2740">
                  <c:v>66</c:v>
                </c:pt>
                <c:pt idx="2741">
                  <c:v>64</c:v>
                </c:pt>
                <c:pt idx="2742">
                  <c:v>46</c:v>
                </c:pt>
                <c:pt idx="2743">
                  <c:v>50</c:v>
                </c:pt>
                <c:pt idx="2744">
                  <c:v>59</c:v>
                </c:pt>
                <c:pt idx="2745">
                  <c:v>57</c:v>
                </c:pt>
                <c:pt idx="2746">
                  <c:v>28</c:v>
                </c:pt>
                <c:pt idx="2747">
                  <c:v>53</c:v>
                </c:pt>
                <c:pt idx="2748">
                  <c:v>58</c:v>
                </c:pt>
                <c:pt idx="2749">
                  <c:v>50</c:v>
                </c:pt>
                <c:pt idx="2750">
                  <c:v>44</c:v>
                </c:pt>
                <c:pt idx="2751">
                  <c:v>56</c:v>
                </c:pt>
                <c:pt idx="2752">
                  <c:v>54</c:v>
                </c:pt>
                <c:pt idx="2753">
                  <c:v>53</c:v>
                </c:pt>
                <c:pt idx="2754">
                  <c:v>54</c:v>
                </c:pt>
                <c:pt idx="2755">
                  <c:v>49</c:v>
                </c:pt>
                <c:pt idx="2756">
                  <c:v>66</c:v>
                </c:pt>
                <c:pt idx="2757">
                  <c:v>66</c:v>
                </c:pt>
                <c:pt idx="2758">
                  <c:v>63</c:v>
                </c:pt>
                <c:pt idx="2759">
                  <c:v>44</c:v>
                </c:pt>
                <c:pt idx="2760">
                  <c:v>54</c:v>
                </c:pt>
                <c:pt idx="2761">
                  <c:v>51</c:v>
                </c:pt>
                <c:pt idx="2762">
                  <c:v>75</c:v>
                </c:pt>
                <c:pt idx="2763">
                  <c:v>66</c:v>
                </c:pt>
                <c:pt idx="2764">
                  <c:v>59</c:v>
                </c:pt>
                <c:pt idx="2765">
                  <c:v>68</c:v>
                </c:pt>
                <c:pt idx="2766">
                  <c:v>50</c:v>
                </c:pt>
                <c:pt idx="2767">
                  <c:v>55</c:v>
                </c:pt>
                <c:pt idx="2768">
                  <c:v>59</c:v>
                </c:pt>
                <c:pt idx="2769">
                  <c:v>65</c:v>
                </c:pt>
                <c:pt idx="2770">
                  <c:v>48</c:v>
                </c:pt>
                <c:pt idx="2771">
                  <c:v>40</c:v>
                </c:pt>
                <c:pt idx="2772">
                  <c:v>70</c:v>
                </c:pt>
                <c:pt idx="2773">
                  <c:v>44</c:v>
                </c:pt>
                <c:pt idx="2774">
                  <c:v>53</c:v>
                </c:pt>
                <c:pt idx="2775">
                  <c:v>46</c:v>
                </c:pt>
                <c:pt idx="2776">
                  <c:v>53</c:v>
                </c:pt>
                <c:pt idx="2777">
                  <c:v>52</c:v>
                </c:pt>
                <c:pt idx="2778">
                  <c:v>64</c:v>
                </c:pt>
                <c:pt idx="2779">
                  <c:v>53</c:v>
                </c:pt>
                <c:pt idx="2780">
                  <c:v>40</c:v>
                </c:pt>
                <c:pt idx="2781">
                  <c:v>45</c:v>
                </c:pt>
                <c:pt idx="2782">
                  <c:v>67</c:v>
                </c:pt>
                <c:pt idx="2783">
                  <c:v>53</c:v>
                </c:pt>
                <c:pt idx="2784">
                  <c:v>62</c:v>
                </c:pt>
                <c:pt idx="2785">
                  <c:v>61</c:v>
                </c:pt>
                <c:pt idx="2786">
                  <c:v>65</c:v>
                </c:pt>
                <c:pt idx="2787">
                  <c:v>39</c:v>
                </c:pt>
                <c:pt idx="2788">
                  <c:v>51</c:v>
                </c:pt>
                <c:pt idx="2789">
                  <c:v>53</c:v>
                </c:pt>
                <c:pt idx="2790">
                  <c:v>59</c:v>
                </c:pt>
                <c:pt idx="2791">
                  <c:v>56</c:v>
                </c:pt>
                <c:pt idx="2792">
                  <c:v>66</c:v>
                </c:pt>
                <c:pt idx="2793">
                  <c:v>55</c:v>
                </c:pt>
                <c:pt idx="2794">
                  <c:v>61</c:v>
                </c:pt>
                <c:pt idx="2795">
                  <c:v>67</c:v>
                </c:pt>
                <c:pt idx="2796">
                  <c:v>49</c:v>
                </c:pt>
                <c:pt idx="2797">
                  <c:v>48</c:v>
                </c:pt>
                <c:pt idx="2798">
                  <c:v>53</c:v>
                </c:pt>
                <c:pt idx="2799">
                  <c:v>69</c:v>
                </c:pt>
                <c:pt idx="2800">
                  <c:v>53</c:v>
                </c:pt>
                <c:pt idx="2801">
                  <c:v>63</c:v>
                </c:pt>
                <c:pt idx="2802">
                  <c:v>61</c:v>
                </c:pt>
                <c:pt idx="2803">
                  <c:v>56</c:v>
                </c:pt>
                <c:pt idx="2804">
                  <c:v>46</c:v>
                </c:pt>
                <c:pt idx="2805">
                  <c:v>55</c:v>
                </c:pt>
                <c:pt idx="2806">
                  <c:v>44</c:v>
                </c:pt>
                <c:pt idx="2807">
                  <c:v>46</c:v>
                </c:pt>
                <c:pt idx="2808">
                  <c:v>42</c:v>
                </c:pt>
                <c:pt idx="2809">
                  <c:v>61</c:v>
                </c:pt>
                <c:pt idx="2810">
                  <c:v>42</c:v>
                </c:pt>
                <c:pt idx="2811">
                  <c:v>53</c:v>
                </c:pt>
                <c:pt idx="2812">
                  <c:v>71</c:v>
                </c:pt>
                <c:pt idx="2813">
                  <c:v>59</c:v>
                </c:pt>
                <c:pt idx="2814">
                  <c:v>53</c:v>
                </c:pt>
                <c:pt idx="2815">
                  <c:v>52</c:v>
                </c:pt>
                <c:pt idx="2816">
                  <c:v>68</c:v>
                </c:pt>
                <c:pt idx="2817">
                  <c:v>72</c:v>
                </c:pt>
                <c:pt idx="2818">
                  <c:v>53</c:v>
                </c:pt>
                <c:pt idx="2819">
                  <c:v>56</c:v>
                </c:pt>
                <c:pt idx="2820">
                  <c:v>56</c:v>
                </c:pt>
                <c:pt idx="2821">
                  <c:v>49</c:v>
                </c:pt>
                <c:pt idx="2822">
                  <c:v>51</c:v>
                </c:pt>
                <c:pt idx="2823">
                  <c:v>53</c:v>
                </c:pt>
                <c:pt idx="2824">
                  <c:v>45</c:v>
                </c:pt>
                <c:pt idx="2825">
                  <c:v>49</c:v>
                </c:pt>
                <c:pt idx="2826">
                  <c:v>63</c:v>
                </c:pt>
                <c:pt idx="2827">
                  <c:v>57</c:v>
                </c:pt>
                <c:pt idx="2828">
                  <c:v>71</c:v>
                </c:pt>
                <c:pt idx="2829">
                  <c:v>69</c:v>
                </c:pt>
                <c:pt idx="2830">
                  <c:v>55</c:v>
                </c:pt>
                <c:pt idx="2831">
                  <c:v>57</c:v>
                </c:pt>
                <c:pt idx="2832">
                  <c:v>69</c:v>
                </c:pt>
                <c:pt idx="2833">
                  <c:v>48</c:v>
                </c:pt>
                <c:pt idx="2834">
                  <c:v>30</c:v>
                </c:pt>
                <c:pt idx="2835">
                  <c:v>68</c:v>
                </c:pt>
                <c:pt idx="2836">
                  <c:v>51</c:v>
                </c:pt>
                <c:pt idx="2837">
                  <c:v>59</c:v>
                </c:pt>
                <c:pt idx="2838">
                  <c:v>74</c:v>
                </c:pt>
                <c:pt idx="2839">
                  <c:v>58</c:v>
                </c:pt>
                <c:pt idx="2840">
                  <c:v>69</c:v>
                </c:pt>
                <c:pt idx="2841">
                  <c:v>53</c:v>
                </c:pt>
                <c:pt idx="2842">
                  <c:v>57</c:v>
                </c:pt>
                <c:pt idx="2843">
                  <c:v>51</c:v>
                </c:pt>
                <c:pt idx="2844">
                  <c:v>44</c:v>
                </c:pt>
                <c:pt idx="2845">
                  <c:v>51</c:v>
                </c:pt>
                <c:pt idx="2846">
                  <c:v>58</c:v>
                </c:pt>
                <c:pt idx="2847">
                  <c:v>61</c:v>
                </c:pt>
                <c:pt idx="2848">
                  <c:v>53</c:v>
                </c:pt>
                <c:pt idx="2849">
                  <c:v>58</c:v>
                </c:pt>
                <c:pt idx="2850">
                  <c:v>55</c:v>
                </c:pt>
                <c:pt idx="2851">
                  <c:v>41</c:v>
                </c:pt>
                <c:pt idx="2852">
                  <c:v>37</c:v>
                </c:pt>
                <c:pt idx="2853">
                  <c:v>58</c:v>
                </c:pt>
                <c:pt idx="2854">
                  <c:v>48</c:v>
                </c:pt>
                <c:pt idx="2855">
                  <c:v>51</c:v>
                </c:pt>
                <c:pt idx="2856">
                  <c:v>66</c:v>
                </c:pt>
                <c:pt idx="2857">
                  <c:v>51</c:v>
                </c:pt>
                <c:pt idx="2858">
                  <c:v>43</c:v>
                </c:pt>
                <c:pt idx="2859">
                  <c:v>38</c:v>
                </c:pt>
                <c:pt idx="2860">
                  <c:v>52</c:v>
                </c:pt>
                <c:pt idx="2861">
                  <c:v>41</c:v>
                </c:pt>
                <c:pt idx="2862">
                  <c:v>53</c:v>
                </c:pt>
                <c:pt idx="2863">
                  <c:v>65</c:v>
                </c:pt>
                <c:pt idx="2864">
                  <c:v>54</c:v>
                </c:pt>
                <c:pt idx="2865">
                  <c:v>55</c:v>
                </c:pt>
                <c:pt idx="2866">
                  <c:v>75</c:v>
                </c:pt>
                <c:pt idx="2867">
                  <c:v>57</c:v>
                </c:pt>
                <c:pt idx="2868">
                  <c:v>55</c:v>
                </c:pt>
                <c:pt idx="2869">
                  <c:v>51</c:v>
                </c:pt>
                <c:pt idx="2870">
                  <c:v>57</c:v>
                </c:pt>
                <c:pt idx="2871">
                  <c:v>62</c:v>
                </c:pt>
                <c:pt idx="2872">
                  <c:v>64</c:v>
                </c:pt>
                <c:pt idx="2873">
                  <c:v>59</c:v>
                </c:pt>
                <c:pt idx="2874">
                  <c:v>61</c:v>
                </c:pt>
                <c:pt idx="2875">
                  <c:v>60</c:v>
                </c:pt>
                <c:pt idx="2876">
                  <c:v>69</c:v>
                </c:pt>
                <c:pt idx="2877">
                  <c:v>65</c:v>
                </c:pt>
                <c:pt idx="2878">
                  <c:v>43</c:v>
                </c:pt>
                <c:pt idx="2879">
                  <c:v>60</c:v>
                </c:pt>
                <c:pt idx="2880">
                  <c:v>55</c:v>
                </c:pt>
                <c:pt idx="2881">
                  <c:v>48</c:v>
                </c:pt>
                <c:pt idx="2882">
                  <c:v>64</c:v>
                </c:pt>
                <c:pt idx="2883">
                  <c:v>50</c:v>
                </c:pt>
                <c:pt idx="2884">
                  <c:v>53</c:v>
                </c:pt>
                <c:pt idx="2885">
                  <c:v>60</c:v>
                </c:pt>
                <c:pt idx="2886">
                  <c:v>52</c:v>
                </c:pt>
                <c:pt idx="2887">
                  <c:v>62</c:v>
                </c:pt>
                <c:pt idx="2888">
                  <c:v>49</c:v>
                </c:pt>
                <c:pt idx="2889">
                  <c:v>63</c:v>
                </c:pt>
                <c:pt idx="2890">
                  <c:v>67</c:v>
                </c:pt>
                <c:pt idx="2891">
                  <c:v>52</c:v>
                </c:pt>
                <c:pt idx="2892">
                  <c:v>58</c:v>
                </c:pt>
                <c:pt idx="2893">
                  <c:v>40</c:v>
                </c:pt>
                <c:pt idx="2894">
                  <c:v>67</c:v>
                </c:pt>
                <c:pt idx="2895">
                  <c:v>46</c:v>
                </c:pt>
                <c:pt idx="2896">
                  <c:v>63</c:v>
                </c:pt>
                <c:pt idx="2897">
                  <c:v>65</c:v>
                </c:pt>
                <c:pt idx="2898">
                  <c:v>56</c:v>
                </c:pt>
                <c:pt idx="2899">
                  <c:v>33</c:v>
                </c:pt>
                <c:pt idx="2900">
                  <c:v>66</c:v>
                </c:pt>
                <c:pt idx="2901">
                  <c:v>48</c:v>
                </c:pt>
                <c:pt idx="2902">
                  <c:v>62</c:v>
                </c:pt>
                <c:pt idx="2903">
                  <c:v>54</c:v>
                </c:pt>
                <c:pt idx="2904">
                  <c:v>49</c:v>
                </c:pt>
                <c:pt idx="2905">
                  <c:v>47</c:v>
                </c:pt>
                <c:pt idx="2906">
                  <c:v>55</c:v>
                </c:pt>
                <c:pt idx="2907">
                  <c:v>66</c:v>
                </c:pt>
                <c:pt idx="2908">
                  <c:v>56</c:v>
                </c:pt>
                <c:pt idx="2909">
                  <c:v>60</c:v>
                </c:pt>
                <c:pt idx="2910">
                  <c:v>48</c:v>
                </c:pt>
                <c:pt idx="2911">
                  <c:v>45</c:v>
                </c:pt>
                <c:pt idx="2912">
                  <c:v>62</c:v>
                </c:pt>
                <c:pt idx="2913">
                  <c:v>61</c:v>
                </c:pt>
                <c:pt idx="2914">
                  <c:v>65</c:v>
                </c:pt>
                <c:pt idx="2915">
                  <c:v>45</c:v>
                </c:pt>
                <c:pt idx="2916">
                  <c:v>52</c:v>
                </c:pt>
                <c:pt idx="2917">
                  <c:v>66</c:v>
                </c:pt>
                <c:pt idx="2918">
                  <c:v>66</c:v>
                </c:pt>
                <c:pt idx="2919">
                  <c:v>57</c:v>
                </c:pt>
                <c:pt idx="2920">
                  <c:v>59</c:v>
                </c:pt>
                <c:pt idx="2921">
                  <c:v>67</c:v>
                </c:pt>
                <c:pt idx="2922">
                  <c:v>53</c:v>
                </c:pt>
                <c:pt idx="2923">
                  <c:v>52</c:v>
                </c:pt>
                <c:pt idx="2924">
                  <c:v>67</c:v>
                </c:pt>
                <c:pt idx="2925">
                  <c:v>52</c:v>
                </c:pt>
                <c:pt idx="2926">
                  <c:v>69</c:v>
                </c:pt>
                <c:pt idx="2927">
                  <c:v>54</c:v>
                </c:pt>
                <c:pt idx="2928">
                  <c:v>55</c:v>
                </c:pt>
                <c:pt idx="2929">
                  <c:v>69</c:v>
                </c:pt>
                <c:pt idx="2930">
                  <c:v>47</c:v>
                </c:pt>
                <c:pt idx="2931">
                  <c:v>55</c:v>
                </c:pt>
                <c:pt idx="2932">
                  <c:v>51</c:v>
                </c:pt>
                <c:pt idx="2933">
                  <c:v>57</c:v>
                </c:pt>
                <c:pt idx="2934">
                  <c:v>77</c:v>
                </c:pt>
                <c:pt idx="2935">
                  <c:v>33</c:v>
                </c:pt>
                <c:pt idx="2936">
                  <c:v>41</c:v>
                </c:pt>
                <c:pt idx="2937">
                  <c:v>54</c:v>
                </c:pt>
                <c:pt idx="2938">
                  <c:v>46</c:v>
                </c:pt>
                <c:pt idx="2939">
                  <c:v>49</c:v>
                </c:pt>
                <c:pt idx="2940">
                  <c:v>62</c:v>
                </c:pt>
                <c:pt idx="2941">
                  <c:v>57</c:v>
                </c:pt>
                <c:pt idx="2942">
                  <c:v>56</c:v>
                </c:pt>
                <c:pt idx="2943">
                  <c:v>49</c:v>
                </c:pt>
                <c:pt idx="2944">
                  <c:v>54</c:v>
                </c:pt>
                <c:pt idx="2945">
                  <c:v>54</c:v>
                </c:pt>
                <c:pt idx="2946">
                  <c:v>53</c:v>
                </c:pt>
                <c:pt idx="2947">
                  <c:v>52</c:v>
                </c:pt>
                <c:pt idx="2948">
                  <c:v>63</c:v>
                </c:pt>
                <c:pt idx="2949">
                  <c:v>47</c:v>
                </c:pt>
                <c:pt idx="2950">
                  <c:v>73</c:v>
                </c:pt>
                <c:pt idx="2951">
                  <c:v>68</c:v>
                </c:pt>
                <c:pt idx="2952">
                  <c:v>57</c:v>
                </c:pt>
                <c:pt idx="2953">
                  <c:v>61</c:v>
                </c:pt>
                <c:pt idx="2954">
                  <c:v>72</c:v>
                </c:pt>
                <c:pt idx="2955">
                  <c:v>60</c:v>
                </c:pt>
                <c:pt idx="2956">
                  <c:v>41</c:v>
                </c:pt>
                <c:pt idx="2957">
                  <c:v>41</c:v>
                </c:pt>
                <c:pt idx="2958">
                  <c:v>56</c:v>
                </c:pt>
                <c:pt idx="2959">
                  <c:v>63</c:v>
                </c:pt>
                <c:pt idx="2960">
                  <c:v>53</c:v>
                </c:pt>
                <c:pt idx="2961">
                  <c:v>49</c:v>
                </c:pt>
                <c:pt idx="2962">
                  <c:v>62</c:v>
                </c:pt>
                <c:pt idx="2963">
                  <c:v>55</c:v>
                </c:pt>
                <c:pt idx="2964">
                  <c:v>41</c:v>
                </c:pt>
                <c:pt idx="2965">
                  <c:v>58</c:v>
                </c:pt>
                <c:pt idx="2966">
                  <c:v>68</c:v>
                </c:pt>
                <c:pt idx="2967">
                  <c:v>56</c:v>
                </c:pt>
                <c:pt idx="2968">
                  <c:v>47</c:v>
                </c:pt>
                <c:pt idx="2969">
                  <c:v>52</c:v>
                </c:pt>
                <c:pt idx="2970">
                  <c:v>35</c:v>
                </c:pt>
                <c:pt idx="2971">
                  <c:v>47</c:v>
                </c:pt>
                <c:pt idx="2972">
                  <c:v>58</c:v>
                </c:pt>
                <c:pt idx="2973">
                  <c:v>58</c:v>
                </c:pt>
                <c:pt idx="2974">
                  <c:v>63</c:v>
                </c:pt>
                <c:pt idx="2975">
                  <c:v>64</c:v>
                </c:pt>
                <c:pt idx="2976">
                  <c:v>50</c:v>
                </c:pt>
                <c:pt idx="2977">
                  <c:v>47</c:v>
                </c:pt>
                <c:pt idx="2978">
                  <c:v>45</c:v>
                </c:pt>
                <c:pt idx="2979">
                  <c:v>40</c:v>
                </c:pt>
                <c:pt idx="2980">
                  <c:v>60</c:v>
                </c:pt>
                <c:pt idx="2981">
                  <c:v>66</c:v>
                </c:pt>
                <c:pt idx="2982">
                  <c:v>40</c:v>
                </c:pt>
                <c:pt idx="2983">
                  <c:v>60</c:v>
                </c:pt>
                <c:pt idx="2984">
                  <c:v>72</c:v>
                </c:pt>
                <c:pt idx="2985">
                  <c:v>61</c:v>
                </c:pt>
                <c:pt idx="2986">
                  <c:v>45</c:v>
                </c:pt>
                <c:pt idx="2987">
                  <c:v>47</c:v>
                </c:pt>
                <c:pt idx="2988">
                  <c:v>53</c:v>
                </c:pt>
                <c:pt idx="2989">
                  <c:v>64</c:v>
                </c:pt>
                <c:pt idx="2990">
                  <c:v>49</c:v>
                </c:pt>
                <c:pt idx="2991">
                  <c:v>44</c:v>
                </c:pt>
                <c:pt idx="2992">
                  <c:v>49</c:v>
                </c:pt>
                <c:pt idx="2993">
                  <c:v>61</c:v>
                </c:pt>
                <c:pt idx="2994">
                  <c:v>61</c:v>
                </c:pt>
                <c:pt idx="2995">
                  <c:v>55</c:v>
                </c:pt>
                <c:pt idx="2996">
                  <c:v>58</c:v>
                </c:pt>
                <c:pt idx="2997">
                  <c:v>33</c:v>
                </c:pt>
                <c:pt idx="2998">
                  <c:v>48</c:v>
                </c:pt>
                <c:pt idx="2999">
                  <c:v>48</c:v>
                </c:pt>
                <c:pt idx="3000">
                  <c:v>59</c:v>
                </c:pt>
                <c:pt idx="3001">
                  <c:v>49</c:v>
                </c:pt>
                <c:pt idx="3002">
                  <c:v>52</c:v>
                </c:pt>
                <c:pt idx="3003">
                  <c:v>49</c:v>
                </c:pt>
                <c:pt idx="3004">
                  <c:v>63</c:v>
                </c:pt>
                <c:pt idx="3005">
                  <c:v>61</c:v>
                </c:pt>
                <c:pt idx="3006">
                  <c:v>70</c:v>
                </c:pt>
                <c:pt idx="3007">
                  <c:v>58</c:v>
                </c:pt>
                <c:pt idx="3008">
                  <c:v>39</c:v>
                </c:pt>
                <c:pt idx="3009">
                  <c:v>65</c:v>
                </c:pt>
                <c:pt idx="3010">
                  <c:v>38</c:v>
                </c:pt>
                <c:pt idx="3011">
                  <c:v>51</c:v>
                </c:pt>
                <c:pt idx="3012">
                  <c:v>49</c:v>
                </c:pt>
                <c:pt idx="3013">
                  <c:v>59</c:v>
                </c:pt>
                <c:pt idx="3014">
                  <c:v>70</c:v>
                </c:pt>
                <c:pt idx="3015">
                  <c:v>57</c:v>
                </c:pt>
                <c:pt idx="3016">
                  <c:v>41</c:v>
                </c:pt>
                <c:pt idx="3017">
                  <c:v>60</c:v>
                </c:pt>
                <c:pt idx="3018">
                  <c:v>29</c:v>
                </c:pt>
                <c:pt idx="3019">
                  <c:v>45</c:v>
                </c:pt>
                <c:pt idx="3020">
                  <c:v>67</c:v>
                </c:pt>
                <c:pt idx="3021">
                  <c:v>63</c:v>
                </c:pt>
                <c:pt idx="3022">
                  <c:v>52</c:v>
                </c:pt>
                <c:pt idx="3023">
                  <c:v>35</c:v>
                </c:pt>
                <c:pt idx="3024">
                  <c:v>59</c:v>
                </c:pt>
                <c:pt idx="3025">
                  <c:v>52</c:v>
                </c:pt>
                <c:pt idx="3026">
                  <c:v>58</c:v>
                </c:pt>
                <c:pt idx="3027">
                  <c:v>54</c:v>
                </c:pt>
                <c:pt idx="3028">
                  <c:v>47</c:v>
                </c:pt>
                <c:pt idx="3029">
                  <c:v>53</c:v>
                </c:pt>
                <c:pt idx="3030">
                  <c:v>50</c:v>
                </c:pt>
                <c:pt idx="3031">
                  <c:v>52</c:v>
                </c:pt>
                <c:pt idx="3032">
                  <c:v>65</c:v>
                </c:pt>
                <c:pt idx="3033">
                  <c:v>59</c:v>
                </c:pt>
                <c:pt idx="3034">
                  <c:v>68</c:v>
                </c:pt>
                <c:pt idx="3035">
                  <c:v>73</c:v>
                </c:pt>
                <c:pt idx="3036">
                  <c:v>51</c:v>
                </c:pt>
                <c:pt idx="3037">
                  <c:v>54</c:v>
                </c:pt>
                <c:pt idx="3038">
                  <c:v>78</c:v>
                </c:pt>
                <c:pt idx="3039">
                  <c:v>45</c:v>
                </c:pt>
                <c:pt idx="3040">
                  <c:v>56</c:v>
                </c:pt>
                <c:pt idx="3041">
                  <c:v>47</c:v>
                </c:pt>
                <c:pt idx="3042">
                  <c:v>55</c:v>
                </c:pt>
                <c:pt idx="3043">
                  <c:v>40</c:v>
                </c:pt>
                <c:pt idx="3044">
                  <c:v>46</c:v>
                </c:pt>
                <c:pt idx="3045">
                  <c:v>46</c:v>
                </c:pt>
                <c:pt idx="3046">
                  <c:v>58</c:v>
                </c:pt>
                <c:pt idx="3047">
                  <c:v>51</c:v>
                </c:pt>
                <c:pt idx="3048">
                  <c:v>61</c:v>
                </c:pt>
                <c:pt idx="3049">
                  <c:v>54</c:v>
                </c:pt>
                <c:pt idx="3050">
                  <c:v>58</c:v>
                </c:pt>
                <c:pt idx="3051">
                  <c:v>43</c:v>
                </c:pt>
                <c:pt idx="3052">
                  <c:v>52</c:v>
                </c:pt>
                <c:pt idx="3053">
                  <c:v>51</c:v>
                </c:pt>
                <c:pt idx="3054">
                  <c:v>60</c:v>
                </c:pt>
                <c:pt idx="3055">
                  <c:v>58</c:v>
                </c:pt>
                <c:pt idx="3056">
                  <c:v>43</c:v>
                </c:pt>
                <c:pt idx="3057">
                  <c:v>63</c:v>
                </c:pt>
                <c:pt idx="3058">
                  <c:v>46</c:v>
                </c:pt>
                <c:pt idx="3059">
                  <c:v>57</c:v>
                </c:pt>
                <c:pt idx="3060">
                  <c:v>75</c:v>
                </c:pt>
                <c:pt idx="3061">
                  <c:v>53</c:v>
                </c:pt>
                <c:pt idx="3062">
                  <c:v>59</c:v>
                </c:pt>
                <c:pt idx="3063">
                  <c:v>61</c:v>
                </c:pt>
                <c:pt idx="3064">
                  <c:v>59</c:v>
                </c:pt>
                <c:pt idx="3065">
                  <c:v>55</c:v>
                </c:pt>
                <c:pt idx="3066">
                  <c:v>55</c:v>
                </c:pt>
                <c:pt idx="3067">
                  <c:v>53</c:v>
                </c:pt>
                <c:pt idx="3068">
                  <c:v>63</c:v>
                </c:pt>
                <c:pt idx="3069">
                  <c:v>57</c:v>
                </c:pt>
                <c:pt idx="3070">
                  <c:v>53</c:v>
                </c:pt>
                <c:pt idx="3071">
                  <c:v>55</c:v>
                </c:pt>
                <c:pt idx="3072">
                  <c:v>53</c:v>
                </c:pt>
                <c:pt idx="3073">
                  <c:v>48</c:v>
                </c:pt>
                <c:pt idx="3074">
                  <c:v>47</c:v>
                </c:pt>
                <c:pt idx="3075">
                  <c:v>62</c:v>
                </c:pt>
                <c:pt idx="3076">
                  <c:v>47</c:v>
                </c:pt>
                <c:pt idx="3077">
                  <c:v>53</c:v>
                </c:pt>
                <c:pt idx="3078">
                  <c:v>54</c:v>
                </c:pt>
                <c:pt idx="3079">
                  <c:v>66</c:v>
                </c:pt>
                <c:pt idx="3080">
                  <c:v>44</c:v>
                </c:pt>
                <c:pt idx="3081">
                  <c:v>50</c:v>
                </c:pt>
                <c:pt idx="3082">
                  <c:v>53</c:v>
                </c:pt>
                <c:pt idx="3083">
                  <c:v>54</c:v>
                </c:pt>
                <c:pt idx="3084">
                  <c:v>55</c:v>
                </c:pt>
                <c:pt idx="3085">
                  <c:v>60</c:v>
                </c:pt>
                <c:pt idx="3086">
                  <c:v>41</c:v>
                </c:pt>
                <c:pt idx="3087">
                  <c:v>82</c:v>
                </c:pt>
                <c:pt idx="3088">
                  <c:v>51</c:v>
                </c:pt>
                <c:pt idx="3089">
                  <c:v>43</c:v>
                </c:pt>
                <c:pt idx="3090">
                  <c:v>53</c:v>
                </c:pt>
                <c:pt idx="3091">
                  <c:v>67</c:v>
                </c:pt>
                <c:pt idx="3092">
                  <c:v>53</c:v>
                </c:pt>
                <c:pt idx="3093">
                  <c:v>64</c:v>
                </c:pt>
                <c:pt idx="3094">
                  <c:v>54</c:v>
                </c:pt>
                <c:pt idx="3095">
                  <c:v>40</c:v>
                </c:pt>
                <c:pt idx="3096">
                  <c:v>52</c:v>
                </c:pt>
                <c:pt idx="3097">
                  <c:v>40</c:v>
                </c:pt>
                <c:pt idx="3098">
                  <c:v>53</c:v>
                </c:pt>
                <c:pt idx="3099">
                  <c:v>63</c:v>
                </c:pt>
                <c:pt idx="3100">
                  <c:v>52</c:v>
                </c:pt>
                <c:pt idx="3101">
                  <c:v>66</c:v>
                </c:pt>
                <c:pt idx="3102">
                  <c:v>69</c:v>
                </c:pt>
                <c:pt idx="3103">
                  <c:v>64</c:v>
                </c:pt>
                <c:pt idx="3104">
                  <c:v>46</c:v>
                </c:pt>
                <c:pt idx="3105">
                  <c:v>47</c:v>
                </c:pt>
                <c:pt idx="3106">
                  <c:v>55</c:v>
                </c:pt>
                <c:pt idx="3107">
                  <c:v>56</c:v>
                </c:pt>
                <c:pt idx="3108">
                  <c:v>45</c:v>
                </c:pt>
                <c:pt idx="3109">
                  <c:v>60</c:v>
                </c:pt>
                <c:pt idx="3110">
                  <c:v>57</c:v>
                </c:pt>
                <c:pt idx="3111">
                  <c:v>71</c:v>
                </c:pt>
                <c:pt idx="3112">
                  <c:v>54</c:v>
                </c:pt>
                <c:pt idx="3113">
                  <c:v>46</c:v>
                </c:pt>
                <c:pt idx="3114">
                  <c:v>38</c:v>
                </c:pt>
                <c:pt idx="3115">
                  <c:v>60</c:v>
                </c:pt>
                <c:pt idx="3116">
                  <c:v>67</c:v>
                </c:pt>
                <c:pt idx="3117">
                  <c:v>54</c:v>
                </c:pt>
                <c:pt idx="3118">
                  <c:v>42</c:v>
                </c:pt>
                <c:pt idx="3119">
                  <c:v>44</c:v>
                </c:pt>
                <c:pt idx="3120">
                  <c:v>45</c:v>
                </c:pt>
                <c:pt idx="3121">
                  <c:v>49</c:v>
                </c:pt>
                <c:pt idx="3122">
                  <c:v>53</c:v>
                </c:pt>
                <c:pt idx="3123">
                  <c:v>50</c:v>
                </c:pt>
                <c:pt idx="3124">
                  <c:v>47</c:v>
                </c:pt>
                <c:pt idx="3125">
                  <c:v>48</c:v>
                </c:pt>
                <c:pt idx="3126">
                  <c:v>41</c:v>
                </c:pt>
                <c:pt idx="3127">
                  <c:v>54</c:v>
                </c:pt>
                <c:pt idx="3128">
                  <c:v>50</c:v>
                </c:pt>
                <c:pt idx="3129">
                  <c:v>60</c:v>
                </c:pt>
                <c:pt idx="3130">
                  <c:v>57</c:v>
                </c:pt>
                <c:pt idx="3131">
                  <c:v>52</c:v>
                </c:pt>
                <c:pt idx="3132">
                  <c:v>69</c:v>
                </c:pt>
                <c:pt idx="3133">
                  <c:v>47</c:v>
                </c:pt>
                <c:pt idx="3134">
                  <c:v>51</c:v>
                </c:pt>
                <c:pt idx="3135">
                  <c:v>57</c:v>
                </c:pt>
                <c:pt idx="3136">
                  <c:v>52</c:v>
                </c:pt>
                <c:pt idx="3137">
                  <c:v>55</c:v>
                </c:pt>
                <c:pt idx="3138">
                  <c:v>50</c:v>
                </c:pt>
                <c:pt idx="3139">
                  <c:v>55</c:v>
                </c:pt>
                <c:pt idx="3140">
                  <c:v>65</c:v>
                </c:pt>
                <c:pt idx="3141">
                  <c:v>47</c:v>
                </c:pt>
                <c:pt idx="3142">
                  <c:v>57</c:v>
                </c:pt>
                <c:pt idx="3143">
                  <c:v>47</c:v>
                </c:pt>
                <c:pt idx="3144">
                  <c:v>48</c:v>
                </c:pt>
                <c:pt idx="3145">
                  <c:v>41</c:v>
                </c:pt>
                <c:pt idx="3146">
                  <c:v>43</c:v>
                </c:pt>
                <c:pt idx="3147">
                  <c:v>44</c:v>
                </c:pt>
                <c:pt idx="3148">
                  <c:v>62</c:v>
                </c:pt>
                <c:pt idx="3149">
                  <c:v>54</c:v>
                </c:pt>
                <c:pt idx="3150">
                  <c:v>34</c:v>
                </c:pt>
                <c:pt idx="3151">
                  <c:v>44</c:v>
                </c:pt>
                <c:pt idx="3152">
                  <c:v>53</c:v>
                </c:pt>
                <c:pt idx="3153">
                  <c:v>78</c:v>
                </c:pt>
                <c:pt idx="3154">
                  <c:v>40</c:v>
                </c:pt>
                <c:pt idx="3155">
                  <c:v>63</c:v>
                </c:pt>
                <c:pt idx="3156">
                  <c:v>48</c:v>
                </c:pt>
                <c:pt idx="3157">
                  <c:v>44</c:v>
                </c:pt>
                <c:pt idx="3158">
                  <c:v>52</c:v>
                </c:pt>
                <c:pt idx="3159">
                  <c:v>59</c:v>
                </c:pt>
                <c:pt idx="3160">
                  <c:v>30</c:v>
                </c:pt>
                <c:pt idx="3161">
                  <c:v>47</c:v>
                </c:pt>
                <c:pt idx="3162">
                  <c:v>57</c:v>
                </c:pt>
                <c:pt idx="3163">
                  <c:v>69</c:v>
                </c:pt>
                <c:pt idx="3164">
                  <c:v>59</c:v>
                </c:pt>
                <c:pt idx="3165">
                  <c:v>58</c:v>
                </c:pt>
                <c:pt idx="3166">
                  <c:v>70</c:v>
                </c:pt>
                <c:pt idx="3167">
                  <c:v>62</c:v>
                </c:pt>
                <c:pt idx="3168">
                  <c:v>42</c:v>
                </c:pt>
                <c:pt idx="3169">
                  <c:v>38</c:v>
                </c:pt>
                <c:pt idx="3170">
                  <c:v>56</c:v>
                </c:pt>
                <c:pt idx="3171">
                  <c:v>50</c:v>
                </c:pt>
                <c:pt idx="3172">
                  <c:v>46</c:v>
                </c:pt>
                <c:pt idx="3173">
                  <c:v>68</c:v>
                </c:pt>
                <c:pt idx="3174">
                  <c:v>67</c:v>
                </c:pt>
                <c:pt idx="3175">
                  <c:v>52</c:v>
                </c:pt>
                <c:pt idx="3176">
                  <c:v>60</c:v>
                </c:pt>
                <c:pt idx="3177">
                  <c:v>50</c:v>
                </c:pt>
                <c:pt idx="3178">
                  <c:v>51</c:v>
                </c:pt>
                <c:pt idx="3179">
                  <c:v>46</c:v>
                </c:pt>
                <c:pt idx="3180">
                  <c:v>53</c:v>
                </c:pt>
                <c:pt idx="3181">
                  <c:v>51</c:v>
                </c:pt>
                <c:pt idx="3182">
                  <c:v>50</c:v>
                </c:pt>
                <c:pt idx="3183">
                  <c:v>49</c:v>
                </c:pt>
                <c:pt idx="3184">
                  <c:v>56</c:v>
                </c:pt>
                <c:pt idx="3185">
                  <c:v>52</c:v>
                </c:pt>
                <c:pt idx="3186">
                  <c:v>55</c:v>
                </c:pt>
                <c:pt idx="3187">
                  <c:v>61</c:v>
                </c:pt>
                <c:pt idx="3188">
                  <c:v>58</c:v>
                </c:pt>
                <c:pt idx="3189">
                  <c:v>47</c:v>
                </c:pt>
                <c:pt idx="3190">
                  <c:v>45</c:v>
                </c:pt>
                <c:pt idx="3191">
                  <c:v>69</c:v>
                </c:pt>
                <c:pt idx="3192">
                  <c:v>52</c:v>
                </c:pt>
                <c:pt idx="3193">
                  <c:v>68</c:v>
                </c:pt>
                <c:pt idx="3194">
                  <c:v>47</c:v>
                </c:pt>
                <c:pt idx="3195">
                  <c:v>34</c:v>
                </c:pt>
                <c:pt idx="3196">
                  <c:v>58</c:v>
                </c:pt>
                <c:pt idx="3197">
                  <c:v>55</c:v>
                </c:pt>
                <c:pt idx="3198">
                  <c:v>58</c:v>
                </c:pt>
                <c:pt idx="3199">
                  <c:v>56</c:v>
                </c:pt>
                <c:pt idx="3200">
                  <c:v>58</c:v>
                </c:pt>
                <c:pt idx="3201">
                  <c:v>50</c:v>
                </c:pt>
                <c:pt idx="3202">
                  <c:v>59</c:v>
                </c:pt>
                <c:pt idx="3203">
                  <c:v>50</c:v>
                </c:pt>
                <c:pt idx="3204">
                  <c:v>49</c:v>
                </c:pt>
                <c:pt idx="3205">
                  <c:v>52</c:v>
                </c:pt>
                <c:pt idx="3206">
                  <c:v>48</c:v>
                </c:pt>
                <c:pt idx="3207">
                  <c:v>41</c:v>
                </c:pt>
                <c:pt idx="3208">
                  <c:v>71</c:v>
                </c:pt>
                <c:pt idx="3209">
                  <c:v>72</c:v>
                </c:pt>
                <c:pt idx="3210">
                  <c:v>51</c:v>
                </c:pt>
                <c:pt idx="3211">
                  <c:v>66</c:v>
                </c:pt>
                <c:pt idx="3212">
                  <c:v>68</c:v>
                </c:pt>
                <c:pt idx="3213">
                  <c:v>54</c:v>
                </c:pt>
                <c:pt idx="3214">
                  <c:v>59</c:v>
                </c:pt>
                <c:pt idx="3215">
                  <c:v>59</c:v>
                </c:pt>
                <c:pt idx="3216">
                  <c:v>63</c:v>
                </c:pt>
                <c:pt idx="3217">
                  <c:v>48</c:v>
                </c:pt>
                <c:pt idx="3218">
                  <c:v>48</c:v>
                </c:pt>
                <c:pt idx="3219">
                  <c:v>62</c:v>
                </c:pt>
                <c:pt idx="3220">
                  <c:v>42</c:v>
                </c:pt>
                <c:pt idx="3221">
                  <c:v>46</c:v>
                </c:pt>
                <c:pt idx="3222">
                  <c:v>77</c:v>
                </c:pt>
                <c:pt idx="3223">
                  <c:v>62</c:v>
                </c:pt>
                <c:pt idx="3224">
                  <c:v>51</c:v>
                </c:pt>
                <c:pt idx="3225">
                  <c:v>54</c:v>
                </c:pt>
                <c:pt idx="3226">
                  <c:v>44</c:v>
                </c:pt>
                <c:pt idx="3227">
                  <c:v>67</c:v>
                </c:pt>
                <c:pt idx="3228">
                  <c:v>44</c:v>
                </c:pt>
                <c:pt idx="3229">
                  <c:v>37</c:v>
                </c:pt>
                <c:pt idx="3230">
                  <c:v>36</c:v>
                </c:pt>
                <c:pt idx="3231">
                  <c:v>59</c:v>
                </c:pt>
                <c:pt idx="3232">
                  <c:v>47</c:v>
                </c:pt>
                <c:pt idx="3233">
                  <c:v>58</c:v>
                </c:pt>
                <c:pt idx="3234">
                  <c:v>74</c:v>
                </c:pt>
                <c:pt idx="3235">
                  <c:v>73</c:v>
                </c:pt>
                <c:pt idx="3236">
                  <c:v>65</c:v>
                </c:pt>
                <c:pt idx="3237">
                  <c:v>52</c:v>
                </c:pt>
                <c:pt idx="3238">
                  <c:v>69</c:v>
                </c:pt>
                <c:pt idx="3239">
                  <c:v>52</c:v>
                </c:pt>
                <c:pt idx="3240">
                  <c:v>40</c:v>
                </c:pt>
                <c:pt idx="3241">
                  <c:v>36</c:v>
                </c:pt>
                <c:pt idx="3242">
                  <c:v>54</c:v>
                </c:pt>
                <c:pt idx="3243">
                  <c:v>68</c:v>
                </c:pt>
                <c:pt idx="3244">
                  <c:v>59</c:v>
                </c:pt>
                <c:pt idx="3245">
                  <c:v>54</c:v>
                </c:pt>
                <c:pt idx="3246">
                  <c:v>46</c:v>
                </c:pt>
                <c:pt idx="3247">
                  <c:v>51</c:v>
                </c:pt>
                <c:pt idx="3248">
                  <c:v>52</c:v>
                </c:pt>
                <c:pt idx="3249">
                  <c:v>77</c:v>
                </c:pt>
                <c:pt idx="3250">
                  <c:v>47</c:v>
                </c:pt>
                <c:pt idx="3251">
                  <c:v>51</c:v>
                </c:pt>
                <c:pt idx="3252">
                  <c:v>44</c:v>
                </c:pt>
                <c:pt idx="3253">
                  <c:v>61</c:v>
                </c:pt>
                <c:pt idx="3254">
                  <c:v>54</c:v>
                </c:pt>
                <c:pt idx="3255">
                  <c:v>49</c:v>
                </c:pt>
                <c:pt idx="3256">
                  <c:v>66</c:v>
                </c:pt>
                <c:pt idx="3257">
                  <c:v>54</c:v>
                </c:pt>
                <c:pt idx="3258">
                  <c:v>44</c:v>
                </c:pt>
                <c:pt idx="3259">
                  <c:v>53</c:v>
                </c:pt>
                <c:pt idx="3260">
                  <c:v>59</c:v>
                </c:pt>
                <c:pt idx="3261">
                  <c:v>48</c:v>
                </c:pt>
                <c:pt idx="3262">
                  <c:v>58</c:v>
                </c:pt>
                <c:pt idx="3263">
                  <c:v>57</c:v>
                </c:pt>
                <c:pt idx="3264">
                  <c:v>60</c:v>
                </c:pt>
                <c:pt idx="3265">
                  <c:v>50</c:v>
                </c:pt>
                <c:pt idx="3266">
                  <c:v>67</c:v>
                </c:pt>
                <c:pt idx="3267">
                  <c:v>45</c:v>
                </c:pt>
                <c:pt idx="3268">
                  <c:v>50</c:v>
                </c:pt>
                <c:pt idx="3269">
                  <c:v>56</c:v>
                </c:pt>
                <c:pt idx="3270">
                  <c:v>63</c:v>
                </c:pt>
                <c:pt idx="3271">
                  <c:v>56</c:v>
                </c:pt>
                <c:pt idx="3272">
                  <c:v>51</c:v>
                </c:pt>
                <c:pt idx="3273">
                  <c:v>40</c:v>
                </c:pt>
                <c:pt idx="3274">
                  <c:v>60</c:v>
                </c:pt>
                <c:pt idx="3275">
                  <c:v>50</c:v>
                </c:pt>
                <c:pt idx="3276">
                  <c:v>55</c:v>
                </c:pt>
                <c:pt idx="3277">
                  <c:v>54</c:v>
                </c:pt>
                <c:pt idx="3278">
                  <c:v>42</c:v>
                </c:pt>
                <c:pt idx="3279">
                  <c:v>52</c:v>
                </c:pt>
                <c:pt idx="3280">
                  <c:v>56</c:v>
                </c:pt>
                <c:pt idx="3281">
                  <c:v>76</c:v>
                </c:pt>
                <c:pt idx="3282">
                  <c:v>54</c:v>
                </c:pt>
                <c:pt idx="3283">
                  <c:v>43</c:v>
                </c:pt>
                <c:pt idx="3284">
                  <c:v>52</c:v>
                </c:pt>
                <c:pt idx="3285">
                  <c:v>56</c:v>
                </c:pt>
                <c:pt idx="3286">
                  <c:v>51</c:v>
                </c:pt>
                <c:pt idx="3287">
                  <c:v>59</c:v>
                </c:pt>
                <c:pt idx="3288">
                  <c:v>48</c:v>
                </c:pt>
                <c:pt idx="3289">
                  <c:v>59</c:v>
                </c:pt>
                <c:pt idx="3290">
                  <c:v>52</c:v>
                </c:pt>
                <c:pt idx="3291">
                  <c:v>53</c:v>
                </c:pt>
                <c:pt idx="3292">
                  <c:v>51</c:v>
                </c:pt>
                <c:pt idx="3293">
                  <c:v>75</c:v>
                </c:pt>
                <c:pt idx="3294">
                  <c:v>59</c:v>
                </c:pt>
                <c:pt idx="3295">
                  <c:v>76</c:v>
                </c:pt>
                <c:pt idx="3296">
                  <c:v>45</c:v>
                </c:pt>
                <c:pt idx="3297">
                  <c:v>49</c:v>
                </c:pt>
                <c:pt idx="3298">
                  <c:v>53</c:v>
                </c:pt>
                <c:pt idx="3299">
                  <c:v>67</c:v>
                </c:pt>
                <c:pt idx="3300">
                  <c:v>54</c:v>
                </c:pt>
                <c:pt idx="3301">
                  <c:v>51</c:v>
                </c:pt>
                <c:pt idx="3302">
                  <c:v>55</c:v>
                </c:pt>
                <c:pt idx="3303">
                  <c:v>57</c:v>
                </c:pt>
                <c:pt idx="3304">
                  <c:v>52</c:v>
                </c:pt>
                <c:pt idx="3305">
                  <c:v>68</c:v>
                </c:pt>
                <c:pt idx="3306">
                  <c:v>60</c:v>
                </c:pt>
                <c:pt idx="3307">
                  <c:v>57</c:v>
                </c:pt>
                <c:pt idx="3308">
                  <c:v>64</c:v>
                </c:pt>
                <c:pt idx="3309">
                  <c:v>43</c:v>
                </c:pt>
                <c:pt idx="3310">
                  <c:v>44</c:v>
                </c:pt>
                <c:pt idx="3311">
                  <c:v>53</c:v>
                </c:pt>
                <c:pt idx="3312">
                  <c:v>45</c:v>
                </c:pt>
                <c:pt idx="3313">
                  <c:v>53</c:v>
                </c:pt>
                <c:pt idx="3314">
                  <c:v>70</c:v>
                </c:pt>
                <c:pt idx="3315">
                  <c:v>62</c:v>
                </c:pt>
                <c:pt idx="3316">
                  <c:v>56</c:v>
                </c:pt>
                <c:pt idx="3317">
                  <c:v>48</c:v>
                </c:pt>
                <c:pt idx="3318">
                  <c:v>53</c:v>
                </c:pt>
                <c:pt idx="3319">
                  <c:v>37</c:v>
                </c:pt>
                <c:pt idx="3320">
                  <c:v>54</c:v>
                </c:pt>
                <c:pt idx="3321">
                  <c:v>63</c:v>
                </c:pt>
                <c:pt idx="3322">
                  <c:v>45</c:v>
                </c:pt>
                <c:pt idx="3323">
                  <c:v>60</c:v>
                </c:pt>
                <c:pt idx="3324">
                  <c:v>43</c:v>
                </c:pt>
                <c:pt idx="3325">
                  <c:v>57</c:v>
                </c:pt>
                <c:pt idx="3326">
                  <c:v>36</c:v>
                </c:pt>
                <c:pt idx="3327">
                  <c:v>38</c:v>
                </c:pt>
                <c:pt idx="3328">
                  <c:v>62</c:v>
                </c:pt>
                <c:pt idx="3329">
                  <c:v>57</c:v>
                </c:pt>
                <c:pt idx="3330">
                  <c:v>53</c:v>
                </c:pt>
                <c:pt idx="3331">
                  <c:v>50</c:v>
                </c:pt>
                <c:pt idx="3332">
                  <c:v>46</c:v>
                </c:pt>
                <c:pt idx="3333">
                  <c:v>36</c:v>
                </c:pt>
                <c:pt idx="3334">
                  <c:v>59</c:v>
                </c:pt>
                <c:pt idx="3335">
                  <c:v>55</c:v>
                </c:pt>
                <c:pt idx="3336">
                  <c:v>50</c:v>
                </c:pt>
                <c:pt idx="3337">
                  <c:v>57</c:v>
                </c:pt>
                <c:pt idx="3338">
                  <c:v>55</c:v>
                </c:pt>
                <c:pt idx="3339">
                  <c:v>42</c:v>
                </c:pt>
                <c:pt idx="3340">
                  <c:v>67</c:v>
                </c:pt>
                <c:pt idx="3341">
                  <c:v>57</c:v>
                </c:pt>
                <c:pt idx="3342">
                  <c:v>66</c:v>
                </c:pt>
                <c:pt idx="3343">
                  <c:v>67</c:v>
                </c:pt>
                <c:pt idx="3344">
                  <c:v>59</c:v>
                </c:pt>
                <c:pt idx="3345">
                  <c:v>62</c:v>
                </c:pt>
                <c:pt idx="3346">
                  <c:v>59</c:v>
                </c:pt>
                <c:pt idx="3347">
                  <c:v>46</c:v>
                </c:pt>
                <c:pt idx="3348">
                  <c:v>66</c:v>
                </c:pt>
                <c:pt idx="3349">
                  <c:v>52</c:v>
                </c:pt>
                <c:pt idx="3350">
                  <c:v>53</c:v>
                </c:pt>
                <c:pt idx="3351">
                  <c:v>66</c:v>
                </c:pt>
                <c:pt idx="3352">
                  <c:v>60</c:v>
                </c:pt>
                <c:pt idx="3353">
                  <c:v>66</c:v>
                </c:pt>
                <c:pt idx="3354">
                  <c:v>50</c:v>
                </c:pt>
                <c:pt idx="3355">
                  <c:v>54</c:v>
                </c:pt>
                <c:pt idx="3356">
                  <c:v>59</c:v>
                </c:pt>
                <c:pt idx="3357">
                  <c:v>67</c:v>
                </c:pt>
                <c:pt idx="3358">
                  <c:v>50</c:v>
                </c:pt>
                <c:pt idx="3359">
                  <c:v>51</c:v>
                </c:pt>
                <c:pt idx="3360">
                  <c:v>59</c:v>
                </c:pt>
                <c:pt idx="3361">
                  <c:v>55</c:v>
                </c:pt>
                <c:pt idx="3362">
                  <c:v>48</c:v>
                </c:pt>
                <c:pt idx="3363">
                  <c:v>56</c:v>
                </c:pt>
                <c:pt idx="3364">
                  <c:v>61</c:v>
                </c:pt>
                <c:pt idx="3365">
                  <c:v>62</c:v>
                </c:pt>
                <c:pt idx="3366">
                  <c:v>54</c:v>
                </c:pt>
                <c:pt idx="3367">
                  <c:v>52</c:v>
                </c:pt>
                <c:pt idx="3368">
                  <c:v>68</c:v>
                </c:pt>
                <c:pt idx="3369">
                  <c:v>48</c:v>
                </c:pt>
                <c:pt idx="3370">
                  <c:v>56</c:v>
                </c:pt>
                <c:pt idx="3371">
                  <c:v>62</c:v>
                </c:pt>
                <c:pt idx="3372">
                  <c:v>53</c:v>
                </c:pt>
                <c:pt idx="3373">
                  <c:v>55</c:v>
                </c:pt>
                <c:pt idx="3374">
                  <c:v>58</c:v>
                </c:pt>
                <c:pt idx="3375">
                  <c:v>58</c:v>
                </c:pt>
                <c:pt idx="3376">
                  <c:v>45</c:v>
                </c:pt>
                <c:pt idx="3377">
                  <c:v>52</c:v>
                </c:pt>
                <c:pt idx="3378">
                  <c:v>54</c:v>
                </c:pt>
                <c:pt idx="3379">
                  <c:v>67</c:v>
                </c:pt>
                <c:pt idx="3380">
                  <c:v>66</c:v>
                </c:pt>
                <c:pt idx="3381">
                  <c:v>45</c:v>
                </c:pt>
                <c:pt idx="3382">
                  <c:v>46</c:v>
                </c:pt>
                <c:pt idx="3383">
                  <c:v>55</c:v>
                </c:pt>
                <c:pt idx="3384">
                  <c:v>61</c:v>
                </c:pt>
                <c:pt idx="3385">
                  <c:v>49</c:v>
                </c:pt>
                <c:pt idx="3386">
                  <c:v>55</c:v>
                </c:pt>
                <c:pt idx="3387">
                  <c:v>46</c:v>
                </c:pt>
                <c:pt idx="3388">
                  <c:v>67</c:v>
                </c:pt>
                <c:pt idx="3389">
                  <c:v>50</c:v>
                </c:pt>
                <c:pt idx="3390">
                  <c:v>41</c:v>
                </c:pt>
                <c:pt idx="3391">
                  <c:v>56</c:v>
                </c:pt>
                <c:pt idx="3392">
                  <c:v>60</c:v>
                </c:pt>
                <c:pt idx="3393">
                  <c:v>61</c:v>
                </c:pt>
                <c:pt idx="3394">
                  <c:v>59</c:v>
                </c:pt>
                <c:pt idx="3395">
                  <c:v>66</c:v>
                </c:pt>
                <c:pt idx="3396">
                  <c:v>66</c:v>
                </c:pt>
                <c:pt idx="3397">
                  <c:v>48</c:v>
                </c:pt>
                <c:pt idx="3398">
                  <c:v>49</c:v>
                </c:pt>
                <c:pt idx="3399">
                  <c:v>60</c:v>
                </c:pt>
                <c:pt idx="3400">
                  <c:v>54</c:v>
                </c:pt>
                <c:pt idx="3401">
                  <c:v>72</c:v>
                </c:pt>
                <c:pt idx="3402">
                  <c:v>65</c:v>
                </c:pt>
                <c:pt idx="3403">
                  <c:v>52</c:v>
                </c:pt>
                <c:pt idx="3404">
                  <c:v>69</c:v>
                </c:pt>
                <c:pt idx="3405">
                  <c:v>51</c:v>
                </c:pt>
                <c:pt idx="3406">
                  <c:v>35</c:v>
                </c:pt>
                <c:pt idx="3407">
                  <c:v>48</c:v>
                </c:pt>
                <c:pt idx="3408">
                  <c:v>65</c:v>
                </c:pt>
                <c:pt idx="3409">
                  <c:v>59</c:v>
                </c:pt>
                <c:pt idx="3410">
                  <c:v>54</c:v>
                </c:pt>
                <c:pt idx="3411">
                  <c:v>58</c:v>
                </c:pt>
                <c:pt idx="3412">
                  <c:v>54</c:v>
                </c:pt>
                <c:pt idx="3413">
                  <c:v>51</c:v>
                </c:pt>
                <c:pt idx="3414">
                  <c:v>61</c:v>
                </c:pt>
                <c:pt idx="3415">
                  <c:v>67</c:v>
                </c:pt>
                <c:pt idx="3416">
                  <c:v>43</c:v>
                </c:pt>
                <c:pt idx="3417">
                  <c:v>68</c:v>
                </c:pt>
                <c:pt idx="3418">
                  <c:v>68</c:v>
                </c:pt>
                <c:pt idx="3419">
                  <c:v>60</c:v>
                </c:pt>
                <c:pt idx="3420">
                  <c:v>71</c:v>
                </c:pt>
                <c:pt idx="3421">
                  <c:v>67</c:v>
                </c:pt>
                <c:pt idx="3422">
                  <c:v>60</c:v>
                </c:pt>
                <c:pt idx="3423">
                  <c:v>65</c:v>
                </c:pt>
                <c:pt idx="3424">
                  <c:v>49</c:v>
                </c:pt>
                <c:pt idx="3425">
                  <c:v>55</c:v>
                </c:pt>
                <c:pt idx="3426">
                  <c:v>43</c:v>
                </c:pt>
                <c:pt idx="3427">
                  <c:v>67</c:v>
                </c:pt>
                <c:pt idx="3428">
                  <c:v>71</c:v>
                </c:pt>
                <c:pt idx="3429">
                  <c:v>57</c:v>
                </c:pt>
                <c:pt idx="3430">
                  <c:v>61</c:v>
                </c:pt>
                <c:pt idx="3431">
                  <c:v>58</c:v>
                </c:pt>
                <c:pt idx="3432">
                  <c:v>53</c:v>
                </c:pt>
                <c:pt idx="3433">
                  <c:v>54</c:v>
                </c:pt>
                <c:pt idx="3434">
                  <c:v>64</c:v>
                </c:pt>
                <c:pt idx="3435">
                  <c:v>54</c:v>
                </c:pt>
                <c:pt idx="3436">
                  <c:v>40</c:v>
                </c:pt>
                <c:pt idx="3437">
                  <c:v>57</c:v>
                </c:pt>
                <c:pt idx="3438">
                  <c:v>73</c:v>
                </c:pt>
                <c:pt idx="3439">
                  <c:v>52</c:v>
                </c:pt>
                <c:pt idx="3440">
                  <c:v>62</c:v>
                </c:pt>
                <c:pt idx="3441">
                  <c:v>47</c:v>
                </c:pt>
                <c:pt idx="3442">
                  <c:v>46</c:v>
                </c:pt>
                <c:pt idx="3443">
                  <c:v>48</c:v>
                </c:pt>
                <c:pt idx="3444">
                  <c:v>61</c:v>
                </c:pt>
                <c:pt idx="3445">
                  <c:v>44</c:v>
                </c:pt>
                <c:pt idx="3446">
                  <c:v>56</c:v>
                </c:pt>
                <c:pt idx="3447">
                  <c:v>55</c:v>
                </c:pt>
                <c:pt idx="3448">
                  <c:v>58</c:v>
                </c:pt>
                <c:pt idx="3449">
                  <c:v>59</c:v>
                </c:pt>
                <c:pt idx="3450">
                  <c:v>67</c:v>
                </c:pt>
                <c:pt idx="3451">
                  <c:v>44</c:v>
                </c:pt>
                <c:pt idx="3452">
                  <c:v>48</c:v>
                </c:pt>
                <c:pt idx="3453">
                  <c:v>52</c:v>
                </c:pt>
                <c:pt idx="3454">
                  <c:v>38</c:v>
                </c:pt>
                <c:pt idx="3455">
                  <c:v>60</c:v>
                </c:pt>
                <c:pt idx="3456">
                  <c:v>56</c:v>
                </c:pt>
                <c:pt idx="3457">
                  <c:v>68</c:v>
                </c:pt>
                <c:pt idx="3458">
                  <c:v>57</c:v>
                </c:pt>
                <c:pt idx="3459">
                  <c:v>55</c:v>
                </c:pt>
                <c:pt idx="3460">
                  <c:v>61</c:v>
                </c:pt>
                <c:pt idx="3461">
                  <c:v>49</c:v>
                </c:pt>
                <c:pt idx="3462">
                  <c:v>44</c:v>
                </c:pt>
                <c:pt idx="3463">
                  <c:v>63</c:v>
                </c:pt>
                <c:pt idx="3464">
                  <c:v>59</c:v>
                </c:pt>
                <c:pt idx="3465">
                  <c:v>63</c:v>
                </c:pt>
                <c:pt idx="3466">
                  <c:v>50</c:v>
                </c:pt>
                <c:pt idx="3467">
                  <c:v>71</c:v>
                </c:pt>
                <c:pt idx="3468">
                  <c:v>48</c:v>
                </c:pt>
                <c:pt idx="3469">
                  <c:v>62</c:v>
                </c:pt>
                <c:pt idx="3470">
                  <c:v>46</c:v>
                </c:pt>
                <c:pt idx="3471">
                  <c:v>55</c:v>
                </c:pt>
                <c:pt idx="3472">
                  <c:v>52</c:v>
                </c:pt>
                <c:pt idx="3473">
                  <c:v>58</c:v>
                </c:pt>
                <c:pt idx="3474">
                  <c:v>49</c:v>
                </c:pt>
                <c:pt idx="3475">
                  <c:v>67</c:v>
                </c:pt>
                <c:pt idx="3476">
                  <c:v>52</c:v>
                </c:pt>
                <c:pt idx="3477">
                  <c:v>59</c:v>
                </c:pt>
                <c:pt idx="3478">
                  <c:v>50</c:v>
                </c:pt>
                <c:pt idx="3479">
                  <c:v>71</c:v>
                </c:pt>
                <c:pt idx="3480">
                  <c:v>52</c:v>
                </c:pt>
                <c:pt idx="3481">
                  <c:v>55</c:v>
                </c:pt>
                <c:pt idx="3482">
                  <c:v>63</c:v>
                </c:pt>
                <c:pt idx="3483">
                  <c:v>46</c:v>
                </c:pt>
                <c:pt idx="3484">
                  <c:v>72</c:v>
                </c:pt>
                <c:pt idx="3485">
                  <c:v>55</c:v>
                </c:pt>
                <c:pt idx="3486">
                  <c:v>54</c:v>
                </c:pt>
                <c:pt idx="3487">
                  <c:v>60</c:v>
                </c:pt>
                <c:pt idx="3488">
                  <c:v>54</c:v>
                </c:pt>
                <c:pt idx="3489">
                  <c:v>52</c:v>
                </c:pt>
                <c:pt idx="3490">
                  <c:v>77</c:v>
                </c:pt>
                <c:pt idx="3491">
                  <c:v>49</c:v>
                </c:pt>
                <c:pt idx="3492">
                  <c:v>55</c:v>
                </c:pt>
                <c:pt idx="3493">
                  <c:v>59</c:v>
                </c:pt>
                <c:pt idx="3494">
                  <c:v>48</c:v>
                </c:pt>
                <c:pt idx="3495">
                  <c:v>48</c:v>
                </c:pt>
                <c:pt idx="3496">
                  <c:v>50</c:v>
                </c:pt>
                <c:pt idx="3497">
                  <c:v>51</c:v>
                </c:pt>
                <c:pt idx="3498">
                  <c:v>57</c:v>
                </c:pt>
                <c:pt idx="3499">
                  <c:v>53</c:v>
                </c:pt>
                <c:pt idx="3500">
                  <c:v>52</c:v>
                </c:pt>
                <c:pt idx="3501">
                  <c:v>47</c:v>
                </c:pt>
                <c:pt idx="3502">
                  <c:v>60</c:v>
                </c:pt>
                <c:pt idx="3503">
                  <c:v>40</c:v>
                </c:pt>
                <c:pt idx="3504">
                  <c:v>38</c:v>
                </c:pt>
                <c:pt idx="3505">
                  <c:v>51</c:v>
                </c:pt>
                <c:pt idx="3506">
                  <c:v>43</c:v>
                </c:pt>
                <c:pt idx="3507">
                  <c:v>47</c:v>
                </c:pt>
                <c:pt idx="3508">
                  <c:v>56</c:v>
                </c:pt>
                <c:pt idx="3509">
                  <c:v>51</c:v>
                </c:pt>
                <c:pt idx="3510">
                  <c:v>58</c:v>
                </c:pt>
                <c:pt idx="3511">
                  <c:v>54</c:v>
                </c:pt>
                <c:pt idx="3512">
                  <c:v>48</c:v>
                </c:pt>
                <c:pt idx="3513">
                  <c:v>66</c:v>
                </c:pt>
                <c:pt idx="3514">
                  <c:v>66</c:v>
                </c:pt>
                <c:pt idx="3515">
                  <c:v>58</c:v>
                </c:pt>
                <c:pt idx="3516">
                  <c:v>50</c:v>
                </c:pt>
                <c:pt idx="3517">
                  <c:v>64</c:v>
                </c:pt>
                <c:pt idx="3518">
                  <c:v>61</c:v>
                </c:pt>
                <c:pt idx="3519">
                  <c:v>46</c:v>
                </c:pt>
                <c:pt idx="3520">
                  <c:v>56</c:v>
                </c:pt>
                <c:pt idx="3521">
                  <c:v>50</c:v>
                </c:pt>
                <c:pt idx="3522">
                  <c:v>57</c:v>
                </c:pt>
                <c:pt idx="3523">
                  <c:v>61</c:v>
                </c:pt>
                <c:pt idx="3524">
                  <c:v>25</c:v>
                </c:pt>
                <c:pt idx="3525">
                  <c:v>42</c:v>
                </c:pt>
                <c:pt idx="3526">
                  <c:v>55</c:v>
                </c:pt>
                <c:pt idx="3527">
                  <c:v>56</c:v>
                </c:pt>
                <c:pt idx="3528">
                  <c:v>61</c:v>
                </c:pt>
                <c:pt idx="3529">
                  <c:v>46</c:v>
                </c:pt>
                <c:pt idx="3530">
                  <c:v>53</c:v>
                </c:pt>
                <c:pt idx="3531">
                  <c:v>57</c:v>
                </c:pt>
                <c:pt idx="3532">
                  <c:v>66</c:v>
                </c:pt>
                <c:pt idx="3533">
                  <c:v>61</c:v>
                </c:pt>
                <c:pt idx="3534">
                  <c:v>53</c:v>
                </c:pt>
                <c:pt idx="3535">
                  <c:v>48</c:v>
                </c:pt>
                <c:pt idx="3536">
                  <c:v>64</c:v>
                </c:pt>
                <c:pt idx="3537">
                  <c:v>60</c:v>
                </c:pt>
                <c:pt idx="3538">
                  <c:v>54</c:v>
                </c:pt>
                <c:pt idx="3539">
                  <c:v>25</c:v>
                </c:pt>
                <c:pt idx="3540">
                  <c:v>43</c:v>
                </c:pt>
                <c:pt idx="3541">
                  <c:v>45</c:v>
                </c:pt>
                <c:pt idx="3542">
                  <c:v>42</c:v>
                </c:pt>
                <c:pt idx="3543">
                  <c:v>58</c:v>
                </c:pt>
                <c:pt idx="3544">
                  <c:v>57</c:v>
                </c:pt>
                <c:pt idx="3545">
                  <c:v>53</c:v>
                </c:pt>
                <c:pt idx="3546">
                  <c:v>61</c:v>
                </c:pt>
                <c:pt idx="3547">
                  <c:v>62</c:v>
                </c:pt>
                <c:pt idx="3548">
                  <c:v>50</c:v>
                </c:pt>
                <c:pt idx="3549">
                  <c:v>71</c:v>
                </c:pt>
                <c:pt idx="3550">
                  <c:v>52</c:v>
                </c:pt>
                <c:pt idx="3551">
                  <c:v>48</c:v>
                </c:pt>
                <c:pt idx="3552">
                  <c:v>65</c:v>
                </c:pt>
                <c:pt idx="3553">
                  <c:v>56</c:v>
                </c:pt>
                <c:pt idx="3554">
                  <c:v>49</c:v>
                </c:pt>
                <c:pt idx="3555">
                  <c:v>47</c:v>
                </c:pt>
                <c:pt idx="3556">
                  <c:v>64</c:v>
                </c:pt>
                <c:pt idx="3557">
                  <c:v>66</c:v>
                </c:pt>
                <c:pt idx="3558">
                  <c:v>67</c:v>
                </c:pt>
                <c:pt idx="3559">
                  <c:v>50</c:v>
                </c:pt>
                <c:pt idx="3560">
                  <c:v>48</c:v>
                </c:pt>
                <c:pt idx="3561">
                  <c:v>51</c:v>
                </c:pt>
                <c:pt idx="3562">
                  <c:v>49</c:v>
                </c:pt>
                <c:pt idx="3563">
                  <c:v>51</c:v>
                </c:pt>
                <c:pt idx="3564">
                  <c:v>61</c:v>
                </c:pt>
                <c:pt idx="3565">
                  <c:v>59</c:v>
                </c:pt>
                <c:pt idx="3566">
                  <c:v>62</c:v>
                </c:pt>
                <c:pt idx="3567">
                  <c:v>51</c:v>
                </c:pt>
                <c:pt idx="3568">
                  <c:v>45</c:v>
                </c:pt>
                <c:pt idx="3569">
                  <c:v>52</c:v>
                </c:pt>
                <c:pt idx="3570">
                  <c:v>53</c:v>
                </c:pt>
                <c:pt idx="3571">
                  <c:v>60</c:v>
                </c:pt>
                <c:pt idx="3572">
                  <c:v>49</c:v>
                </c:pt>
                <c:pt idx="3573">
                  <c:v>53</c:v>
                </c:pt>
                <c:pt idx="3574">
                  <c:v>49</c:v>
                </c:pt>
                <c:pt idx="3575">
                  <c:v>56</c:v>
                </c:pt>
                <c:pt idx="3576">
                  <c:v>44</c:v>
                </c:pt>
                <c:pt idx="3577">
                  <c:v>47</c:v>
                </c:pt>
                <c:pt idx="3578">
                  <c:v>61</c:v>
                </c:pt>
                <c:pt idx="3579">
                  <c:v>50</c:v>
                </c:pt>
                <c:pt idx="3580">
                  <c:v>59</c:v>
                </c:pt>
                <c:pt idx="3581">
                  <c:v>56</c:v>
                </c:pt>
                <c:pt idx="3582">
                  <c:v>64</c:v>
                </c:pt>
                <c:pt idx="3583">
                  <c:v>58</c:v>
                </c:pt>
                <c:pt idx="3584">
                  <c:v>57</c:v>
                </c:pt>
                <c:pt idx="3585">
                  <c:v>45</c:v>
                </c:pt>
                <c:pt idx="3586">
                  <c:v>47</c:v>
                </c:pt>
                <c:pt idx="3587">
                  <c:v>55</c:v>
                </c:pt>
                <c:pt idx="3588">
                  <c:v>49</c:v>
                </c:pt>
                <c:pt idx="3589">
                  <c:v>34</c:v>
                </c:pt>
                <c:pt idx="3590">
                  <c:v>56</c:v>
                </c:pt>
                <c:pt idx="3591">
                  <c:v>61</c:v>
                </c:pt>
                <c:pt idx="3592">
                  <c:v>44</c:v>
                </c:pt>
                <c:pt idx="3593">
                  <c:v>58</c:v>
                </c:pt>
                <c:pt idx="3594">
                  <c:v>36</c:v>
                </c:pt>
                <c:pt idx="3595">
                  <c:v>66</c:v>
                </c:pt>
                <c:pt idx="3596">
                  <c:v>60</c:v>
                </c:pt>
                <c:pt idx="3597">
                  <c:v>58</c:v>
                </c:pt>
                <c:pt idx="3598">
                  <c:v>62</c:v>
                </c:pt>
                <c:pt idx="3599">
                  <c:v>62</c:v>
                </c:pt>
                <c:pt idx="3600">
                  <c:v>67</c:v>
                </c:pt>
                <c:pt idx="3601">
                  <c:v>57</c:v>
                </c:pt>
                <c:pt idx="3602">
                  <c:v>68</c:v>
                </c:pt>
                <c:pt idx="3603">
                  <c:v>32</c:v>
                </c:pt>
                <c:pt idx="3604">
                  <c:v>54</c:v>
                </c:pt>
                <c:pt idx="3605">
                  <c:v>40</c:v>
                </c:pt>
                <c:pt idx="3606">
                  <c:v>45</c:v>
                </c:pt>
                <c:pt idx="3607">
                  <c:v>68</c:v>
                </c:pt>
                <c:pt idx="3608">
                  <c:v>39</c:v>
                </c:pt>
                <c:pt idx="3609">
                  <c:v>63</c:v>
                </c:pt>
                <c:pt idx="3610">
                  <c:v>56</c:v>
                </c:pt>
                <c:pt idx="3611">
                  <c:v>52</c:v>
                </c:pt>
                <c:pt idx="3612">
                  <c:v>48</c:v>
                </c:pt>
                <c:pt idx="3613">
                  <c:v>58</c:v>
                </c:pt>
                <c:pt idx="3614">
                  <c:v>39</c:v>
                </c:pt>
                <c:pt idx="3615">
                  <c:v>72</c:v>
                </c:pt>
                <c:pt idx="3616">
                  <c:v>54</c:v>
                </c:pt>
                <c:pt idx="3617">
                  <c:v>60</c:v>
                </c:pt>
                <c:pt idx="3618">
                  <c:v>71</c:v>
                </c:pt>
                <c:pt idx="3619">
                  <c:v>56</c:v>
                </c:pt>
                <c:pt idx="3620">
                  <c:v>66</c:v>
                </c:pt>
                <c:pt idx="3621">
                  <c:v>54</c:v>
                </c:pt>
                <c:pt idx="3622">
                  <c:v>61</c:v>
                </c:pt>
                <c:pt idx="3623">
                  <c:v>49</c:v>
                </c:pt>
                <c:pt idx="3624">
                  <c:v>43</c:v>
                </c:pt>
                <c:pt idx="3625">
                  <c:v>51</c:v>
                </c:pt>
                <c:pt idx="3626">
                  <c:v>61</c:v>
                </c:pt>
                <c:pt idx="3627">
                  <c:v>65</c:v>
                </c:pt>
                <c:pt idx="3628">
                  <c:v>56</c:v>
                </c:pt>
                <c:pt idx="3629">
                  <c:v>68</c:v>
                </c:pt>
                <c:pt idx="3630">
                  <c:v>58</c:v>
                </c:pt>
                <c:pt idx="3631">
                  <c:v>52</c:v>
                </c:pt>
                <c:pt idx="3632">
                  <c:v>66</c:v>
                </c:pt>
                <c:pt idx="3633">
                  <c:v>59</c:v>
                </c:pt>
                <c:pt idx="3634">
                  <c:v>60</c:v>
                </c:pt>
                <c:pt idx="3635">
                  <c:v>62</c:v>
                </c:pt>
                <c:pt idx="3636">
                  <c:v>41</c:v>
                </c:pt>
                <c:pt idx="3637">
                  <c:v>40</c:v>
                </c:pt>
                <c:pt idx="3638">
                  <c:v>53</c:v>
                </c:pt>
                <c:pt idx="3639">
                  <c:v>58</c:v>
                </c:pt>
                <c:pt idx="3640">
                  <c:v>44</c:v>
                </c:pt>
                <c:pt idx="3641">
                  <c:v>48</c:v>
                </c:pt>
                <c:pt idx="3642">
                  <c:v>47</c:v>
                </c:pt>
                <c:pt idx="3643">
                  <c:v>72</c:v>
                </c:pt>
                <c:pt idx="3644">
                  <c:v>36</c:v>
                </c:pt>
                <c:pt idx="3645">
                  <c:v>66</c:v>
                </c:pt>
                <c:pt idx="3646">
                  <c:v>54</c:v>
                </c:pt>
                <c:pt idx="3647">
                  <c:v>53</c:v>
                </c:pt>
                <c:pt idx="3648">
                  <c:v>58</c:v>
                </c:pt>
                <c:pt idx="3649">
                  <c:v>64</c:v>
                </c:pt>
                <c:pt idx="3650">
                  <c:v>48</c:v>
                </c:pt>
                <c:pt idx="3651">
                  <c:v>69</c:v>
                </c:pt>
                <c:pt idx="3652">
                  <c:v>61</c:v>
                </c:pt>
                <c:pt idx="3653">
                  <c:v>47</c:v>
                </c:pt>
                <c:pt idx="3654">
                  <c:v>63</c:v>
                </c:pt>
                <c:pt idx="3655">
                  <c:v>53</c:v>
                </c:pt>
                <c:pt idx="3656">
                  <c:v>63</c:v>
                </c:pt>
                <c:pt idx="3657">
                  <c:v>77</c:v>
                </c:pt>
                <c:pt idx="3658">
                  <c:v>53</c:v>
                </c:pt>
                <c:pt idx="3659">
                  <c:v>70</c:v>
                </c:pt>
                <c:pt idx="3660">
                  <c:v>63</c:v>
                </c:pt>
                <c:pt idx="3661">
                  <c:v>67</c:v>
                </c:pt>
                <c:pt idx="3662">
                  <c:v>47</c:v>
                </c:pt>
                <c:pt idx="3663">
                  <c:v>62</c:v>
                </c:pt>
                <c:pt idx="3664">
                  <c:v>43</c:v>
                </c:pt>
                <c:pt idx="3665">
                  <c:v>45</c:v>
                </c:pt>
                <c:pt idx="3666">
                  <c:v>50</c:v>
                </c:pt>
                <c:pt idx="3667">
                  <c:v>42</c:v>
                </c:pt>
                <c:pt idx="3668">
                  <c:v>68</c:v>
                </c:pt>
                <c:pt idx="3669">
                  <c:v>59</c:v>
                </c:pt>
                <c:pt idx="3670">
                  <c:v>69</c:v>
                </c:pt>
                <c:pt idx="3671">
                  <c:v>56</c:v>
                </c:pt>
                <c:pt idx="3672">
                  <c:v>57</c:v>
                </c:pt>
                <c:pt idx="3673">
                  <c:v>67</c:v>
                </c:pt>
                <c:pt idx="3674">
                  <c:v>48</c:v>
                </c:pt>
                <c:pt idx="3675">
                  <c:v>42</c:v>
                </c:pt>
                <c:pt idx="3676">
                  <c:v>67</c:v>
                </c:pt>
                <c:pt idx="3677">
                  <c:v>45</c:v>
                </c:pt>
                <c:pt idx="3678">
                  <c:v>63</c:v>
                </c:pt>
                <c:pt idx="3679">
                  <c:v>62</c:v>
                </c:pt>
                <c:pt idx="3680">
                  <c:v>45</c:v>
                </c:pt>
                <c:pt idx="3681">
                  <c:v>42</c:v>
                </c:pt>
                <c:pt idx="3682">
                  <c:v>46</c:v>
                </c:pt>
                <c:pt idx="3683">
                  <c:v>55</c:v>
                </c:pt>
                <c:pt idx="3684">
                  <c:v>38</c:v>
                </c:pt>
                <c:pt idx="3685">
                  <c:v>54</c:v>
                </c:pt>
                <c:pt idx="3686">
                  <c:v>47</c:v>
                </c:pt>
                <c:pt idx="3687">
                  <c:v>48</c:v>
                </c:pt>
                <c:pt idx="3688">
                  <c:v>37</c:v>
                </c:pt>
                <c:pt idx="3689">
                  <c:v>51</c:v>
                </c:pt>
                <c:pt idx="3690">
                  <c:v>53</c:v>
                </c:pt>
                <c:pt idx="3691">
                  <c:v>48</c:v>
                </c:pt>
                <c:pt idx="3692">
                  <c:v>60</c:v>
                </c:pt>
                <c:pt idx="3693">
                  <c:v>38</c:v>
                </c:pt>
                <c:pt idx="3694">
                  <c:v>50</c:v>
                </c:pt>
                <c:pt idx="3695">
                  <c:v>53</c:v>
                </c:pt>
                <c:pt idx="3696">
                  <c:v>63</c:v>
                </c:pt>
                <c:pt idx="3697">
                  <c:v>55</c:v>
                </c:pt>
                <c:pt idx="3698">
                  <c:v>49</c:v>
                </c:pt>
                <c:pt idx="3699">
                  <c:v>63</c:v>
                </c:pt>
                <c:pt idx="3700">
                  <c:v>52</c:v>
                </c:pt>
                <c:pt idx="3701">
                  <c:v>39</c:v>
                </c:pt>
                <c:pt idx="3702">
                  <c:v>69</c:v>
                </c:pt>
                <c:pt idx="3703">
                  <c:v>72</c:v>
                </c:pt>
                <c:pt idx="3704">
                  <c:v>68</c:v>
                </c:pt>
                <c:pt idx="3705">
                  <c:v>66</c:v>
                </c:pt>
                <c:pt idx="3706">
                  <c:v>70</c:v>
                </c:pt>
                <c:pt idx="3707">
                  <c:v>68</c:v>
                </c:pt>
                <c:pt idx="3708">
                  <c:v>60</c:v>
                </c:pt>
                <c:pt idx="3709">
                  <c:v>53</c:v>
                </c:pt>
                <c:pt idx="3710">
                  <c:v>52</c:v>
                </c:pt>
                <c:pt idx="3711">
                  <c:v>44</c:v>
                </c:pt>
                <c:pt idx="3712">
                  <c:v>62</c:v>
                </c:pt>
                <c:pt idx="3713">
                  <c:v>64</c:v>
                </c:pt>
                <c:pt idx="3714">
                  <c:v>54</c:v>
                </c:pt>
                <c:pt idx="3715">
                  <c:v>52</c:v>
                </c:pt>
                <c:pt idx="3716">
                  <c:v>49</c:v>
                </c:pt>
                <c:pt idx="3717">
                  <c:v>52</c:v>
                </c:pt>
                <c:pt idx="3718">
                  <c:v>37</c:v>
                </c:pt>
                <c:pt idx="3719">
                  <c:v>44</c:v>
                </c:pt>
                <c:pt idx="3720">
                  <c:v>45</c:v>
                </c:pt>
                <c:pt idx="3721">
                  <c:v>51</c:v>
                </c:pt>
                <c:pt idx="3722">
                  <c:v>68</c:v>
                </c:pt>
                <c:pt idx="3723">
                  <c:v>58</c:v>
                </c:pt>
                <c:pt idx="3724">
                  <c:v>53</c:v>
                </c:pt>
                <c:pt idx="3725">
                  <c:v>42</c:v>
                </c:pt>
                <c:pt idx="3726">
                  <c:v>43</c:v>
                </c:pt>
                <c:pt idx="3727">
                  <c:v>40</c:v>
                </c:pt>
                <c:pt idx="3728">
                  <c:v>49</c:v>
                </c:pt>
                <c:pt idx="3729">
                  <c:v>52</c:v>
                </c:pt>
                <c:pt idx="3730">
                  <c:v>64</c:v>
                </c:pt>
                <c:pt idx="3731">
                  <c:v>38</c:v>
                </c:pt>
                <c:pt idx="3732">
                  <c:v>55</c:v>
                </c:pt>
                <c:pt idx="3733">
                  <c:v>37</c:v>
                </c:pt>
                <c:pt idx="3734">
                  <c:v>57</c:v>
                </c:pt>
                <c:pt idx="3735">
                  <c:v>58</c:v>
                </c:pt>
                <c:pt idx="3736">
                  <c:v>50</c:v>
                </c:pt>
                <c:pt idx="3737">
                  <c:v>51</c:v>
                </c:pt>
                <c:pt idx="3738">
                  <c:v>43</c:v>
                </c:pt>
                <c:pt idx="3739">
                  <c:v>55</c:v>
                </c:pt>
                <c:pt idx="3740">
                  <c:v>59</c:v>
                </c:pt>
                <c:pt idx="3741">
                  <c:v>54</c:v>
                </c:pt>
                <c:pt idx="3742">
                  <c:v>60</c:v>
                </c:pt>
                <c:pt idx="3743">
                  <c:v>56</c:v>
                </c:pt>
                <c:pt idx="3744">
                  <c:v>44</c:v>
                </c:pt>
                <c:pt idx="3745">
                  <c:v>49</c:v>
                </c:pt>
                <c:pt idx="3746">
                  <c:v>74</c:v>
                </c:pt>
                <c:pt idx="3747">
                  <c:v>60</c:v>
                </c:pt>
                <c:pt idx="3748">
                  <c:v>42</c:v>
                </c:pt>
                <c:pt idx="3749">
                  <c:v>64</c:v>
                </c:pt>
                <c:pt idx="3750">
                  <c:v>48</c:v>
                </c:pt>
                <c:pt idx="3751">
                  <c:v>58</c:v>
                </c:pt>
                <c:pt idx="3752">
                  <c:v>36</c:v>
                </c:pt>
                <c:pt idx="3753">
                  <c:v>49</c:v>
                </c:pt>
                <c:pt idx="3754">
                  <c:v>43</c:v>
                </c:pt>
                <c:pt idx="3755">
                  <c:v>50</c:v>
                </c:pt>
                <c:pt idx="3756">
                  <c:v>62</c:v>
                </c:pt>
                <c:pt idx="3757">
                  <c:v>39</c:v>
                </c:pt>
                <c:pt idx="3758">
                  <c:v>59</c:v>
                </c:pt>
                <c:pt idx="3759">
                  <c:v>55</c:v>
                </c:pt>
                <c:pt idx="3760">
                  <c:v>53</c:v>
                </c:pt>
                <c:pt idx="3761">
                  <c:v>64</c:v>
                </c:pt>
                <c:pt idx="3762">
                  <c:v>55</c:v>
                </c:pt>
                <c:pt idx="3763">
                  <c:v>58</c:v>
                </c:pt>
                <c:pt idx="3764">
                  <c:v>50</c:v>
                </c:pt>
                <c:pt idx="3765">
                  <c:v>56</c:v>
                </c:pt>
                <c:pt idx="3766">
                  <c:v>68</c:v>
                </c:pt>
                <c:pt idx="3767">
                  <c:v>47</c:v>
                </c:pt>
                <c:pt idx="3768">
                  <c:v>45</c:v>
                </c:pt>
                <c:pt idx="3769">
                  <c:v>57</c:v>
                </c:pt>
                <c:pt idx="3770">
                  <c:v>62</c:v>
                </c:pt>
                <c:pt idx="3771">
                  <c:v>50</c:v>
                </c:pt>
                <c:pt idx="3772">
                  <c:v>58</c:v>
                </c:pt>
                <c:pt idx="3773">
                  <c:v>48</c:v>
                </c:pt>
                <c:pt idx="3774">
                  <c:v>62</c:v>
                </c:pt>
                <c:pt idx="3775">
                  <c:v>61</c:v>
                </c:pt>
                <c:pt idx="3776">
                  <c:v>55</c:v>
                </c:pt>
                <c:pt idx="3777">
                  <c:v>48</c:v>
                </c:pt>
                <c:pt idx="3778">
                  <c:v>63</c:v>
                </c:pt>
                <c:pt idx="3779">
                  <c:v>43</c:v>
                </c:pt>
                <c:pt idx="3780">
                  <c:v>57</c:v>
                </c:pt>
                <c:pt idx="3781">
                  <c:v>29</c:v>
                </c:pt>
                <c:pt idx="3782">
                  <c:v>69</c:v>
                </c:pt>
                <c:pt idx="3783">
                  <c:v>61</c:v>
                </c:pt>
                <c:pt idx="3784">
                  <c:v>50</c:v>
                </c:pt>
                <c:pt idx="3785">
                  <c:v>64</c:v>
                </c:pt>
                <c:pt idx="3786">
                  <c:v>62</c:v>
                </c:pt>
                <c:pt idx="3787">
                  <c:v>46</c:v>
                </c:pt>
                <c:pt idx="3788">
                  <c:v>51</c:v>
                </c:pt>
                <c:pt idx="3789">
                  <c:v>52</c:v>
                </c:pt>
                <c:pt idx="3790">
                  <c:v>71</c:v>
                </c:pt>
                <c:pt idx="3791">
                  <c:v>48</c:v>
                </c:pt>
                <c:pt idx="3792">
                  <c:v>68</c:v>
                </c:pt>
                <c:pt idx="3793">
                  <c:v>47</c:v>
                </c:pt>
                <c:pt idx="3794">
                  <c:v>46</c:v>
                </c:pt>
                <c:pt idx="3795">
                  <c:v>61</c:v>
                </c:pt>
                <c:pt idx="3796">
                  <c:v>55</c:v>
                </c:pt>
                <c:pt idx="3797">
                  <c:v>58</c:v>
                </c:pt>
                <c:pt idx="3798">
                  <c:v>47</c:v>
                </c:pt>
                <c:pt idx="3799">
                  <c:v>64</c:v>
                </c:pt>
                <c:pt idx="3800">
                  <c:v>52</c:v>
                </c:pt>
                <c:pt idx="3801">
                  <c:v>55</c:v>
                </c:pt>
                <c:pt idx="3802">
                  <c:v>54</c:v>
                </c:pt>
                <c:pt idx="3803">
                  <c:v>57</c:v>
                </c:pt>
                <c:pt idx="3804">
                  <c:v>57</c:v>
                </c:pt>
                <c:pt idx="3805">
                  <c:v>56</c:v>
                </c:pt>
                <c:pt idx="3806">
                  <c:v>50</c:v>
                </c:pt>
                <c:pt idx="3807">
                  <c:v>56</c:v>
                </c:pt>
                <c:pt idx="3808">
                  <c:v>57</c:v>
                </c:pt>
                <c:pt idx="3809">
                  <c:v>53</c:v>
                </c:pt>
                <c:pt idx="3810">
                  <c:v>58</c:v>
                </c:pt>
                <c:pt idx="3811">
                  <c:v>58</c:v>
                </c:pt>
                <c:pt idx="3812">
                  <c:v>42</c:v>
                </c:pt>
                <c:pt idx="3813">
                  <c:v>64</c:v>
                </c:pt>
                <c:pt idx="3814">
                  <c:v>57</c:v>
                </c:pt>
                <c:pt idx="3815">
                  <c:v>44</c:v>
                </c:pt>
                <c:pt idx="3816">
                  <c:v>43</c:v>
                </c:pt>
                <c:pt idx="3817">
                  <c:v>47</c:v>
                </c:pt>
                <c:pt idx="3818">
                  <c:v>49</c:v>
                </c:pt>
                <c:pt idx="3819">
                  <c:v>63</c:v>
                </c:pt>
                <c:pt idx="3820">
                  <c:v>75</c:v>
                </c:pt>
                <c:pt idx="3821">
                  <c:v>40</c:v>
                </c:pt>
                <c:pt idx="3822">
                  <c:v>45</c:v>
                </c:pt>
                <c:pt idx="3823">
                  <c:v>32</c:v>
                </c:pt>
                <c:pt idx="3824">
                  <c:v>40</c:v>
                </c:pt>
                <c:pt idx="3825">
                  <c:v>61</c:v>
                </c:pt>
                <c:pt idx="3826">
                  <c:v>63</c:v>
                </c:pt>
                <c:pt idx="3827">
                  <c:v>52</c:v>
                </c:pt>
                <c:pt idx="3828">
                  <c:v>66</c:v>
                </c:pt>
                <c:pt idx="3829">
                  <c:v>62</c:v>
                </c:pt>
                <c:pt idx="3830">
                  <c:v>49</c:v>
                </c:pt>
                <c:pt idx="3831">
                  <c:v>41</c:v>
                </c:pt>
                <c:pt idx="3832">
                  <c:v>43</c:v>
                </c:pt>
                <c:pt idx="3833">
                  <c:v>66</c:v>
                </c:pt>
                <c:pt idx="3834">
                  <c:v>58</c:v>
                </c:pt>
                <c:pt idx="3835">
                  <c:v>53</c:v>
                </c:pt>
                <c:pt idx="3836">
                  <c:v>42</c:v>
                </c:pt>
                <c:pt idx="3837">
                  <c:v>64</c:v>
                </c:pt>
                <c:pt idx="3838">
                  <c:v>45</c:v>
                </c:pt>
                <c:pt idx="3839">
                  <c:v>58</c:v>
                </c:pt>
                <c:pt idx="3840">
                  <c:v>54</c:v>
                </c:pt>
                <c:pt idx="3841">
                  <c:v>73</c:v>
                </c:pt>
                <c:pt idx="3842">
                  <c:v>61</c:v>
                </c:pt>
                <c:pt idx="3843">
                  <c:v>49</c:v>
                </c:pt>
                <c:pt idx="3844">
                  <c:v>52</c:v>
                </c:pt>
                <c:pt idx="3845">
                  <c:v>47</c:v>
                </c:pt>
                <c:pt idx="3846">
                  <c:v>56</c:v>
                </c:pt>
                <c:pt idx="3847">
                  <c:v>55</c:v>
                </c:pt>
                <c:pt idx="3848">
                  <c:v>58</c:v>
                </c:pt>
                <c:pt idx="3849">
                  <c:v>48</c:v>
                </c:pt>
                <c:pt idx="3850">
                  <c:v>62</c:v>
                </c:pt>
                <c:pt idx="3851">
                  <c:v>54</c:v>
                </c:pt>
                <c:pt idx="3852">
                  <c:v>49</c:v>
                </c:pt>
                <c:pt idx="3853">
                  <c:v>66</c:v>
                </c:pt>
                <c:pt idx="3854">
                  <c:v>49</c:v>
                </c:pt>
                <c:pt idx="3855">
                  <c:v>52</c:v>
                </c:pt>
                <c:pt idx="3856">
                  <c:v>69</c:v>
                </c:pt>
                <c:pt idx="3857">
                  <c:v>51</c:v>
                </c:pt>
                <c:pt idx="3858">
                  <c:v>46</c:v>
                </c:pt>
                <c:pt idx="3859">
                  <c:v>81</c:v>
                </c:pt>
                <c:pt idx="3860">
                  <c:v>60</c:v>
                </c:pt>
                <c:pt idx="3861">
                  <c:v>57</c:v>
                </c:pt>
                <c:pt idx="3862">
                  <c:v>63</c:v>
                </c:pt>
                <c:pt idx="3863">
                  <c:v>64</c:v>
                </c:pt>
                <c:pt idx="3864">
                  <c:v>60</c:v>
                </c:pt>
                <c:pt idx="3865">
                  <c:v>45</c:v>
                </c:pt>
                <c:pt idx="3866">
                  <c:v>70</c:v>
                </c:pt>
                <c:pt idx="3867">
                  <c:v>59</c:v>
                </c:pt>
                <c:pt idx="3868">
                  <c:v>53</c:v>
                </c:pt>
                <c:pt idx="3869">
                  <c:v>54</c:v>
                </c:pt>
                <c:pt idx="3870">
                  <c:v>55</c:v>
                </c:pt>
                <c:pt idx="3871">
                  <c:v>43</c:v>
                </c:pt>
                <c:pt idx="3872">
                  <c:v>48</c:v>
                </c:pt>
                <c:pt idx="3873">
                  <c:v>62</c:v>
                </c:pt>
                <c:pt idx="3874">
                  <c:v>53</c:v>
                </c:pt>
                <c:pt idx="3875">
                  <c:v>44</c:v>
                </c:pt>
                <c:pt idx="3876">
                  <c:v>44</c:v>
                </c:pt>
                <c:pt idx="3877">
                  <c:v>66</c:v>
                </c:pt>
                <c:pt idx="3878">
                  <c:v>58</c:v>
                </c:pt>
                <c:pt idx="3879">
                  <c:v>60</c:v>
                </c:pt>
                <c:pt idx="3880">
                  <c:v>56</c:v>
                </c:pt>
                <c:pt idx="3881">
                  <c:v>57</c:v>
                </c:pt>
                <c:pt idx="3882">
                  <c:v>54</c:v>
                </c:pt>
                <c:pt idx="3883">
                  <c:v>37</c:v>
                </c:pt>
                <c:pt idx="3884">
                  <c:v>70</c:v>
                </c:pt>
                <c:pt idx="3885">
                  <c:v>61</c:v>
                </c:pt>
                <c:pt idx="3886">
                  <c:v>55</c:v>
                </c:pt>
                <c:pt idx="3887">
                  <c:v>49</c:v>
                </c:pt>
                <c:pt idx="3888">
                  <c:v>59</c:v>
                </c:pt>
                <c:pt idx="3889">
                  <c:v>57</c:v>
                </c:pt>
                <c:pt idx="3890">
                  <c:v>53</c:v>
                </c:pt>
                <c:pt idx="3891">
                  <c:v>70</c:v>
                </c:pt>
                <c:pt idx="3892">
                  <c:v>39</c:v>
                </c:pt>
                <c:pt idx="3893">
                  <c:v>56</c:v>
                </c:pt>
                <c:pt idx="3894">
                  <c:v>53</c:v>
                </c:pt>
                <c:pt idx="3895">
                  <c:v>57</c:v>
                </c:pt>
                <c:pt idx="3896">
                  <c:v>59</c:v>
                </c:pt>
                <c:pt idx="3897">
                  <c:v>60</c:v>
                </c:pt>
                <c:pt idx="3898">
                  <c:v>57</c:v>
                </c:pt>
                <c:pt idx="3899">
                  <c:v>52</c:v>
                </c:pt>
                <c:pt idx="3900">
                  <c:v>55</c:v>
                </c:pt>
                <c:pt idx="3901">
                  <c:v>71</c:v>
                </c:pt>
                <c:pt idx="3902">
                  <c:v>43</c:v>
                </c:pt>
                <c:pt idx="3903">
                  <c:v>40</c:v>
                </c:pt>
                <c:pt idx="3904">
                  <c:v>79</c:v>
                </c:pt>
                <c:pt idx="3905">
                  <c:v>67</c:v>
                </c:pt>
                <c:pt idx="3906">
                  <c:v>55</c:v>
                </c:pt>
                <c:pt idx="3907">
                  <c:v>52</c:v>
                </c:pt>
                <c:pt idx="3908">
                  <c:v>63</c:v>
                </c:pt>
                <c:pt idx="3909">
                  <c:v>52</c:v>
                </c:pt>
                <c:pt idx="3910">
                  <c:v>54</c:v>
                </c:pt>
                <c:pt idx="3911">
                  <c:v>45</c:v>
                </c:pt>
                <c:pt idx="3912">
                  <c:v>52</c:v>
                </c:pt>
                <c:pt idx="3913">
                  <c:v>46</c:v>
                </c:pt>
                <c:pt idx="3914">
                  <c:v>43</c:v>
                </c:pt>
                <c:pt idx="3915">
                  <c:v>63</c:v>
                </c:pt>
                <c:pt idx="3916">
                  <c:v>48</c:v>
                </c:pt>
                <c:pt idx="3917">
                  <c:v>62</c:v>
                </c:pt>
                <c:pt idx="3918">
                  <c:v>47</c:v>
                </c:pt>
                <c:pt idx="3919">
                  <c:v>46</c:v>
                </c:pt>
                <c:pt idx="3920">
                  <c:v>51</c:v>
                </c:pt>
                <c:pt idx="3921">
                  <c:v>58</c:v>
                </c:pt>
                <c:pt idx="3922">
                  <c:v>65</c:v>
                </c:pt>
                <c:pt idx="3923">
                  <c:v>62</c:v>
                </c:pt>
                <c:pt idx="3924">
                  <c:v>51</c:v>
                </c:pt>
                <c:pt idx="3925">
                  <c:v>49</c:v>
                </c:pt>
                <c:pt idx="3926">
                  <c:v>56</c:v>
                </c:pt>
                <c:pt idx="3927">
                  <c:v>43</c:v>
                </c:pt>
                <c:pt idx="3928">
                  <c:v>59</c:v>
                </c:pt>
                <c:pt idx="3929">
                  <c:v>48</c:v>
                </c:pt>
                <c:pt idx="3930">
                  <c:v>58</c:v>
                </c:pt>
                <c:pt idx="3931">
                  <c:v>50</c:v>
                </c:pt>
                <c:pt idx="3932">
                  <c:v>54</c:v>
                </c:pt>
                <c:pt idx="3933">
                  <c:v>33</c:v>
                </c:pt>
                <c:pt idx="3934">
                  <c:v>53</c:v>
                </c:pt>
                <c:pt idx="3935">
                  <c:v>54</c:v>
                </c:pt>
                <c:pt idx="3936">
                  <c:v>46</c:v>
                </c:pt>
                <c:pt idx="3937">
                  <c:v>49</c:v>
                </c:pt>
                <c:pt idx="3938">
                  <c:v>60</c:v>
                </c:pt>
                <c:pt idx="3939">
                  <c:v>51</c:v>
                </c:pt>
                <c:pt idx="3940">
                  <c:v>44</c:v>
                </c:pt>
                <c:pt idx="3941">
                  <c:v>51</c:v>
                </c:pt>
                <c:pt idx="3942">
                  <c:v>57</c:v>
                </c:pt>
                <c:pt idx="3943">
                  <c:v>49</c:v>
                </c:pt>
                <c:pt idx="3944">
                  <c:v>66</c:v>
                </c:pt>
                <c:pt idx="3945">
                  <c:v>70</c:v>
                </c:pt>
                <c:pt idx="3946">
                  <c:v>47</c:v>
                </c:pt>
                <c:pt idx="3947">
                  <c:v>39</c:v>
                </c:pt>
                <c:pt idx="3948">
                  <c:v>60</c:v>
                </c:pt>
                <c:pt idx="3949">
                  <c:v>37</c:v>
                </c:pt>
                <c:pt idx="3950">
                  <c:v>49</c:v>
                </c:pt>
                <c:pt idx="3951">
                  <c:v>46</c:v>
                </c:pt>
                <c:pt idx="3952">
                  <c:v>51</c:v>
                </c:pt>
                <c:pt idx="3953">
                  <c:v>61</c:v>
                </c:pt>
                <c:pt idx="3954">
                  <c:v>44</c:v>
                </c:pt>
                <c:pt idx="3955">
                  <c:v>56</c:v>
                </c:pt>
                <c:pt idx="3956">
                  <c:v>50</c:v>
                </c:pt>
                <c:pt idx="3957">
                  <c:v>39</c:v>
                </c:pt>
                <c:pt idx="3958">
                  <c:v>67</c:v>
                </c:pt>
                <c:pt idx="3959">
                  <c:v>50</c:v>
                </c:pt>
                <c:pt idx="3960">
                  <c:v>61</c:v>
                </c:pt>
                <c:pt idx="3961">
                  <c:v>78</c:v>
                </c:pt>
                <c:pt idx="3962">
                  <c:v>57</c:v>
                </c:pt>
                <c:pt idx="3963">
                  <c:v>47</c:v>
                </c:pt>
                <c:pt idx="3964">
                  <c:v>52</c:v>
                </c:pt>
                <c:pt idx="3965">
                  <c:v>39</c:v>
                </c:pt>
                <c:pt idx="3966">
                  <c:v>52</c:v>
                </c:pt>
                <c:pt idx="3967">
                  <c:v>53</c:v>
                </c:pt>
                <c:pt idx="3968">
                  <c:v>65</c:v>
                </c:pt>
                <c:pt idx="3969">
                  <c:v>62</c:v>
                </c:pt>
                <c:pt idx="3970">
                  <c:v>45</c:v>
                </c:pt>
                <c:pt idx="3971">
                  <c:v>53</c:v>
                </c:pt>
                <c:pt idx="3972">
                  <c:v>61</c:v>
                </c:pt>
                <c:pt idx="3973">
                  <c:v>59</c:v>
                </c:pt>
                <c:pt idx="3974">
                  <c:v>59</c:v>
                </c:pt>
                <c:pt idx="3975">
                  <c:v>58</c:v>
                </c:pt>
                <c:pt idx="3976">
                  <c:v>55</c:v>
                </c:pt>
                <c:pt idx="3977">
                  <c:v>67</c:v>
                </c:pt>
                <c:pt idx="3978">
                  <c:v>58</c:v>
                </c:pt>
                <c:pt idx="3979">
                  <c:v>68</c:v>
                </c:pt>
                <c:pt idx="3980">
                  <c:v>56</c:v>
                </c:pt>
                <c:pt idx="3981">
                  <c:v>60</c:v>
                </c:pt>
                <c:pt idx="3982">
                  <c:v>52</c:v>
                </c:pt>
                <c:pt idx="3983">
                  <c:v>50</c:v>
                </c:pt>
                <c:pt idx="3984">
                  <c:v>43</c:v>
                </c:pt>
                <c:pt idx="3985">
                  <c:v>47</c:v>
                </c:pt>
                <c:pt idx="3986">
                  <c:v>48</c:v>
                </c:pt>
                <c:pt idx="3987">
                  <c:v>45</c:v>
                </c:pt>
                <c:pt idx="3988">
                  <c:v>52</c:v>
                </c:pt>
                <c:pt idx="3989">
                  <c:v>67</c:v>
                </c:pt>
                <c:pt idx="3990">
                  <c:v>43</c:v>
                </c:pt>
                <c:pt idx="3991">
                  <c:v>40</c:v>
                </c:pt>
                <c:pt idx="3992">
                  <c:v>60</c:v>
                </c:pt>
                <c:pt idx="3993">
                  <c:v>52</c:v>
                </c:pt>
                <c:pt idx="3994">
                  <c:v>62</c:v>
                </c:pt>
                <c:pt idx="3995">
                  <c:v>55</c:v>
                </c:pt>
                <c:pt idx="3996">
                  <c:v>63</c:v>
                </c:pt>
                <c:pt idx="3997">
                  <c:v>65</c:v>
                </c:pt>
                <c:pt idx="3998">
                  <c:v>57</c:v>
                </c:pt>
                <c:pt idx="3999">
                  <c:v>54</c:v>
                </c:pt>
                <c:pt idx="4000">
                  <c:v>49</c:v>
                </c:pt>
                <c:pt idx="4001">
                  <c:v>43</c:v>
                </c:pt>
                <c:pt idx="4002">
                  <c:v>39</c:v>
                </c:pt>
                <c:pt idx="4003">
                  <c:v>56</c:v>
                </c:pt>
                <c:pt idx="4004">
                  <c:v>55</c:v>
                </c:pt>
                <c:pt idx="4005">
                  <c:v>62</c:v>
                </c:pt>
                <c:pt idx="4006">
                  <c:v>36</c:v>
                </c:pt>
                <c:pt idx="4007">
                  <c:v>51</c:v>
                </c:pt>
                <c:pt idx="4008">
                  <c:v>51</c:v>
                </c:pt>
                <c:pt idx="4009">
                  <c:v>51</c:v>
                </c:pt>
                <c:pt idx="4010">
                  <c:v>56</c:v>
                </c:pt>
                <c:pt idx="4011">
                  <c:v>41</c:v>
                </c:pt>
                <c:pt idx="4012">
                  <c:v>45</c:v>
                </c:pt>
                <c:pt idx="4013">
                  <c:v>63</c:v>
                </c:pt>
                <c:pt idx="4014">
                  <c:v>50</c:v>
                </c:pt>
                <c:pt idx="4015">
                  <c:v>54</c:v>
                </c:pt>
                <c:pt idx="4016">
                  <c:v>54</c:v>
                </c:pt>
                <c:pt idx="4017">
                  <c:v>58</c:v>
                </c:pt>
                <c:pt idx="4018">
                  <c:v>52</c:v>
                </c:pt>
                <c:pt idx="4019">
                  <c:v>50</c:v>
                </c:pt>
                <c:pt idx="4020">
                  <c:v>48</c:v>
                </c:pt>
                <c:pt idx="4021">
                  <c:v>41</c:v>
                </c:pt>
                <c:pt idx="4022">
                  <c:v>57</c:v>
                </c:pt>
                <c:pt idx="4023">
                  <c:v>51</c:v>
                </c:pt>
                <c:pt idx="4024">
                  <c:v>50</c:v>
                </c:pt>
                <c:pt idx="4025">
                  <c:v>46</c:v>
                </c:pt>
                <c:pt idx="4026">
                  <c:v>60</c:v>
                </c:pt>
                <c:pt idx="4027">
                  <c:v>47</c:v>
                </c:pt>
                <c:pt idx="4028">
                  <c:v>83</c:v>
                </c:pt>
                <c:pt idx="4029">
                  <c:v>62</c:v>
                </c:pt>
                <c:pt idx="4030">
                  <c:v>45</c:v>
                </c:pt>
                <c:pt idx="4031">
                  <c:v>66</c:v>
                </c:pt>
                <c:pt idx="4032">
                  <c:v>37</c:v>
                </c:pt>
                <c:pt idx="4033">
                  <c:v>53</c:v>
                </c:pt>
                <c:pt idx="4034">
                  <c:v>48</c:v>
                </c:pt>
                <c:pt idx="4035">
                  <c:v>61</c:v>
                </c:pt>
                <c:pt idx="4036">
                  <c:v>49</c:v>
                </c:pt>
                <c:pt idx="4037">
                  <c:v>53</c:v>
                </c:pt>
                <c:pt idx="4038">
                  <c:v>74</c:v>
                </c:pt>
                <c:pt idx="4039">
                  <c:v>66</c:v>
                </c:pt>
                <c:pt idx="4040">
                  <c:v>66</c:v>
                </c:pt>
                <c:pt idx="4041">
                  <c:v>41</c:v>
                </c:pt>
                <c:pt idx="4042">
                  <c:v>45</c:v>
                </c:pt>
                <c:pt idx="4043">
                  <c:v>49</c:v>
                </c:pt>
                <c:pt idx="4044">
                  <c:v>61</c:v>
                </c:pt>
                <c:pt idx="4045">
                  <c:v>44</c:v>
                </c:pt>
                <c:pt idx="4046">
                  <c:v>52</c:v>
                </c:pt>
                <c:pt idx="4047">
                  <c:v>70</c:v>
                </c:pt>
                <c:pt idx="4048">
                  <c:v>50</c:v>
                </c:pt>
                <c:pt idx="4049">
                  <c:v>50</c:v>
                </c:pt>
                <c:pt idx="4050">
                  <c:v>58</c:v>
                </c:pt>
                <c:pt idx="4051">
                  <c:v>46</c:v>
                </c:pt>
                <c:pt idx="4052">
                  <c:v>47</c:v>
                </c:pt>
                <c:pt idx="4053">
                  <c:v>85</c:v>
                </c:pt>
                <c:pt idx="4054">
                  <c:v>61</c:v>
                </c:pt>
                <c:pt idx="4055">
                  <c:v>61</c:v>
                </c:pt>
                <c:pt idx="4056">
                  <c:v>65</c:v>
                </c:pt>
                <c:pt idx="4057">
                  <c:v>57</c:v>
                </c:pt>
                <c:pt idx="4058">
                  <c:v>48</c:v>
                </c:pt>
                <c:pt idx="4059">
                  <c:v>59</c:v>
                </c:pt>
                <c:pt idx="4060">
                  <c:v>46</c:v>
                </c:pt>
                <c:pt idx="4061">
                  <c:v>46</c:v>
                </c:pt>
                <c:pt idx="4062">
                  <c:v>47</c:v>
                </c:pt>
                <c:pt idx="4063">
                  <c:v>50</c:v>
                </c:pt>
                <c:pt idx="4064">
                  <c:v>42</c:v>
                </c:pt>
                <c:pt idx="4065">
                  <c:v>52</c:v>
                </c:pt>
                <c:pt idx="4066">
                  <c:v>48</c:v>
                </c:pt>
                <c:pt idx="4067">
                  <c:v>61</c:v>
                </c:pt>
                <c:pt idx="4068">
                  <c:v>53</c:v>
                </c:pt>
                <c:pt idx="4069">
                  <c:v>55</c:v>
                </c:pt>
                <c:pt idx="4070">
                  <c:v>62</c:v>
                </c:pt>
                <c:pt idx="4071">
                  <c:v>39</c:v>
                </c:pt>
                <c:pt idx="4072">
                  <c:v>55</c:v>
                </c:pt>
                <c:pt idx="4073">
                  <c:v>49</c:v>
                </c:pt>
                <c:pt idx="4074">
                  <c:v>67</c:v>
                </c:pt>
                <c:pt idx="4075">
                  <c:v>61</c:v>
                </c:pt>
                <c:pt idx="4076">
                  <c:v>50</c:v>
                </c:pt>
                <c:pt idx="4077">
                  <c:v>66</c:v>
                </c:pt>
                <c:pt idx="4078">
                  <c:v>54</c:v>
                </c:pt>
                <c:pt idx="4079">
                  <c:v>61</c:v>
                </c:pt>
                <c:pt idx="4080">
                  <c:v>50</c:v>
                </c:pt>
                <c:pt idx="4081">
                  <c:v>53</c:v>
                </c:pt>
                <c:pt idx="4082">
                  <c:v>50</c:v>
                </c:pt>
                <c:pt idx="4083">
                  <c:v>48</c:v>
                </c:pt>
                <c:pt idx="4084">
                  <c:v>80</c:v>
                </c:pt>
                <c:pt idx="4085">
                  <c:v>51</c:v>
                </c:pt>
                <c:pt idx="4086">
                  <c:v>43</c:v>
                </c:pt>
                <c:pt idx="4087">
                  <c:v>43</c:v>
                </c:pt>
                <c:pt idx="4088">
                  <c:v>62</c:v>
                </c:pt>
                <c:pt idx="4089">
                  <c:v>52</c:v>
                </c:pt>
                <c:pt idx="4090">
                  <c:v>53</c:v>
                </c:pt>
                <c:pt idx="4091">
                  <c:v>41</c:v>
                </c:pt>
                <c:pt idx="4092">
                  <c:v>52</c:v>
                </c:pt>
                <c:pt idx="4093">
                  <c:v>57</c:v>
                </c:pt>
                <c:pt idx="4094">
                  <c:v>64</c:v>
                </c:pt>
                <c:pt idx="4095">
                  <c:v>49</c:v>
                </c:pt>
                <c:pt idx="4096">
                  <c:v>51</c:v>
                </c:pt>
                <c:pt idx="4097">
                  <c:v>60</c:v>
                </c:pt>
                <c:pt idx="4098">
                  <c:v>60</c:v>
                </c:pt>
                <c:pt idx="4099">
                  <c:v>49</c:v>
                </c:pt>
                <c:pt idx="4100">
                  <c:v>39</c:v>
                </c:pt>
                <c:pt idx="4101">
                  <c:v>41</c:v>
                </c:pt>
                <c:pt idx="4102">
                  <c:v>60</c:v>
                </c:pt>
                <c:pt idx="4103">
                  <c:v>61</c:v>
                </c:pt>
                <c:pt idx="4104">
                  <c:v>39</c:v>
                </c:pt>
                <c:pt idx="4105">
                  <c:v>55</c:v>
                </c:pt>
                <c:pt idx="4106">
                  <c:v>62</c:v>
                </c:pt>
                <c:pt idx="4107">
                  <c:v>56</c:v>
                </c:pt>
                <c:pt idx="4108">
                  <c:v>47</c:v>
                </c:pt>
                <c:pt idx="4109">
                  <c:v>43</c:v>
                </c:pt>
                <c:pt idx="4110">
                  <c:v>70</c:v>
                </c:pt>
                <c:pt idx="4111">
                  <c:v>53</c:v>
                </c:pt>
                <c:pt idx="4112">
                  <c:v>61</c:v>
                </c:pt>
                <c:pt idx="4113">
                  <c:v>67</c:v>
                </c:pt>
                <c:pt idx="4114">
                  <c:v>42</c:v>
                </c:pt>
                <c:pt idx="4115">
                  <c:v>56</c:v>
                </c:pt>
                <c:pt idx="4116">
                  <c:v>59</c:v>
                </c:pt>
                <c:pt idx="4117">
                  <c:v>48</c:v>
                </c:pt>
                <c:pt idx="4118">
                  <c:v>53</c:v>
                </c:pt>
                <c:pt idx="4119">
                  <c:v>62</c:v>
                </c:pt>
                <c:pt idx="4120">
                  <c:v>62</c:v>
                </c:pt>
                <c:pt idx="4121">
                  <c:v>65</c:v>
                </c:pt>
                <c:pt idx="4122">
                  <c:v>51</c:v>
                </c:pt>
                <c:pt idx="4123">
                  <c:v>62</c:v>
                </c:pt>
                <c:pt idx="4124">
                  <c:v>45</c:v>
                </c:pt>
                <c:pt idx="4125">
                  <c:v>42</c:v>
                </c:pt>
                <c:pt idx="4126">
                  <c:v>50</c:v>
                </c:pt>
                <c:pt idx="4127">
                  <c:v>77</c:v>
                </c:pt>
                <c:pt idx="4128">
                  <c:v>62</c:v>
                </c:pt>
                <c:pt idx="4129">
                  <c:v>65</c:v>
                </c:pt>
                <c:pt idx="4130">
                  <c:v>55</c:v>
                </c:pt>
                <c:pt idx="4131">
                  <c:v>50</c:v>
                </c:pt>
                <c:pt idx="4132">
                  <c:v>61</c:v>
                </c:pt>
                <c:pt idx="4133">
                  <c:v>51</c:v>
                </c:pt>
                <c:pt idx="4134">
                  <c:v>46</c:v>
                </c:pt>
                <c:pt idx="4135">
                  <c:v>71</c:v>
                </c:pt>
                <c:pt idx="4136">
                  <c:v>46</c:v>
                </c:pt>
                <c:pt idx="4137">
                  <c:v>48</c:v>
                </c:pt>
                <c:pt idx="4138">
                  <c:v>70</c:v>
                </c:pt>
                <c:pt idx="4139">
                  <c:v>60</c:v>
                </c:pt>
                <c:pt idx="4140">
                  <c:v>60</c:v>
                </c:pt>
                <c:pt idx="4141">
                  <c:v>54</c:v>
                </c:pt>
                <c:pt idx="4142">
                  <c:v>52</c:v>
                </c:pt>
                <c:pt idx="4143">
                  <c:v>67</c:v>
                </c:pt>
                <c:pt idx="4144">
                  <c:v>50</c:v>
                </c:pt>
                <c:pt idx="4145">
                  <c:v>48</c:v>
                </c:pt>
                <c:pt idx="4146">
                  <c:v>50</c:v>
                </c:pt>
                <c:pt idx="4147">
                  <c:v>61</c:v>
                </c:pt>
                <c:pt idx="4148">
                  <c:v>61</c:v>
                </c:pt>
                <c:pt idx="4149">
                  <c:v>63</c:v>
                </c:pt>
                <c:pt idx="4150">
                  <c:v>44</c:v>
                </c:pt>
                <c:pt idx="4151">
                  <c:v>47</c:v>
                </c:pt>
                <c:pt idx="4152">
                  <c:v>50</c:v>
                </c:pt>
                <c:pt idx="4153">
                  <c:v>60</c:v>
                </c:pt>
                <c:pt idx="4154">
                  <c:v>58</c:v>
                </c:pt>
                <c:pt idx="4155">
                  <c:v>42</c:v>
                </c:pt>
                <c:pt idx="4156">
                  <c:v>67</c:v>
                </c:pt>
                <c:pt idx="4157">
                  <c:v>68</c:v>
                </c:pt>
                <c:pt idx="4158">
                  <c:v>45</c:v>
                </c:pt>
                <c:pt idx="4159">
                  <c:v>59</c:v>
                </c:pt>
                <c:pt idx="4160">
                  <c:v>64</c:v>
                </c:pt>
                <c:pt idx="4161">
                  <c:v>46</c:v>
                </c:pt>
                <c:pt idx="4162">
                  <c:v>51</c:v>
                </c:pt>
                <c:pt idx="4163">
                  <c:v>55</c:v>
                </c:pt>
                <c:pt idx="4164">
                  <c:v>50</c:v>
                </c:pt>
                <c:pt idx="4165">
                  <c:v>41</c:v>
                </c:pt>
                <c:pt idx="4166">
                  <c:v>61</c:v>
                </c:pt>
                <c:pt idx="4167">
                  <c:v>53</c:v>
                </c:pt>
                <c:pt idx="4168">
                  <c:v>59</c:v>
                </c:pt>
                <c:pt idx="4169">
                  <c:v>51</c:v>
                </c:pt>
                <c:pt idx="4170">
                  <c:v>60</c:v>
                </c:pt>
                <c:pt idx="4171">
                  <c:v>46</c:v>
                </c:pt>
                <c:pt idx="4172">
                  <c:v>60</c:v>
                </c:pt>
                <c:pt idx="4173">
                  <c:v>42</c:v>
                </c:pt>
                <c:pt idx="4174">
                  <c:v>42</c:v>
                </c:pt>
                <c:pt idx="4175">
                  <c:v>50</c:v>
                </c:pt>
                <c:pt idx="4176">
                  <c:v>55</c:v>
                </c:pt>
                <c:pt idx="4177">
                  <c:v>54</c:v>
                </c:pt>
                <c:pt idx="4178">
                  <c:v>70</c:v>
                </c:pt>
                <c:pt idx="4179">
                  <c:v>67</c:v>
                </c:pt>
                <c:pt idx="4180">
                  <c:v>61</c:v>
                </c:pt>
                <c:pt idx="4181">
                  <c:v>48</c:v>
                </c:pt>
                <c:pt idx="4182">
                  <c:v>45</c:v>
                </c:pt>
                <c:pt idx="4183">
                  <c:v>39</c:v>
                </c:pt>
                <c:pt idx="4184">
                  <c:v>51</c:v>
                </c:pt>
                <c:pt idx="4185">
                  <c:v>64</c:v>
                </c:pt>
                <c:pt idx="4186">
                  <c:v>52</c:v>
                </c:pt>
                <c:pt idx="4187">
                  <c:v>57</c:v>
                </c:pt>
                <c:pt idx="4188">
                  <c:v>50</c:v>
                </c:pt>
                <c:pt idx="4189">
                  <c:v>50</c:v>
                </c:pt>
                <c:pt idx="4190">
                  <c:v>72</c:v>
                </c:pt>
                <c:pt idx="4191">
                  <c:v>62</c:v>
                </c:pt>
                <c:pt idx="4192">
                  <c:v>62</c:v>
                </c:pt>
                <c:pt idx="4193">
                  <c:v>61</c:v>
                </c:pt>
                <c:pt idx="4194">
                  <c:v>52</c:v>
                </c:pt>
                <c:pt idx="4195">
                  <c:v>47</c:v>
                </c:pt>
                <c:pt idx="4196">
                  <c:v>54</c:v>
                </c:pt>
                <c:pt idx="4197">
                  <c:v>50</c:v>
                </c:pt>
                <c:pt idx="4198">
                  <c:v>44</c:v>
                </c:pt>
                <c:pt idx="4199">
                  <c:v>59</c:v>
                </c:pt>
                <c:pt idx="4200">
                  <c:v>52</c:v>
                </c:pt>
                <c:pt idx="4201">
                  <c:v>64</c:v>
                </c:pt>
                <c:pt idx="4202">
                  <c:v>48</c:v>
                </c:pt>
                <c:pt idx="4203">
                  <c:v>55</c:v>
                </c:pt>
                <c:pt idx="4204">
                  <c:v>52</c:v>
                </c:pt>
                <c:pt idx="4205">
                  <c:v>52</c:v>
                </c:pt>
                <c:pt idx="4206">
                  <c:v>47</c:v>
                </c:pt>
                <c:pt idx="4207">
                  <c:v>56</c:v>
                </c:pt>
                <c:pt idx="4208">
                  <c:v>59</c:v>
                </c:pt>
                <c:pt idx="4209">
                  <c:v>51</c:v>
                </c:pt>
                <c:pt idx="4210">
                  <c:v>46</c:v>
                </c:pt>
                <c:pt idx="4211">
                  <c:v>64</c:v>
                </c:pt>
                <c:pt idx="4212">
                  <c:v>62</c:v>
                </c:pt>
                <c:pt idx="4213">
                  <c:v>48</c:v>
                </c:pt>
                <c:pt idx="4214">
                  <c:v>75</c:v>
                </c:pt>
                <c:pt idx="4215">
                  <c:v>50</c:v>
                </c:pt>
                <c:pt idx="4216">
                  <c:v>73</c:v>
                </c:pt>
                <c:pt idx="4217">
                  <c:v>62</c:v>
                </c:pt>
                <c:pt idx="4218">
                  <c:v>61</c:v>
                </c:pt>
                <c:pt idx="4219">
                  <c:v>70</c:v>
                </c:pt>
                <c:pt idx="4220">
                  <c:v>63</c:v>
                </c:pt>
                <c:pt idx="4221">
                  <c:v>63</c:v>
                </c:pt>
                <c:pt idx="4222">
                  <c:v>62</c:v>
                </c:pt>
                <c:pt idx="4223">
                  <c:v>50</c:v>
                </c:pt>
                <c:pt idx="4224">
                  <c:v>49</c:v>
                </c:pt>
                <c:pt idx="4225">
                  <c:v>62</c:v>
                </c:pt>
                <c:pt idx="4226">
                  <c:v>51</c:v>
                </c:pt>
                <c:pt idx="4227">
                  <c:v>62</c:v>
                </c:pt>
                <c:pt idx="4228">
                  <c:v>53</c:v>
                </c:pt>
                <c:pt idx="4229">
                  <c:v>56</c:v>
                </c:pt>
                <c:pt idx="4230">
                  <c:v>60</c:v>
                </c:pt>
                <c:pt idx="4231">
                  <c:v>66</c:v>
                </c:pt>
                <c:pt idx="4232">
                  <c:v>36</c:v>
                </c:pt>
                <c:pt idx="4233">
                  <c:v>56</c:v>
                </c:pt>
                <c:pt idx="4234">
                  <c:v>60</c:v>
                </c:pt>
                <c:pt idx="4235">
                  <c:v>42</c:v>
                </c:pt>
                <c:pt idx="4236">
                  <c:v>49</c:v>
                </c:pt>
                <c:pt idx="4237">
                  <c:v>64</c:v>
                </c:pt>
                <c:pt idx="4238">
                  <c:v>34</c:v>
                </c:pt>
                <c:pt idx="4239">
                  <c:v>54</c:v>
                </c:pt>
                <c:pt idx="4240">
                  <c:v>58</c:v>
                </c:pt>
                <c:pt idx="4241">
                  <c:v>63</c:v>
                </c:pt>
                <c:pt idx="4242">
                  <c:v>60</c:v>
                </c:pt>
                <c:pt idx="4243">
                  <c:v>57</c:v>
                </c:pt>
                <c:pt idx="4244">
                  <c:v>54</c:v>
                </c:pt>
                <c:pt idx="4245">
                  <c:v>39</c:v>
                </c:pt>
                <c:pt idx="4246">
                  <c:v>51</c:v>
                </c:pt>
                <c:pt idx="4247">
                  <c:v>50</c:v>
                </c:pt>
                <c:pt idx="4248">
                  <c:v>58</c:v>
                </c:pt>
                <c:pt idx="4249">
                  <c:v>44</c:v>
                </c:pt>
                <c:pt idx="4250">
                  <c:v>47</c:v>
                </c:pt>
                <c:pt idx="4251">
                  <c:v>57</c:v>
                </c:pt>
                <c:pt idx="4252">
                  <c:v>59</c:v>
                </c:pt>
                <c:pt idx="4253">
                  <c:v>49</c:v>
                </c:pt>
                <c:pt idx="4254">
                  <c:v>65</c:v>
                </c:pt>
                <c:pt idx="4255">
                  <c:v>49</c:v>
                </c:pt>
                <c:pt idx="4256">
                  <c:v>48</c:v>
                </c:pt>
                <c:pt idx="4257">
                  <c:v>53</c:v>
                </c:pt>
                <c:pt idx="4258">
                  <c:v>59</c:v>
                </c:pt>
                <c:pt idx="4259">
                  <c:v>59</c:v>
                </c:pt>
                <c:pt idx="4260">
                  <c:v>45</c:v>
                </c:pt>
                <c:pt idx="4261">
                  <c:v>50</c:v>
                </c:pt>
                <c:pt idx="4262">
                  <c:v>68</c:v>
                </c:pt>
                <c:pt idx="4263">
                  <c:v>71</c:v>
                </c:pt>
                <c:pt idx="4264">
                  <c:v>69</c:v>
                </c:pt>
                <c:pt idx="4265">
                  <c:v>52</c:v>
                </c:pt>
                <c:pt idx="4266">
                  <c:v>50</c:v>
                </c:pt>
                <c:pt idx="4267">
                  <c:v>57</c:v>
                </c:pt>
                <c:pt idx="4268">
                  <c:v>69</c:v>
                </c:pt>
                <c:pt idx="4269">
                  <c:v>53</c:v>
                </c:pt>
                <c:pt idx="4270">
                  <c:v>54</c:v>
                </c:pt>
                <c:pt idx="4271">
                  <c:v>39</c:v>
                </c:pt>
                <c:pt idx="4272">
                  <c:v>57</c:v>
                </c:pt>
                <c:pt idx="4273">
                  <c:v>64</c:v>
                </c:pt>
                <c:pt idx="4274">
                  <c:v>52</c:v>
                </c:pt>
                <c:pt idx="4275">
                  <c:v>71</c:v>
                </c:pt>
                <c:pt idx="4276">
                  <c:v>42</c:v>
                </c:pt>
                <c:pt idx="4277">
                  <c:v>58</c:v>
                </c:pt>
                <c:pt idx="4278">
                  <c:v>57</c:v>
                </c:pt>
                <c:pt idx="4279">
                  <c:v>48</c:v>
                </c:pt>
                <c:pt idx="4280">
                  <c:v>47</c:v>
                </c:pt>
                <c:pt idx="4281">
                  <c:v>50</c:v>
                </c:pt>
                <c:pt idx="4282">
                  <c:v>54</c:v>
                </c:pt>
                <c:pt idx="4283">
                  <c:v>65</c:v>
                </c:pt>
                <c:pt idx="4284">
                  <c:v>39</c:v>
                </c:pt>
                <c:pt idx="4285">
                  <c:v>64</c:v>
                </c:pt>
                <c:pt idx="4286">
                  <c:v>72</c:v>
                </c:pt>
                <c:pt idx="4287">
                  <c:v>55</c:v>
                </c:pt>
                <c:pt idx="4288">
                  <c:v>54</c:v>
                </c:pt>
                <c:pt idx="4289">
                  <c:v>54</c:v>
                </c:pt>
                <c:pt idx="4290">
                  <c:v>51</c:v>
                </c:pt>
                <c:pt idx="4291">
                  <c:v>40</c:v>
                </c:pt>
                <c:pt idx="4292">
                  <c:v>60</c:v>
                </c:pt>
                <c:pt idx="4293">
                  <c:v>52</c:v>
                </c:pt>
                <c:pt idx="4294">
                  <c:v>69</c:v>
                </c:pt>
                <c:pt idx="4295">
                  <c:v>73</c:v>
                </c:pt>
                <c:pt idx="4296">
                  <c:v>62</c:v>
                </c:pt>
                <c:pt idx="4297">
                  <c:v>26</c:v>
                </c:pt>
                <c:pt idx="4298">
                  <c:v>62</c:v>
                </c:pt>
                <c:pt idx="4299">
                  <c:v>51</c:v>
                </c:pt>
                <c:pt idx="4300">
                  <c:v>63</c:v>
                </c:pt>
                <c:pt idx="4301">
                  <c:v>60</c:v>
                </c:pt>
                <c:pt idx="4302">
                  <c:v>55</c:v>
                </c:pt>
                <c:pt idx="4303">
                  <c:v>55</c:v>
                </c:pt>
                <c:pt idx="4304">
                  <c:v>51</c:v>
                </c:pt>
                <c:pt idx="4305">
                  <c:v>58</c:v>
                </c:pt>
                <c:pt idx="4306">
                  <c:v>71</c:v>
                </c:pt>
                <c:pt idx="4307">
                  <c:v>58</c:v>
                </c:pt>
                <c:pt idx="4308">
                  <c:v>58</c:v>
                </c:pt>
                <c:pt idx="4309">
                  <c:v>65</c:v>
                </c:pt>
                <c:pt idx="4310">
                  <c:v>48</c:v>
                </c:pt>
                <c:pt idx="4311">
                  <c:v>55</c:v>
                </c:pt>
                <c:pt idx="4312">
                  <c:v>55</c:v>
                </c:pt>
                <c:pt idx="4313">
                  <c:v>58</c:v>
                </c:pt>
                <c:pt idx="4314">
                  <c:v>51</c:v>
                </c:pt>
                <c:pt idx="4315">
                  <c:v>54</c:v>
                </c:pt>
                <c:pt idx="4316">
                  <c:v>43</c:v>
                </c:pt>
                <c:pt idx="4317">
                  <c:v>72</c:v>
                </c:pt>
                <c:pt idx="4318">
                  <c:v>54</c:v>
                </c:pt>
                <c:pt idx="4319">
                  <c:v>67</c:v>
                </c:pt>
                <c:pt idx="4320">
                  <c:v>52</c:v>
                </c:pt>
                <c:pt idx="4321">
                  <c:v>29</c:v>
                </c:pt>
                <c:pt idx="4322">
                  <c:v>60</c:v>
                </c:pt>
                <c:pt idx="4323">
                  <c:v>57</c:v>
                </c:pt>
                <c:pt idx="4324">
                  <c:v>53</c:v>
                </c:pt>
                <c:pt idx="4325">
                  <c:v>59</c:v>
                </c:pt>
                <c:pt idx="4326">
                  <c:v>41</c:v>
                </c:pt>
                <c:pt idx="4327">
                  <c:v>48</c:v>
                </c:pt>
                <c:pt idx="4328">
                  <c:v>52</c:v>
                </c:pt>
                <c:pt idx="4329">
                  <c:v>56</c:v>
                </c:pt>
                <c:pt idx="4330">
                  <c:v>35</c:v>
                </c:pt>
                <c:pt idx="4331">
                  <c:v>75</c:v>
                </c:pt>
                <c:pt idx="4332">
                  <c:v>52</c:v>
                </c:pt>
                <c:pt idx="4333">
                  <c:v>47</c:v>
                </c:pt>
                <c:pt idx="4334">
                  <c:v>46</c:v>
                </c:pt>
                <c:pt idx="4335">
                  <c:v>54</c:v>
                </c:pt>
                <c:pt idx="4336">
                  <c:v>61</c:v>
                </c:pt>
                <c:pt idx="4337">
                  <c:v>47</c:v>
                </c:pt>
                <c:pt idx="4338">
                  <c:v>66</c:v>
                </c:pt>
                <c:pt idx="4339">
                  <c:v>52</c:v>
                </c:pt>
                <c:pt idx="4340">
                  <c:v>59</c:v>
                </c:pt>
                <c:pt idx="4341">
                  <c:v>69</c:v>
                </c:pt>
                <c:pt idx="4342">
                  <c:v>55</c:v>
                </c:pt>
                <c:pt idx="4343">
                  <c:v>68</c:v>
                </c:pt>
                <c:pt idx="4344">
                  <c:v>75</c:v>
                </c:pt>
                <c:pt idx="4345">
                  <c:v>56</c:v>
                </c:pt>
                <c:pt idx="4346">
                  <c:v>53</c:v>
                </c:pt>
                <c:pt idx="4347">
                  <c:v>50</c:v>
                </c:pt>
                <c:pt idx="4348">
                  <c:v>77</c:v>
                </c:pt>
                <c:pt idx="4349">
                  <c:v>72</c:v>
                </c:pt>
                <c:pt idx="4350">
                  <c:v>57</c:v>
                </c:pt>
                <c:pt idx="4351">
                  <c:v>47</c:v>
                </c:pt>
                <c:pt idx="4352">
                  <c:v>49</c:v>
                </c:pt>
                <c:pt idx="4353">
                  <c:v>45</c:v>
                </c:pt>
                <c:pt idx="4354">
                  <c:v>59</c:v>
                </c:pt>
                <c:pt idx="4355">
                  <c:v>35</c:v>
                </c:pt>
                <c:pt idx="4356">
                  <c:v>50</c:v>
                </c:pt>
                <c:pt idx="4357">
                  <c:v>49</c:v>
                </c:pt>
                <c:pt idx="4358">
                  <c:v>55</c:v>
                </c:pt>
                <c:pt idx="4359">
                  <c:v>52</c:v>
                </c:pt>
                <c:pt idx="4360">
                  <c:v>58</c:v>
                </c:pt>
                <c:pt idx="4361">
                  <c:v>72</c:v>
                </c:pt>
                <c:pt idx="4362">
                  <c:v>49</c:v>
                </c:pt>
                <c:pt idx="4363">
                  <c:v>60</c:v>
                </c:pt>
                <c:pt idx="4364">
                  <c:v>43</c:v>
                </c:pt>
                <c:pt idx="4365">
                  <c:v>53</c:v>
                </c:pt>
                <c:pt idx="4366">
                  <c:v>54</c:v>
                </c:pt>
                <c:pt idx="4367">
                  <c:v>59</c:v>
                </c:pt>
                <c:pt idx="4368">
                  <c:v>61</c:v>
                </c:pt>
                <c:pt idx="4369">
                  <c:v>60</c:v>
                </c:pt>
                <c:pt idx="4370">
                  <c:v>47</c:v>
                </c:pt>
                <c:pt idx="4371">
                  <c:v>49</c:v>
                </c:pt>
                <c:pt idx="4372">
                  <c:v>57</c:v>
                </c:pt>
                <c:pt idx="4373">
                  <c:v>62</c:v>
                </c:pt>
                <c:pt idx="4374">
                  <c:v>41</c:v>
                </c:pt>
                <c:pt idx="4375">
                  <c:v>58</c:v>
                </c:pt>
                <c:pt idx="4376">
                  <c:v>53</c:v>
                </c:pt>
                <c:pt idx="4377">
                  <c:v>54</c:v>
                </c:pt>
                <c:pt idx="4378">
                  <c:v>48</c:v>
                </c:pt>
                <c:pt idx="4379">
                  <c:v>43</c:v>
                </c:pt>
                <c:pt idx="4380">
                  <c:v>60</c:v>
                </c:pt>
                <c:pt idx="4381">
                  <c:v>55</c:v>
                </c:pt>
                <c:pt idx="4382">
                  <c:v>48</c:v>
                </c:pt>
                <c:pt idx="4383">
                  <c:v>59</c:v>
                </c:pt>
                <c:pt idx="4384">
                  <c:v>72</c:v>
                </c:pt>
                <c:pt idx="4385">
                  <c:v>54</c:v>
                </c:pt>
                <c:pt idx="4386">
                  <c:v>60</c:v>
                </c:pt>
                <c:pt idx="4387">
                  <c:v>63</c:v>
                </c:pt>
                <c:pt idx="4388">
                  <c:v>56</c:v>
                </c:pt>
                <c:pt idx="4389">
                  <c:v>39</c:v>
                </c:pt>
                <c:pt idx="4390">
                  <c:v>41</c:v>
                </c:pt>
                <c:pt idx="4391">
                  <c:v>31</c:v>
                </c:pt>
                <c:pt idx="4392">
                  <c:v>50</c:v>
                </c:pt>
                <c:pt idx="4393">
                  <c:v>55</c:v>
                </c:pt>
                <c:pt idx="4394">
                  <c:v>57</c:v>
                </c:pt>
                <c:pt idx="4395">
                  <c:v>49</c:v>
                </c:pt>
                <c:pt idx="4396">
                  <c:v>64</c:v>
                </c:pt>
                <c:pt idx="4397">
                  <c:v>67</c:v>
                </c:pt>
                <c:pt idx="4398">
                  <c:v>56</c:v>
                </c:pt>
                <c:pt idx="4399">
                  <c:v>53</c:v>
                </c:pt>
                <c:pt idx="4400">
                  <c:v>47</c:v>
                </c:pt>
                <c:pt idx="4401">
                  <c:v>74</c:v>
                </c:pt>
                <c:pt idx="4402">
                  <c:v>72</c:v>
                </c:pt>
                <c:pt idx="4403">
                  <c:v>55</c:v>
                </c:pt>
                <c:pt idx="4404">
                  <c:v>57</c:v>
                </c:pt>
                <c:pt idx="4405">
                  <c:v>58</c:v>
                </c:pt>
                <c:pt idx="4406">
                  <c:v>72</c:v>
                </c:pt>
                <c:pt idx="4407">
                  <c:v>50</c:v>
                </c:pt>
                <c:pt idx="4408">
                  <c:v>55</c:v>
                </c:pt>
                <c:pt idx="4409">
                  <c:v>62</c:v>
                </c:pt>
                <c:pt idx="4410">
                  <c:v>57</c:v>
                </c:pt>
                <c:pt idx="4411">
                  <c:v>64</c:v>
                </c:pt>
                <c:pt idx="4412">
                  <c:v>69</c:v>
                </c:pt>
                <c:pt idx="4413">
                  <c:v>40</c:v>
                </c:pt>
                <c:pt idx="4414">
                  <c:v>47</c:v>
                </c:pt>
                <c:pt idx="4415">
                  <c:v>61</c:v>
                </c:pt>
                <c:pt idx="4416">
                  <c:v>44</c:v>
                </c:pt>
                <c:pt idx="4417">
                  <c:v>59</c:v>
                </c:pt>
                <c:pt idx="4418">
                  <c:v>54</c:v>
                </c:pt>
                <c:pt idx="4419">
                  <c:v>51</c:v>
                </c:pt>
                <c:pt idx="4420">
                  <c:v>48</c:v>
                </c:pt>
                <c:pt idx="4421">
                  <c:v>55</c:v>
                </c:pt>
                <c:pt idx="4422">
                  <c:v>69</c:v>
                </c:pt>
                <c:pt idx="4423">
                  <c:v>60</c:v>
                </c:pt>
                <c:pt idx="4424">
                  <c:v>45</c:v>
                </c:pt>
                <c:pt idx="4425">
                  <c:v>54</c:v>
                </c:pt>
                <c:pt idx="4426">
                  <c:v>45</c:v>
                </c:pt>
                <c:pt idx="4427">
                  <c:v>59</c:v>
                </c:pt>
                <c:pt idx="4428">
                  <c:v>52</c:v>
                </c:pt>
                <c:pt idx="4429">
                  <c:v>63</c:v>
                </c:pt>
                <c:pt idx="4430">
                  <c:v>58</c:v>
                </c:pt>
                <c:pt idx="4431">
                  <c:v>41</c:v>
                </c:pt>
                <c:pt idx="4432">
                  <c:v>63</c:v>
                </c:pt>
                <c:pt idx="4433">
                  <c:v>52</c:v>
                </c:pt>
                <c:pt idx="4434">
                  <c:v>51</c:v>
                </c:pt>
                <c:pt idx="4435">
                  <c:v>55</c:v>
                </c:pt>
                <c:pt idx="4436">
                  <c:v>56</c:v>
                </c:pt>
                <c:pt idx="4437">
                  <c:v>49</c:v>
                </c:pt>
                <c:pt idx="4438">
                  <c:v>61</c:v>
                </c:pt>
                <c:pt idx="4439">
                  <c:v>52</c:v>
                </c:pt>
                <c:pt idx="4440">
                  <c:v>54</c:v>
                </c:pt>
                <c:pt idx="4441">
                  <c:v>51</c:v>
                </c:pt>
                <c:pt idx="4442">
                  <c:v>38</c:v>
                </c:pt>
                <c:pt idx="4443">
                  <c:v>47</c:v>
                </c:pt>
                <c:pt idx="4444">
                  <c:v>47</c:v>
                </c:pt>
                <c:pt idx="4445">
                  <c:v>51</c:v>
                </c:pt>
                <c:pt idx="4446">
                  <c:v>51</c:v>
                </c:pt>
                <c:pt idx="4447">
                  <c:v>42</c:v>
                </c:pt>
                <c:pt idx="4448">
                  <c:v>57</c:v>
                </c:pt>
                <c:pt idx="4449">
                  <c:v>49</c:v>
                </c:pt>
                <c:pt idx="4450">
                  <c:v>52</c:v>
                </c:pt>
                <c:pt idx="4451">
                  <c:v>64</c:v>
                </c:pt>
                <c:pt idx="4452">
                  <c:v>44</c:v>
                </c:pt>
                <c:pt idx="4453">
                  <c:v>54</c:v>
                </c:pt>
                <c:pt idx="4454">
                  <c:v>71</c:v>
                </c:pt>
                <c:pt idx="4455">
                  <c:v>57</c:v>
                </c:pt>
                <c:pt idx="4456">
                  <c:v>58</c:v>
                </c:pt>
                <c:pt idx="4457">
                  <c:v>48</c:v>
                </c:pt>
                <c:pt idx="4458">
                  <c:v>46</c:v>
                </c:pt>
                <c:pt idx="4459">
                  <c:v>45</c:v>
                </c:pt>
                <c:pt idx="4460">
                  <c:v>61</c:v>
                </c:pt>
                <c:pt idx="4461">
                  <c:v>45</c:v>
                </c:pt>
                <c:pt idx="4462">
                  <c:v>51</c:v>
                </c:pt>
                <c:pt idx="4463">
                  <c:v>54</c:v>
                </c:pt>
                <c:pt idx="4464">
                  <c:v>51</c:v>
                </c:pt>
                <c:pt idx="4465">
                  <c:v>60</c:v>
                </c:pt>
                <c:pt idx="4466">
                  <c:v>55</c:v>
                </c:pt>
                <c:pt idx="4467">
                  <c:v>46</c:v>
                </c:pt>
                <c:pt idx="4468">
                  <c:v>48</c:v>
                </c:pt>
                <c:pt idx="4469">
                  <c:v>61</c:v>
                </c:pt>
                <c:pt idx="4470">
                  <c:v>54</c:v>
                </c:pt>
                <c:pt idx="4471">
                  <c:v>55</c:v>
                </c:pt>
                <c:pt idx="4472">
                  <c:v>45</c:v>
                </c:pt>
                <c:pt idx="4473">
                  <c:v>48</c:v>
                </c:pt>
                <c:pt idx="4474">
                  <c:v>53</c:v>
                </c:pt>
                <c:pt idx="4475">
                  <c:v>54</c:v>
                </c:pt>
                <c:pt idx="4476">
                  <c:v>54</c:v>
                </c:pt>
                <c:pt idx="4477">
                  <c:v>68</c:v>
                </c:pt>
                <c:pt idx="4478">
                  <c:v>73</c:v>
                </c:pt>
                <c:pt idx="4479">
                  <c:v>63</c:v>
                </c:pt>
                <c:pt idx="4480">
                  <c:v>52</c:v>
                </c:pt>
                <c:pt idx="4481">
                  <c:v>56</c:v>
                </c:pt>
                <c:pt idx="4482">
                  <c:v>47</c:v>
                </c:pt>
                <c:pt idx="4483">
                  <c:v>81</c:v>
                </c:pt>
                <c:pt idx="4484">
                  <c:v>45</c:v>
                </c:pt>
                <c:pt idx="4485">
                  <c:v>53</c:v>
                </c:pt>
                <c:pt idx="4486">
                  <c:v>53</c:v>
                </c:pt>
                <c:pt idx="4487">
                  <c:v>65</c:v>
                </c:pt>
                <c:pt idx="4488">
                  <c:v>66</c:v>
                </c:pt>
                <c:pt idx="4489">
                  <c:v>51</c:v>
                </c:pt>
                <c:pt idx="4490">
                  <c:v>42</c:v>
                </c:pt>
                <c:pt idx="4491">
                  <c:v>63</c:v>
                </c:pt>
                <c:pt idx="4492">
                  <c:v>56</c:v>
                </c:pt>
                <c:pt idx="4493">
                  <c:v>56</c:v>
                </c:pt>
                <c:pt idx="4494">
                  <c:v>46</c:v>
                </c:pt>
                <c:pt idx="4495">
                  <c:v>76</c:v>
                </c:pt>
                <c:pt idx="4496">
                  <c:v>71</c:v>
                </c:pt>
                <c:pt idx="4497">
                  <c:v>61</c:v>
                </c:pt>
                <c:pt idx="4498">
                  <c:v>49</c:v>
                </c:pt>
                <c:pt idx="4499">
                  <c:v>61</c:v>
                </c:pt>
                <c:pt idx="4500">
                  <c:v>47</c:v>
                </c:pt>
                <c:pt idx="4501">
                  <c:v>59</c:v>
                </c:pt>
                <c:pt idx="4502">
                  <c:v>54</c:v>
                </c:pt>
                <c:pt idx="4503">
                  <c:v>71</c:v>
                </c:pt>
                <c:pt idx="4504">
                  <c:v>39</c:v>
                </c:pt>
                <c:pt idx="4505">
                  <c:v>57</c:v>
                </c:pt>
                <c:pt idx="4506">
                  <c:v>49</c:v>
                </c:pt>
                <c:pt idx="4507">
                  <c:v>56</c:v>
                </c:pt>
                <c:pt idx="4508">
                  <c:v>42</c:v>
                </c:pt>
                <c:pt idx="4509">
                  <c:v>40</c:v>
                </c:pt>
                <c:pt idx="4510">
                  <c:v>74</c:v>
                </c:pt>
                <c:pt idx="4511">
                  <c:v>49</c:v>
                </c:pt>
                <c:pt idx="4512">
                  <c:v>59</c:v>
                </c:pt>
                <c:pt idx="4513">
                  <c:v>61</c:v>
                </c:pt>
                <c:pt idx="4514">
                  <c:v>61</c:v>
                </c:pt>
                <c:pt idx="4515">
                  <c:v>49</c:v>
                </c:pt>
                <c:pt idx="4516">
                  <c:v>49</c:v>
                </c:pt>
                <c:pt idx="4517">
                  <c:v>45</c:v>
                </c:pt>
                <c:pt idx="4518">
                  <c:v>71</c:v>
                </c:pt>
                <c:pt idx="4519">
                  <c:v>45</c:v>
                </c:pt>
                <c:pt idx="4520">
                  <c:v>59</c:v>
                </c:pt>
                <c:pt idx="4521">
                  <c:v>66</c:v>
                </c:pt>
                <c:pt idx="4522">
                  <c:v>49</c:v>
                </c:pt>
                <c:pt idx="4523">
                  <c:v>50</c:v>
                </c:pt>
                <c:pt idx="4524">
                  <c:v>66</c:v>
                </c:pt>
                <c:pt idx="4525">
                  <c:v>80</c:v>
                </c:pt>
                <c:pt idx="4526">
                  <c:v>52</c:v>
                </c:pt>
                <c:pt idx="4527">
                  <c:v>52</c:v>
                </c:pt>
                <c:pt idx="4528">
                  <c:v>55</c:v>
                </c:pt>
                <c:pt idx="4529">
                  <c:v>57</c:v>
                </c:pt>
                <c:pt idx="4530">
                  <c:v>65</c:v>
                </c:pt>
                <c:pt idx="4531">
                  <c:v>61</c:v>
                </c:pt>
                <c:pt idx="4532">
                  <c:v>63</c:v>
                </c:pt>
                <c:pt idx="4533">
                  <c:v>57</c:v>
                </c:pt>
                <c:pt idx="4534">
                  <c:v>56</c:v>
                </c:pt>
                <c:pt idx="4535">
                  <c:v>57</c:v>
                </c:pt>
                <c:pt idx="4536">
                  <c:v>61</c:v>
                </c:pt>
                <c:pt idx="4537">
                  <c:v>63</c:v>
                </c:pt>
                <c:pt idx="4538">
                  <c:v>56</c:v>
                </c:pt>
                <c:pt idx="4539">
                  <c:v>52</c:v>
                </c:pt>
                <c:pt idx="4540">
                  <c:v>59</c:v>
                </c:pt>
                <c:pt idx="4541">
                  <c:v>48</c:v>
                </c:pt>
                <c:pt idx="4542">
                  <c:v>51</c:v>
                </c:pt>
                <c:pt idx="4543">
                  <c:v>58</c:v>
                </c:pt>
                <c:pt idx="4544">
                  <c:v>41</c:v>
                </c:pt>
                <c:pt idx="4545">
                  <c:v>66</c:v>
                </c:pt>
                <c:pt idx="4546">
                  <c:v>67</c:v>
                </c:pt>
                <c:pt idx="4547">
                  <c:v>68</c:v>
                </c:pt>
                <c:pt idx="4548">
                  <c:v>64</c:v>
                </c:pt>
                <c:pt idx="4549">
                  <c:v>62</c:v>
                </c:pt>
                <c:pt idx="4550">
                  <c:v>51</c:v>
                </c:pt>
                <c:pt idx="4551">
                  <c:v>56</c:v>
                </c:pt>
                <c:pt idx="4552">
                  <c:v>58</c:v>
                </c:pt>
                <c:pt idx="4553">
                  <c:v>61</c:v>
                </c:pt>
                <c:pt idx="4554">
                  <c:v>49</c:v>
                </c:pt>
                <c:pt idx="4555">
                  <c:v>58</c:v>
                </c:pt>
                <c:pt idx="4556">
                  <c:v>63</c:v>
                </c:pt>
                <c:pt idx="4557">
                  <c:v>53</c:v>
                </c:pt>
                <c:pt idx="4558">
                  <c:v>39</c:v>
                </c:pt>
                <c:pt idx="4559">
                  <c:v>49</c:v>
                </c:pt>
                <c:pt idx="4560">
                  <c:v>60</c:v>
                </c:pt>
                <c:pt idx="4561">
                  <c:v>63</c:v>
                </c:pt>
                <c:pt idx="4562">
                  <c:v>57</c:v>
                </c:pt>
                <c:pt idx="4563">
                  <c:v>40</c:v>
                </c:pt>
                <c:pt idx="4564">
                  <c:v>47</c:v>
                </c:pt>
                <c:pt idx="4565">
                  <c:v>51</c:v>
                </c:pt>
                <c:pt idx="4566">
                  <c:v>53</c:v>
                </c:pt>
                <c:pt idx="4567">
                  <c:v>39</c:v>
                </c:pt>
                <c:pt idx="4568">
                  <c:v>64</c:v>
                </c:pt>
                <c:pt idx="4569">
                  <c:v>55</c:v>
                </c:pt>
                <c:pt idx="4570">
                  <c:v>46</c:v>
                </c:pt>
                <c:pt idx="4571">
                  <c:v>57</c:v>
                </c:pt>
                <c:pt idx="4572">
                  <c:v>40</c:v>
                </c:pt>
                <c:pt idx="4573">
                  <c:v>56</c:v>
                </c:pt>
                <c:pt idx="4574">
                  <c:v>56</c:v>
                </c:pt>
                <c:pt idx="4575">
                  <c:v>54</c:v>
                </c:pt>
                <c:pt idx="4576">
                  <c:v>48</c:v>
                </c:pt>
                <c:pt idx="4577">
                  <c:v>62</c:v>
                </c:pt>
                <c:pt idx="4578">
                  <c:v>37</c:v>
                </c:pt>
                <c:pt idx="4579">
                  <c:v>55</c:v>
                </c:pt>
                <c:pt idx="4580">
                  <c:v>62</c:v>
                </c:pt>
                <c:pt idx="4581">
                  <c:v>63</c:v>
                </c:pt>
                <c:pt idx="4582">
                  <c:v>42</c:v>
                </c:pt>
                <c:pt idx="4583">
                  <c:v>71</c:v>
                </c:pt>
                <c:pt idx="4584">
                  <c:v>62</c:v>
                </c:pt>
                <c:pt idx="4585">
                  <c:v>59</c:v>
                </c:pt>
                <c:pt idx="4586">
                  <c:v>53</c:v>
                </c:pt>
                <c:pt idx="4587">
                  <c:v>44</c:v>
                </c:pt>
                <c:pt idx="4588">
                  <c:v>61</c:v>
                </c:pt>
                <c:pt idx="4589">
                  <c:v>52</c:v>
                </c:pt>
                <c:pt idx="4590">
                  <c:v>53</c:v>
                </c:pt>
                <c:pt idx="4591">
                  <c:v>68</c:v>
                </c:pt>
                <c:pt idx="4592">
                  <c:v>72</c:v>
                </c:pt>
                <c:pt idx="4593">
                  <c:v>56</c:v>
                </c:pt>
                <c:pt idx="4594">
                  <c:v>67</c:v>
                </c:pt>
                <c:pt idx="4595">
                  <c:v>55</c:v>
                </c:pt>
                <c:pt idx="4596">
                  <c:v>69</c:v>
                </c:pt>
                <c:pt idx="4597">
                  <c:v>61</c:v>
                </c:pt>
                <c:pt idx="4598">
                  <c:v>57</c:v>
                </c:pt>
                <c:pt idx="4599">
                  <c:v>65</c:v>
                </c:pt>
                <c:pt idx="4600">
                  <c:v>55</c:v>
                </c:pt>
                <c:pt idx="4601">
                  <c:v>43</c:v>
                </c:pt>
                <c:pt idx="4602">
                  <c:v>59</c:v>
                </c:pt>
                <c:pt idx="4603">
                  <c:v>60</c:v>
                </c:pt>
                <c:pt idx="4604">
                  <c:v>56</c:v>
                </c:pt>
                <c:pt idx="4605">
                  <c:v>69</c:v>
                </c:pt>
                <c:pt idx="4606">
                  <c:v>58</c:v>
                </c:pt>
                <c:pt idx="4607">
                  <c:v>44</c:v>
                </c:pt>
                <c:pt idx="4608">
                  <c:v>45</c:v>
                </c:pt>
                <c:pt idx="4609">
                  <c:v>65</c:v>
                </c:pt>
                <c:pt idx="4610">
                  <c:v>35</c:v>
                </c:pt>
                <c:pt idx="4611">
                  <c:v>57</c:v>
                </c:pt>
                <c:pt idx="4612">
                  <c:v>47</c:v>
                </c:pt>
                <c:pt idx="4613">
                  <c:v>49</c:v>
                </c:pt>
                <c:pt idx="4614">
                  <c:v>41</c:v>
                </c:pt>
                <c:pt idx="4615">
                  <c:v>42</c:v>
                </c:pt>
                <c:pt idx="4616">
                  <c:v>46</c:v>
                </c:pt>
                <c:pt idx="4617">
                  <c:v>56</c:v>
                </c:pt>
                <c:pt idx="4618">
                  <c:v>63</c:v>
                </c:pt>
                <c:pt idx="4619">
                  <c:v>65</c:v>
                </c:pt>
                <c:pt idx="4620">
                  <c:v>55</c:v>
                </c:pt>
                <c:pt idx="4621">
                  <c:v>52</c:v>
                </c:pt>
                <c:pt idx="4622">
                  <c:v>52</c:v>
                </c:pt>
                <c:pt idx="4623">
                  <c:v>62</c:v>
                </c:pt>
                <c:pt idx="4624">
                  <c:v>61</c:v>
                </c:pt>
                <c:pt idx="4625">
                  <c:v>49</c:v>
                </c:pt>
                <c:pt idx="4626">
                  <c:v>63</c:v>
                </c:pt>
                <c:pt idx="4627">
                  <c:v>57</c:v>
                </c:pt>
                <c:pt idx="4628">
                  <c:v>51</c:v>
                </c:pt>
                <c:pt idx="4629">
                  <c:v>70</c:v>
                </c:pt>
                <c:pt idx="4630">
                  <c:v>74</c:v>
                </c:pt>
                <c:pt idx="4631">
                  <c:v>66</c:v>
                </c:pt>
                <c:pt idx="4632">
                  <c:v>54</c:v>
                </c:pt>
                <c:pt idx="4633">
                  <c:v>62</c:v>
                </c:pt>
                <c:pt idx="4634">
                  <c:v>59</c:v>
                </c:pt>
                <c:pt idx="4635">
                  <c:v>47</c:v>
                </c:pt>
                <c:pt idx="4636">
                  <c:v>54</c:v>
                </c:pt>
                <c:pt idx="4637">
                  <c:v>54</c:v>
                </c:pt>
                <c:pt idx="4638">
                  <c:v>59</c:v>
                </c:pt>
                <c:pt idx="4639">
                  <c:v>55</c:v>
                </c:pt>
                <c:pt idx="4640">
                  <c:v>49</c:v>
                </c:pt>
                <c:pt idx="4641">
                  <c:v>37</c:v>
                </c:pt>
                <c:pt idx="4642">
                  <c:v>53</c:v>
                </c:pt>
                <c:pt idx="4643">
                  <c:v>57</c:v>
                </c:pt>
                <c:pt idx="4644">
                  <c:v>45</c:v>
                </c:pt>
                <c:pt idx="4645">
                  <c:v>40</c:v>
                </c:pt>
                <c:pt idx="4646">
                  <c:v>36</c:v>
                </c:pt>
                <c:pt idx="4647">
                  <c:v>63</c:v>
                </c:pt>
                <c:pt idx="4648">
                  <c:v>55</c:v>
                </c:pt>
                <c:pt idx="4649">
                  <c:v>36</c:v>
                </c:pt>
                <c:pt idx="4650">
                  <c:v>52</c:v>
                </c:pt>
                <c:pt idx="4651">
                  <c:v>51</c:v>
                </c:pt>
                <c:pt idx="4652">
                  <c:v>64</c:v>
                </c:pt>
                <c:pt idx="4653">
                  <c:v>51</c:v>
                </c:pt>
                <c:pt idx="4654">
                  <c:v>51</c:v>
                </c:pt>
                <c:pt idx="4655">
                  <c:v>61</c:v>
                </c:pt>
                <c:pt idx="4656">
                  <c:v>56</c:v>
                </c:pt>
                <c:pt idx="4657">
                  <c:v>72</c:v>
                </c:pt>
                <c:pt idx="4658">
                  <c:v>63</c:v>
                </c:pt>
                <c:pt idx="4659">
                  <c:v>48</c:v>
                </c:pt>
                <c:pt idx="4660">
                  <c:v>68</c:v>
                </c:pt>
                <c:pt idx="4661">
                  <c:v>59</c:v>
                </c:pt>
                <c:pt idx="4662">
                  <c:v>61</c:v>
                </c:pt>
                <c:pt idx="4663">
                  <c:v>68</c:v>
                </c:pt>
                <c:pt idx="4664">
                  <c:v>56</c:v>
                </c:pt>
                <c:pt idx="4665">
                  <c:v>59</c:v>
                </c:pt>
                <c:pt idx="4666">
                  <c:v>53</c:v>
                </c:pt>
                <c:pt idx="4667">
                  <c:v>59</c:v>
                </c:pt>
                <c:pt idx="4668">
                  <c:v>62</c:v>
                </c:pt>
                <c:pt idx="4669">
                  <c:v>44</c:v>
                </c:pt>
                <c:pt idx="4670">
                  <c:v>47</c:v>
                </c:pt>
                <c:pt idx="4671">
                  <c:v>49</c:v>
                </c:pt>
                <c:pt idx="4672">
                  <c:v>53</c:v>
                </c:pt>
                <c:pt idx="4673">
                  <c:v>72</c:v>
                </c:pt>
                <c:pt idx="4674">
                  <c:v>45</c:v>
                </c:pt>
                <c:pt idx="4675">
                  <c:v>62</c:v>
                </c:pt>
                <c:pt idx="4676">
                  <c:v>50</c:v>
                </c:pt>
                <c:pt idx="4677">
                  <c:v>41</c:v>
                </c:pt>
                <c:pt idx="4678">
                  <c:v>35</c:v>
                </c:pt>
                <c:pt idx="4679">
                  <c:v>42</c:v>
                </c:pt>
                <c:pt idx="4680">
                  <c:v>46</c:v>
                </c:pt>
                <c:pt idx="4681">
                  <c:v>53</c:v>
                </c:pt>
                <c:pt idx="4682">
                  <c:v>48</c:v>
                </c:pt>
                <c:pt idx="4683">
                  <c:v>44</c:v>
                </c:pt>
                <c:pt idx="4684">
                  <c:v>50</c:v>
                </c:pt>
                <c:pt idx="4685">
                  <c:v>57</c:v>
                </c:pt>
                <c:pt idx="4686">
                  <c:v>46</c:v>
                </c:pt>
                <c:pt idx="4687">
                  <c:v>56</c:v>
                </c:pt>
                <c:pt idx="4688">
                  <c:v>54</c:v>
                </c:pt>
                <c:pt idx="4689">
                  <c:v>49</c:v>
                </c:pt>
                <c:pt idx="4690">
                  <c:v>54</c:v>
                </c:pt>
                <c:pt idx="4691">
                  <c:v>51</c:v>
                </c:pt>
                <c:pt idx="4692">
                  <c:v>47</c:v>
                </c:pt>
                <c:pt idx="4693">
                  <c:v>62</c:v>
                </c:pt>
                <c:pt idx="4694">
                  <c:v>38</c:v>
                </c:pt>
                <c:pt idx="4695">
                  <c:v>59</c:v>
                </c:pt>
                <c:pt idx="4696">
                  <c:v>49</c:v>
                </c:pt>
                <c:pt idx="4697">
                  <c:v>44</c:v>
                </c:pt>
                <c:pt idx="4698">
                  <c:v>61</c:v>
                </c:pt>
                <c:pt idx="4699">
                  <c:v>59</c:v>
                </c:pt>
                <c:pt idx="4700">
                  <c:v>45</c:v>
                </c:pt>
                <c:pt idx="4701">
                  <c:v>71</c:v>
                </c:pt>
                <c:pt idx="4702">
                  <c:v>52</c:v>
                </c:pt>
                <c:pt idx="4703">
                  <c:v>63</c:v>
                </c:pt>
                <c:pt idx="4704">
                  <c:v>57</c:v>
                </c:pt>
                <c:pt idx="4705">
                  <c:v>44</c:v>
                </c:pt>
                <c:pt idx="4706">
                  <c:v>48</c:v>
                </c:pt>
                <c:pt idx="4707">
                  <c:v>49</c:v>
                </c:pt>
                <c:pt idx="4708">
                  <c:v>48</c:v>
                </c:pt>
                <c:pt idx="4709">
                  <c:v>47</c:v>
                </c:pt>
                <c:pt idx="4710">
                  <c:v>60</c:v>
                </c:pt>
                <c:pt idx="4711">
                  <c:v>49</c:v>
                </c:pt>
                <c:pt idx="4712">
                  <c:v>36</c:v>
                </c:pt>
                <c:pt idx="4713">
                  <c:v>45</c:v>
                </c:pt>
                <c:pt idx="4714">
                  <c:v>45</c:v>
                </c:pt>
                <c:pt idx="4715">
                  <c:v>53</c:v>
                </c:pt>
                <c:pt idx="4716">
                  <c:v>36</c:v>
                </c:pt>
                <c:pt idx="4717">
                  <c:v>47</c:v>
                </c:pt>
                <c:pt idx="4718">
                  <c:v>64</c:v>
                </c:pt>
                <c:pt idx="4719">
                  <c:v>46</c:v>
                </c:pt>
                <c:pt idx="4720">
                  <c:v>58</c:v>
                </c:pt>
                <c:pt idx="4721">
                  <c:v>47</c:v>
                </c:pt>
                <c:pt idx="4722">
                  <c:v>48</c:v>
                </c:pt>
                <c:pt idx="4723">
                  <c:v>50</c:v>
                </c:pt>
                <c:pt idx="4724">
                  <c:v>60</c:v>
                </c:pt>
                <c:pt idx="4725">
                  <c:v>60</c:v>
                </c:pt>
                <c:pt idx="4726">
                  <c:v>47</c:v>
                </c:pt>
                <c:pt idx="4727">
                  <c:v>66</c:v>
                </c:pt>
                <c:pt idx="4728">
                  <c:v>50</c:v>
                </c:pt>
                <c:pt idx="4729">
                  <c:v>49</c:v>
                </c:pt>
                <c:pt idx="4730">
                  <c:v>55</c:v>
                </c:pt>
                <c:pt idx="4731">
                  <c:v>41</c:v>
                </c:pt>
                <c:pt idx="4732">
                  <c:v>59</c:v>
                </c:pt>
                <c:pt idx="4733">
                  <c:v>47</c:v>
                </c:pt>
                <c:pt idx="4734">
                  <c:v>62</c:v>
                </c:pt>
                <c:pt idx="4735">
                  <c:v>36</c:v>
                </c:pt>
                <c:pt idx="4736">
                  <c:v>60</c:v>
                </c:pt>
                <c:pt idx="4737">
                  <c:v>49</c:v>
                </c:pt>
                <c:pt idx="4738">
                  <c:v>52</c:v>
                </c:pt>
                <c:pt idx="4739">
                  <c:v>56</c:v>
                </c:pt>
                <c:pt idx="4740">
                  <c:v>48</c:v>
                </c:pt>
                <c:pt idx="4741">
                  <c:v>52</c:v>
                </c:pt>
                <c:pt idx="4742">
                  <c:v>70</c:v>
                </c:pt>
                <c:pt idx="4743">
                  <c:v>70</c:v>
                </c:pt>
                <c:pt idx="4744">
                  <c:v>54</c:v>
                </c:pt>
                <c:pt idx="4745">
                  <c:v>46</c:v>
                </c:pt>
                <c:pt idx="4746">
                  <c:v>63</c:v>
                </c:pt>
                <c:pt idx="4747">
                  <c:v>47</c:v>
                </c:pt>
                <c:pt idx="4748">
                  <c:v>37</c:v>
                </c:pt>
                <c:pt idx="4749">
                  <c:v>54</c:v>
                </c:pt>
                <c:pt idx="4750">
                  <c:v>57</c:v>
                </c:pt>
                <c:pt idx="4751">
                  <c:v>72</c:v>
                </c:pt>
                <c:pt idx="4752">
                  <c:v>81</c:v>
                </c:pt>
                <c:pt idx="4753">
                  <c:v>61</c:v>
                </c:pt>
                <c:pt idx="4754">
                  <c:v>51</c:v>
                </c:pt>
                <c:pt idx="4755">
                  <c:v>65</c:v>
                </c:pt>
                <c:pt idx="4756">
                  <c:v>52</c:v>
                </c:pt>
                <c:pt idx="4757">
                  <c:v>57</c:v>
                </c:pt>
                <c:pt idx="4758">
                  <c:v>35</c:v>
                </c:pt>
                <c:pt idx="4759">
                  <c:v>69</c:v>
                </c:pt>
                <c:pt idx="4760">
                  <c:v>47</c:v>
                </c:pt>
                <c:pt idx="4761">
                  <c:v>50</c:v>
                </c:pt>
                <c:pt idx="4762">
                  <c:v>67</c:v>
                </c:pt>
                <c:pt idx="4763">
                  <c:v>64</c:v>
                </c:pt>
                <c:pt idx="4764">
                  <c:v>56</c:v>
                </c:pt>
                <c:pt idx="4765">
                  <c:v>33</c:v>
                </c:pt>
                <c:pt idx="4766">
                  <c:v>60</c:v>
                </c:pt>
                <c:pt idx="4767">
                  <c:v>57</c:v>
                </c:pt>
                <c:pt idx="4768">
                  <c:v>66</c:v>
                </c:pt>
                <c:pt idx="4769">
                  <c:v>41</c:v>
                </c:pt>
                <c:pt idx="4770">
                  <c:v>49</c:v>
                </c:pt>
                <c:pt idx="4771">
                  <c:v>74</c:v>
                </c:pt>
                <c:pt idx="4772">
                  <c:v>52</c:v>
                </c:pt>
                <c:pt idx="4773">
                  <c:v>58</c:v>
                </c:pt>
                <c:pt idx="4774">
                  <c:v>58</c:v>
                </c:pt>
                <c:pt idx="4775">
                  <c:v>64</c:v>
                </c:pt>
                <c:pt idx="4776">
                  <c:v>50</c:v>
                </c:pt>
                <c:pt idx="4777">
                  <c:v>37</c:v>
                </c:pt>
                <c:pt idx="4778">
                  <c:v>34</c:v>
                </c:pt>
                <c:pt idx="4779">
                  <c:v>73</c:v>
                </c:pt>
                <c:pt idx="4780">
                  <c:v>46</c:v>
                </c:pt>
                <c:pt idx="4781">
                  <c:v>37</c:v>
                </c:pt>
                <c:pt idx="4782">
                  <c:v>48</c:v>
                </c:pt>
                <c:pt idx="4783">
                  <c:v>66</c:v>
                </c:pt>
                <c:pt idx="4784">
                  <c:v>47</c:v>
                </c:pt>
                <c:pt idx="4785">
                  <c:v>59</c:v>
                </c:pt>
                <c:pt idx="4786">
                  <c:v>55</c:v>
                </c:pt>
                <c:pt idx="4787">
                  <c:v>52</c:v>
                </c:pt>
                <c:pt idx="4788">
                  <c:v>54</c:v>
                </c:pt>
                <c:pt idx="4789">
                  <c:v>54</c:v>
                </c:pt>
                <c:pt idx="4790">
                  <c:v>46</c:v>
                </c:pt>
                <c:pt idx="4791">
                  <c:v>57</c:v>
                </c:pt>
                <c:pt idx="4792">
                  <c:v>69</c:v>
                </c:pt>
                <c:pt idx="4793">
                  <c:v>54</c:v>
                </c:pt>
                <c:pt idx="4794">
                  <c:v>57</c:v>
                </c:pt>
                <c:pt idx="4795">
                  <c:v>45</c:v>
                </c:pt>
                <c:pt idx="4796">
                  <c:v>53</c:v>
                </c:pt>
                <c:pt idx="4797">
                  <c:v>63</c:v>
                </c:pt>
                <c:pt idx="4798">
                  <c:v>56</c:v>
                </c:pt>
                <c:pt idx="4799">
                  <c:v>58</c:v>
                </c:pt>
                <c:pt idx="4800">
                  <c:v>54</c:v>
                </c:pt>
                <c:pt idx="4801">
                  <c:v>56</c:v>
                </c:pt>
                <c:pt idx="4802">
                  <c:v>40</c:v>
                </c:pt>
                <c:pt idx="4803">
                  <c:v>48</c:v>
                </c:pt>
                <c:pt idx="4804">
                  <c:v>46</c:v>
                </c:pt>
                <c:pt idx="4805">
                  <c:v>52</c:v>
                </c:pt>
                <c:pt idx="4806">
                  <c:v>50</c:v>
                </c:pt>
                <c:pt idx="4807">
                  <c:v>56</c:v>
                </c:pt>
                <c:pt idx="4808">
                  <c:v>50</c:v>
                </c:pt>
                <c:pt idx="4809">
                  <c:v>59</c:v>
                </c:pt>
                <c:pt idx="4810">
                  <c:v>50</c:v>
                </c:pt>
                <c:pt idx="4811">
                  <c:v>43</c:v>
                </c:pt>
                <c:pt idx="4812">
                  <c:v>70</c:v>
                </c:pt>
                <c:pt idx="4813">
                  <c:v>39</c:v>
                </c:pt>
                <c:pt idx="4814">
                  <c:v>68</c:v>
                </c:pt>
                <c:pt idx="4815">
                  <c:v>58</c:v>
                </c:pt>
                <c:pt idx="4816">
                  <c:v>57</c:v>
                </c:pt>
                <c:pt idx="4817">
                  <c:v>64</c:v>
                </c:pt>
                <c:pt idx="4818">
                  <c:v>59</c:v>
                </c:pt>
                <c:pt idx="4819">
                  <c:v>66</c:v>
                </c:pt>
                <c:pt idx="4820">
                  <c:v>49</c:v>
                </c:pt>
                <c:pt idx="4821">
                  <c:v>45</c:v>
                </c:pt>
                <c:pt idx="4822">
                  <c:v>53</c:v>
                </c:pt>
                <c:pt idx="4823">
                  <c:v>50</c:v>
                </c:pt>
                <c:pt idx="4824">
                  <c:v>59</c:v>
                </c:pt>
                <c:pt idx="4825">
                  <c:v>58</c:v>
                </c:pt>
                <c:pt idx="4826">
                  <c:v>47</c:v>
                </c:pt>
                <c:pt idx="4827">
                  <c:v>48</c:v>
                </c:pt>
                <c:pt idx="4828">
                  <c:v>51</c:v>
                </c:pt>
                <c:pt idx="4829">
                  <c:v>57</c:v>
                </c:pt>
                <c:pt idx="4830">
                  <c:v>48</c:v>
                </c:pt>
                <c:pt idx="4831">
                  <c:v>52</c:v>
                </c:pt>
                <c:pt idx="4832">
                  <c:v>59</c:v>
                </c:pt>
                <c:pt idx="4833">
                  <c:v>48</c:v>
                </c:pt>
                <c:pt idx="4834">
                  <c:v>62</c:v>
                </c:pt>
                <c:pt idx="4835">
                  <c:v>59</c:v>
                </c:pt>
                <c:pt idx="4836">
                  <c:v>52</c:v>
                </c:pt>
                <c:pt idx="4837">
                  <c:v>60</c:v>
                </c:pt>
                <c:pt idx="4838">
                  <c:v>62</c:v>
                </c:pt>
                <c:pt idx="4839">
                  <c:v>60</c:v>
                </c:pt>
                <c:pt idx="4840">
                  <c:v>66</c:v>
                </c:pt>
                <c:pt idx="4841">
                  <c:v>57</c:v>
                </c:pt>
                <c:pt idx="4842">
                  <c:v>56</c:v>
                </c:pt>
                <c:pt idx="4843">
                  <c:v>54</c:v>
                </c:pt>
                <c:pt idx="4844">
                  <c:v>46</c:v>
                </c:pt>
                <c:pt idx="4845">
                  <c:v>59</c:v>
                </c:pt>
                <c:pt idx="4846">
                  <c:v>48</c:v>
                </c:pt>
                <c:pt idx="4847">
                  <c:v>39</c:v>
                </c:pt>
                <c:pt idx="4848">
                  <c:v>49</c:v>
                </c:pt>
                <c:pt idx="4849">
                  <c:v>59</c:v>
                </c:pt>
                <c:pt idx="4850">
                  <c:v>63</c:v>
                </c:pt>
                <c:pt idx="4851">
                  <c:v>51</c:v>
                </c:pt>
                <c:pt idx="4852">
                  <c:v>54</c:v>
                </c:pt>
                <c:pt idx="4853">
                  <c:v>60</c:v>
                </c:pt>
                <c:pt idx="4854">
                  <c:v>51</c:v>
                </c:pt>
                <c:pt idx="4855">
                  <c:v>64</c:v>
                </c:pt>
                <c:pt idx="4856">
                  <c:v>45</c:v>
                </c:pt>
                <c:pt idx="4857">
                  <c:v>54</c:v>
                </c:pt>
                <c:pt idx="4858">
                  <c:v>53</c:v>
                </c:pt>
                <c:pt idx="4859">
                  <c:v>65</c:v>
                </c:pt>
                <c:pt idx="4860">
                  <c:v>47</c:v>
                </c:pt>
                <c:pt idx="4861">
                  <c:v>53</c:v>
                </c:pt>
                <c:pt idx="4862">
                  <c:v>69</c:v>
                </c:pt>
                <c:pt idx="4863">
                  <c:v>52</c:v>
                </c:pt>
                <c:pt idx="4864">
                  <c:v>63</c:v>
                </c:pt>
                <c:pt idx="4865">
                  <c:v>58</c:v>
                </c:pt>
                <c:pt idx="4866">
                  <c:v>49</c:v>
                </c:pt>
                <c:pt idx="4867">
                  <c:v>54</c:v>
                </c:pt>
                <c:pt idx="4868">
                  <c:v>64</c:v>
                </c:pt>
                <c:pt idx="4869">
                  <c:v>40</c:v>
                </c:pt>
                <c:pt idx="4870">
                  <c:v>58</c:v>
                </c:pt>
                <c:pt idx="4871">
                  <c:v>59</c:v>
                </c:pt>
                <c:pt idx="4872">
                  <c:v>49</c:v>
                </c:pt>
                <c:pt idx="4873">
                  <c:v>55</c:v>
                </c:pt>
                <c:pt idx="4874">
                  <c:v>46</c:v>
                </c:pt>
                <c:pt idx="4875">
                  <c:v>49</c:v>
                </c:pt>
                <c:pt idx="4876">
                  <c:v>75</c:v>
                </c:pt>
                <c:pt idx="4877">
                  <c:v>55</c:v>
                </c:pt>
                <c:pt idx="4878">
                  <c:v>49</c:v>
                </c:pt>
                <c:pt idx="4879">
                  <c:v>56</c:v>
                </c:pt>
                <c:pt idx="4880">
                  <c:v>53</c:v>
                </c:pt>
                <c:pt idx="4881">
                  <c:v>48</c:v>
                </c:pt>
                <c:pt idx="4882">
                  <c:v>57</c:v>
                </c:pt>
                <c:pt idx="4883">
                  <c:v>44</c:v>
                </c:pt>
                <c:pt idx="4884">
                  <c:v>65</c:v>
                </c:pt>
                <c:pt idx="4885">
                  <c:v>71</c:v>
                </c:pt>
                <c:pt idx="4886">
                  <c:v>53</c:v>
                </c:pt>
                <c:pt idx="4887">
                  <c:v>62</c:v>
                </c:pt>
                <c:pt idx="4888">
                  <c:v>64</c:v>
                </c:pt>
                <c:pt idx="4889">
                  <c:v>48</c:v>
                </c:pt>
                <c:pt idx="4890">
                  <c:v>70</c:v>
                </c:pt>
                <c:pt idx="4891">
                  <c:v>48</c:v>
                </c:pt>
                <c:pt idx="4892">
                  <c:v>68</c:v>
                </c:pt>
                <c:pt idx="4893">
                  <c:v>43</c:v>
                </c:pt>
                <c:pt idx="4894">
                  <c:v>44</c:v>
                </c:pt>
                <c:pt idx="4895">
                  <c:v>69</c:v>
                </c:pt>
                <c:pt idx="4896">
                  <c:v>56</c:v>
                </c:pt>
                <c:pt idx="4897">
                  <c:v>56</c:v>
                </c:pt>
                <c:pt idx="4898">
                  <c:v>54</c:v>
                </c:pt>
                <c:pt idx="4899">
                  <c:v>60</c:v>
                </c:pt>
                <c:pt idx="4900">
                  <c:v>54</c:v>
                </c:pt>
                <c:pt idx="4901">
                  <c:v>51</c:v>
                </c:pt>
                <c:pt idx="4902">
                  <c:v>58</c:v>
                </c:pt>
                <c:pt idx="4903">
                  <c:v>64</c:v>
                </c:pt>
                <c:pt idx="4904">
                  <c:v>49</c:v>
                </c:pt>
                <c:pt idx="4905">
                  <c:v>53</c:v>
                </c:pt>
                <c:pt idx="4906">
                  <c:v>43</c:v>
                </c:pt>
                <c:pt idx="4907">
                  <c:v>46</c:v>
                </c:pt>
                <c:pt idx="4908">
                  <c:v>42</c:v>
                </c:pt>
                <c:pt idx="4909">
                  <c:v>53</c:v>
                </c:pt>
                <c:pt idx="4910">
                  <c:v>87</c:v>
                </c:pt>
                <c:pt idx="4911">
                  <c:v>54</c:v>
                </c:pt>
                <c:pt idx="4912">
                  <c:v>41</c:v>
                </c:pt>
                <c:pt idx="4913">
                  <c:v>59</c:v>
                </c:pt>
                <c:pt idx="4914">
                  <c:v>47</c:v>
                </c:pt>
                <c:pt idx="4915">
                  <c:v>53</c:v>
                </c:pt>
                <c:pt idx="4916">
                  <c:v>59</c:v>
                </c:pt>
                <c:pt idx="4917">
                  <c:v>67</c:v>
                </c:pt>
                <c:pt idx="4918">
                  <c:v>57</c:v>
                </c:pt>
                <c:pt idx="4919">
                  <c:v>40</c:v>
                </c:pt>
                <c:pt idx="4920">
                  <c:v>47</c:v>
                </c:pt>
                <c:pt idx="4921">
                  <c:v>71</c:v>
                </c:pt>
                <c:pt idx="4922">
                  <c:v>52</c:v>
                </c:pt>
                <c:pt idx="4923">
                  <c:v>47</c:v>
                </c:pt>
                <c:pt idx="4924">
                  <c:v>67</c:v>
                </c:pt>
                <c:pt idx="4925">
                  <c:v>60</c:v>
                </c:pt>
                <c:pt idx="4926">
                  <c:v>58</c:v>
                </c:pt>
                <c:pt idx="4927">
                  <c:v>50</c:v>
                </c:pt>
                <c:pt idx="4928">
                  <c:v>56</c:v>
                </c:pt>
                <c:pt idx="4929">
                  <c:v>45</c:v>
                </c:pt>
                <c:pt idx="4930">
                  <c:v>48</c:v>
                </c:pt>
                <c:pt idx="4931">
                  <c:v>59</c:v>
                </c:pt>
                <c:pt idx="4932">
                  <c:v>58</c:v>
                </c:pt>
                <c:pt idx="4933">
                  <c:v>58</c:v>
                </c:pt>
                <c:pt idx="4934">
                  <c:v>44</c:v>
                </c:pt>
                <c:pt idx="4935">
                  <c:v>47</c:v>
                </c:pt>
                <c:pt idx="4936">
                  <c:v>44</c:v>
                </c:pt>
                <c:pt idx="4937">
                  <c:v>59</c:v>
                </c:pt>
                <c:pt idx="4938">
                  <c:v>57</c:v>
                </c:pt>
                <c:pt idx="4939">
                  <c:v>67</c:v>
                </c:pt>
                <c:pt idx="4940">
                  <c:v>78</c:v>
                </c:pt>
                <c:pt idx="4941">
                  <c:v>44</c:v>
                </c:pt>
                <c:pt idx="4942">
                  <c:v>47</c:v>
                </c:pt>
                <c:pt idx="4943">
                  <c:v>50</c:v>
                </c:pt>
                <c:pt idx="4944">
                  <c:v>46</c:v>
                </c:pt>
                <c:pt idx="4945">
                  <c:v>60</c:v>
                </c:pt>
                <c:pt idx="4946">
                  <c:v>54</c:v>
                </c:pt>
                <c:pt idx="4947">
                  <c:v>42</c:v>
                </c:pt>
                <c:pt idx="4948">
                  <c:v>37</c:v>
                </c:pt>
                <c:pt idx="4949">
                  <c:v>44</c:v>
                </c:pt>
                <c:pt idx="4950">
                  <c:v>58</c:v>
                </c:pt>
                <c:pt idx="4951">
                  <c:v>65</c:v>
                </c:pt>
                <c:pt idx="4952">
                  <c:v>48</c:v>
                </c:pt>
                <c:pt idx="4953">
                  <c:v>61</c:v>
                </c:pt>
                <c:pt idx="4954">
                  <c:v>73</c:v>
                </c:pt>
                <c:pt idx="4955">
                  <c:v>51</c:v>
                </c:pt>
                <c:pt idx="4956">
                  <c:v>53</c:v>
                </c:pt>
                <c:pt idx="4957">
                  <c:v>40</c:v>
                </c:pt>
                <c:pt idx="4958">
                  <c:v>71</c:v>
                </c:pt>
                <c:pt idx="4959">
                  <c:v>46</c:v>
                </c:pt>
                <c:pt idx="4960">
                  <c:v>51</c:v>
                </c:pt>
                <c:pt idx="4961">
                  <c:v>51</c:v>
                </c:pt>
                <c:pt idx="4962">
                  <c:v>57</c:v>
                </c:pt>
                <c:pt idx="4963">
                  <c:v>60</c:v>
                </c:pt>
                <c:pt idx="4964">
                  <c:v>41</c:v>
                </c:pt>
                <c:pt idx="4965">
                  <c:v>38</c:v>
                </c:pt>
                <c:pt idx="4966">
                  <c:v>45</c:v>
                </c:pt>
                <c:pt idx="4967">
                  <c:v>57</c:v>
                </c:pt>
                <c:pt idx="4968">
                  <c:v>59</c:v>
                </c:pt>
                <c:pt idx="4969">
                  <c:v>54</c:v>
                </c:pt>
                <c:pt idx="4970">
                  <c:v>52</c:v>
                </c:pt>
                <c:pt idx="4971">
                  <c:v>45</c:v>
                </c:pt>
                <c:pt idx="4972">
                  <c:v>65</c:v>
                </c:pt>
                <c:pt idx="4973">
                  <c:v>63</c:v>
                </c:pt>
                <c:pt idx="4974">
                  <c:v>64</c:v>
                </c:pt>
                <c:pt idx="4975">
                  <c:v>62</c:v>
                </c:pt>
                <c:pt idx="4976">
                  <c:v>50</c:v>
                </c:pt>
                <c:pt idx="4977">
                  <c:v>57</c:v>
                </c:pt>
                <c:pt idx="4978">
                  <c:v>60</c:v>
                </c:pt>
                <c:pt idx="4979">
                  <c:v>61</c:v>
                </c:pt>
                <c:pt idx="4980">
                  <c:v>62</c:v>
                </c:pt>
                <c:pt idx="4981">
                  <c:v>47</c:v>
                </c:pt>
                <c:pt idx="4982">
                  <c:v>56</c:v>
                </c:pt>
                <c:pt idx="4983">
                  <c:v>46</c:v>
                </c:pt>
                <c:pt idx="4984">
                  <c:v>64</c:v>
                </c:pt>
                <c:pt idx="4985">
                  <c:v>77</c:v>
                </c:pt>
                <c:pt idx="4986">
                  <c:v>58</c:v>
                </c:pt>
                <c:pt idx="4987">
                  <c:v>64</c:v>
                </c:pt>
                <c:pt idx="4988">
                  <c:v>55</c:v>
                </c:pt>
                <c:pt idx="4989">
                  <c:v>54</c:v>
                </c:pt>
                <c:pt idx="4990">
                  <c:v>54</c:v>
                </c:pt>
                <c:pt idx="4991">
                  <c:v>57</c:v>
                </c:pt>
                <c:pt idx="4992">
                  <c:v>47</c:v>
                </c:pt>
                <c:pt idx="4993">
                  <c:v>60</c:v>
                </c:pt>
                <c:pt idx="4994">
                  <c:v>51</c:v>
                </c:pt>
                <c:pt idx="4995">
                  <c:v>47</c:v>
                </c:pt>
                <c:pt idx="4996">
                  <c:v>55</c:v>
                </c:pt>
                <c:pt idx="4997">
                  <c:v>47</c:v>
                </c:pt>
                <c:pt idx="4998">
                  <c:v>54</c:v>
                </c:pt>
                <c:pt idx="4999">
                  <c:v>62</c:v>
                </c:pt>
                <c:pt idx="5000">
                  <c:v>70</c:v>
                </c:pt>
                <c:pt idx="5001">
                  <c:v>66</c:v>
                </c:pt>
                <c:pt idx="5002">
                  <c:v>74</c:v>
                </c:pt>
                <c:pt idx="5003">
                  <c:v>47</c:v>
                </c:pt>
                <c:pt idx="5004">
                  <c:v>50</c:v>
                </c:pt>
                <c:pt idx="5005">
                  <c:v>62</c:v>
                </c:pt>
                <c:pt idx="5006">
                  <c:v>41</c:v>
                </c:pt>
                <c:pt idx="5007">
                  <c:v>45</c:v>
                </c:pt>
                <c:pt idx="5008">
                  <c:v>59</c:v>
                </c:pt>
                <c:pt idx="5009">
                  <c:v>53</c:v>
                </c:pt>
                <c:pt idx="5010">
                  <c:v>58</c:v>
                </c:pt>
                <c:pt idx="5011">
                  <c:v>62</c:v>
                </c:pt>
                <c:pt idx="5012">
                  <c:v>36</c:v>
                </c:pt>
                <c:pt idx="5013">
                  <c:v>60</c:v>
                </c:pt>
                <c:pt idx="5014">
                  <c:v>62</c:v>
                </c:pt>
                <c:pt idx="5015">
                  <c:v>61</c:v>
                </c:pt>
                <c:pt idx="5016">
                  <c:v>65</c:v>
                </c:pt>
                <c:pt idx="5017">
                  <c:v>68</c:v>
                </c:pt>
                <c:pt idx="5018">
                  <c:v>65</c:v>
                </c:pt>
                <c:pt idx="5019">
                  <c:v>55</c:v>
                </c:pt>
                <c:pt idx="5020">
                  <c:v>49</c:v>
                </c:pt>
                <c:pt idx="5021">
                  <c:v>57</c:v>
                </c:pt>
                <c:pt idx="5022">
                  <c:v>63</c:v>
                </c:pt>
                <c:pt idx="5023">
                  <c:v>41</c:v>
                </c:pt>
                <c:pt idx="5024">
                  <c:v>55</c:v>
                </c:pt>
                <c:pt idx="5025">
                  <c:v>38</c:v>
                </c:pt>
                <c:pt idx="5026">
                  <c:v>49</c:v>
                </c:pt>
                <c:pt idx="5027">
                  <c:v>58</c:v>
                </c:pt>
                <c:pt idx="5028">
                  <c:v>67</c:v>
                </c:pt>
                <c:pt idx="5029">
                  <c:v>53</c:v>
                </c:pt>
                <c:pt idx="5030">
                  <c:v>48</c:v>
                </c:pt>
                <c:pt idx="5031">
                  <c:v>59</c:v>
                </c:pt>
                <c:pt idx="5032">
                  <c:v>57</c:v>
                </c:pt>
                <c:pt idx="5033">
                  <c:v>48</c:v>
                </c:pt>
                <c:pt idx="5034">
                  <c:v>60</c:v>
                </c:pt>
                <c:pt idx="5035">
                  <c:v>54</c:v>
                </c:pt>
                <c:pt idx="5036">
                  <c:v>49</c:v>
                </c:pt>
                <c:pt idx="5037">
                  <c:v>66</c:v>
                </c:pt>
                <c:pt idx="5038">
                  <c:v>46</c:v>
                </c:pt>
                <c:pt idx="5039">
                  <c:v>75</c:v>
                </c:pt>
                <c:pt idx="5040">
                  <c:v>39</c:v>
                </c:pt>
                <c:pt idx="5041">
                  <c:v>53</c:v>
                </c:pt>
                <c:pt idx="5042">
                  <c:v>61</c:v>
                </c:pt>
                <c:pt idx="5043">
                  <c:v>65</c:v>
                </c:pt>
                <c:pt idx="5044">
                  <c:v>55</c:v>
                </c:pt>
                <c:pt idx="5045">
                  <c:v>55</c:v>
                </c:pt>
                <c:pt idx="5046">
                  <c:v>45</c:v>
                </c:pt>
                <c:pt idx="5047">
                  <c:v>55</c:v>
                </c:pt>
                <c:pt idx="5048">
                  <c:v>55</c:v>
                </c:pt>
                <c:pt idx="5049">
                  <c:v>64</c:v>
                </c:pt>
                <c:pt idx="5050">
                  <c:v>61</c:v>
                </c:pt>
                <c:pt idx="5051">
                  <c:v>58</c:v>
                </c:pt>
                <c:pt idx="5052">
                  <c:v>65</c:v>
                </c:pt>
                <c:pt idx="5053">
                  <c:v>51</c:v>
                </c:pt>
                <c:pt idx="5054">
                  <c:v>59</c:v>
                </c:pt>
                <c:pt idx="5055">
                  <c:v>43</c:v>
                </c:pt>
                <c:pt idx="5056">
                  <c:v>57</c:v>
                </c:pt>
                <c:pt idx="5057">
                  <c:v>64</c:v>
                </c:pt>
                <c:pt idx="5058">
                  <c:v>50</c:v>
                </c:pt>
                <c:pt idx="5059">
                  <c:v>69</c:v>
                </c:pt>
                <c:pt idx="5060">
                  <c:v>47</c:v>
                </c:pt>
                <c:pt idx="5061">
                  <c:v>55</c:v>
                </c:pt>
                <c:pt idx="5062">
                  <c:v>47</c:v>
                </c:pt>
                <c:pt idx="5063">
                  <c:v>50</c:v>
                </c:pt>
                <c:pt idx="5064">
                  <c:v>58</c:v>
                </c:pt>
                <c:pt idx="5065">
                  <c:v>60</c:v>
                </c:pt>
                <c:pt idx="5066">
                  <c:v>57</c:v>
                </c:pt>
                <c:pt idx="5067">
                  <c:v>47</c:v>
                </c:pt>
                <c:pt idx="5068">
                  <c:v>70</c:v>
                </c:pt>
                <c:pt idx="5069">
                  <c:v>51</c:v>
                </c:pt>
                <c:pt idx="5070">
                  <c:v>60</c:v>
                </c:pt>
                <c:pt idx="5071">
                  <c:v>73</c:v>
                </c:pt>
                <c:pt idx="5072">
                  <c:v>49</c:v>
                </c:pt>
                <c:pt idx="5073">
                  <c:v>51</c:v>
                </c:pt>
                <c:pt idx="5074">
                  <c:v>69</c:v>
                </c:pt>
                <c:pt idx="5075">
                  <c:v>54</c:v>
                </c:pt>
                <c:pt idx="5076">
                  <c:v>54</c:v>
                </c:pt>
                <c:pt idx="5077">
                  <c:v>60</c:v>
                </c:pt>
                <c:pt idx="5078">
                  <c:v>44</c:v>
                </c:pt>
                <c:pt idx="5079">
                  <c:v>53</c:v>
                </c:pt>
                <c:pt idx="5080">
                  <c:v>58</c:v>
                </c:pt>
                <c:pt idx="5081">
                  <c:v>35</c:v>
                </c:pt>
                <c:pt idx="5082">
                  <c:v>61</c:v>
                </c:pt>
                <c:pt idx="5083">
                  <c:v>53</c:v>
                </c:pt>
                <c:pt idx="5084">
                  <c:v>65</c:v>
                </c:pt>
                <c:pt idx="5085">
                  <c:v>65</c:v>
                </c:pt>
                <c:pt idx="5086">
                  <c:v>69</c:v>
                </c:pt>
                <c:pt idx="5087">
                  <c:v>49</c:v>
                </c:pt>
                <c:pt idx="5088">
                  <c:v>52</c:v>
                </c:pt>
                <c:pt idx="5089">
                  <c:v>39</c:v>
                </c:pt>
                <c:pt idx="5090">
                  <c:v>47</c:v>
                </c:pt>
                <c:pt idx="5091">
                  <c:v>59</c:v>
                </c:pt>
                <c:pt idx="5092">
                  <c:v>66</c:v>
                </c:pt>
                <c:pt idx="5093">
                  <c:v>65</c:v>
                </c:pt>
                <c:pt idx="5094">
                  <c:v>50</c:v>
                </c:pt>
                <c:pt idx="5095">
                  <c:v>44</c:v>
                </c:pt>
                <c:pt idx="5096">
                  <c:v>60</c:v>
                </c:pt>
                <c:pt idx="5097">
                  <c:v>61</c:v>
                </c:pt>
                <c:pt idx="5098">
                  <c:v>68</c:v>
                </c:pt>
                <c:pt idx="5099">
                  <c:v>33</c:v>
                </c:pt>
                <c:pt idx="5100">
                  <c:v>59</c:v>
                </c:pt>
                <c:pt idx="5101">
                  <c:v>51</c:v>
                </c:pt>
                <c:pt idx="5102">
                  <c:v>38</c:v>
                </c:pt>
                <c:pt idx="5103">
                  <c:v>67</c:v>
                </c:pt>
                <c:pt idx="5104">
                  <c:v>66</c:v>
                </c:pt>
                <c:pt idx="5105">
                  <c:v>55</c:v>
                </c:pt>
                <c:pt idx="5106">
                  <c:v>54</c:v>
                </c:pt>
                <c:pt idx="5107">
                  <c:v>62</c:v>
                </c:pt>
                <c:pt idx="5108">
                  <c:v>38</c:v>
                </c:pt>
                <c:pt idx="5109">
                  <c:v>59</c:v>
                </c:pt>
                <c:pt idx="5110">
                  <c:v>63</c:v>
                </c:pt>
                <c:pt idx="5111">
                  <c:v>52</c:v>
                </c:pt>
                <c:pt idx="5112">
                  <c:v>62</c:v>
                </c:pt>
                <c:pt idx="5113">
                  <c:v>52</c:v>
                </c:pt>
                <c:pt idx="5114">
                  <c:v>43</c:v>
                </c:pt>
                <c:pt idx="5115">
                  <c:v>56</c:v>
                </c:pt>
                <c:pt idx="5116">
                  <c:v>40</c:v>
                </c:pt>
                <c:pt idx="5117">
                  <c:v>61</c:v>
                </c:pt>
                <c:pt idx="5118">
                  <c:v>64</c:v>
                </c:pt>
                <c:pt idx="5119">
                  <c:v>65</c:v>
                </c:pt>
                <c:pt idx="5120">
                  <c:v>41</c:v>
                </c:pt>
                <c:pt idx="5121">
                  <c:v>79</c:v>
                </c:pt>
                <c:pt idx="5122">
                  <c:v>63</c:v>
                </c:pt>
                <c:pt idx="5123">
                  <c:v>49</c:v>
                </c:pt>
                <c:pt idx="5124">
                  <c:v>53</c:v>
                </c:pt>
                <c:pt idx="5125">
                  <c:v>57</c:v>
                </c:pt>
                <c:pt idx="5126">
                  <c:v>72</c:v>
                </c:pt>
                <c:pt idx="5127">
                  <c:v>63</c:v>
                </c:pt>
                <c:pt idx="5128">
                  <c:v>30</c:v>
                </c:pt>
                <c:pt idx="5129">
                  <c:v>60</c:v>
                </c:pt>
                <c:pt idx="5130">
                  <c:v>44</c:v>
                </c:pt>
                <c:pt idx="5131">
                  <c:v>62</c:v>
                </c:pt>
                <c:pt idx="5132">
                  <c:v>53</c:v>
                </c:pt>
                <c:pt idx="5133">
                  <c:v>35</c:v>
                </c:pt>
                <c:pt idx="5134">
                  <c:v>65</c:v>
                </c:pt>
                <c:pt idx="5135">
                  <c:v>59</c:v>
                </c:pt>
                <c:pt idx="5136">
                  <c:v>50</c:v>
                </c:pt>
                <c:pt idx="5137">
                  <c:v>46</c:v>
                </c:pt>
                <c:pt idx="5138">
                  <c:v>55</c:v>
                </c:pt>
                <c:pt idx="5139">
                  <c:v>43</c:v>
                </c:pt>
                <c:pt idx="5140">
                  <c:v>50</c:v>
                </c:pt>
                <c:pt idx="5141">
                  <c:v>52</c:v>
                </c:pt>
                <c:pt idx="5142">
                  <c:v>50</c:v>
                </c:pt>
                <c:pt idx="5143">
                  <c:v>46</c:v>
                </c:pt>
                <c:pt idx="5144">
                  <c:v>51</c:v>
                </c:pt>
                <c:pt idx="5145">
                  <c:v>54</c:v>
                </c:pt>
                <c:pt idx="5146">
                  <c:v>64</c:v>
                </c:pt>
                <c:pt idx="5147">
                  <c:v>40</c:v>
                </c:pt>
                <c:pt idx="5148">
                  <c:v>53</c:v>
                </c:pt>
                <c:pt idx="5149">
                  <c:v>55</c:v>
                </c:pt>
                <c:pt idx="5150">
                  <c:v>58</c:v>
                </c:pt>
                <c:pt idx="5151">
                  <c:v>50</c:v>
                </c:pt>
                <c:pt idx="5152">
                  <c:v>48</c:v>
                </c:pt>
                <c:pt idx="5153">
                  <c:v>52</c:v>
                </c:pt>
                <c:pt idx="5154">
                  <c:v>46</c:v>
                </c:pt>
                <c:pt idx="5155">
                  <c:v>60</c:v>
                </c:pt>
                <c:pt idx="5156">
                  <c:v>51</c:v>
                </c:pt>
                <c:pt idx="5157">
                  <c:v>55</c:v>
                </c:pt>
                <c:pt idx="5158">
                  <c:v>43</c:v>
                </c:pt>
                <c:pt idx="5159">
                  <c:v>49</c:v>
                </c:pt>
                <c:pt idx="5160">
                  <c:v>54</c:v>
                </c:pt>
                <c:pt idx="5161">
                  <c:v>48</c:v>
                </c:pt>
                <c:pt idx="5162">
                  <c:v>72</c:v>
                </c:pt>
                <c:pt idx="5163">
                  <c:v>62</c:v>
                </c:pt>
                <c:pt idx="5164">
                  <c:v>56</c:v>
                </c:pt>
                <c:pt idx="5165">
                  <c:v>44</c:v>
                </c:pt>
                <c:pt idx="5166">
                  <c:v>49</c:v>
                </c:pt>
                <c:pt idx="5167">
                  <c:v>48</c:v>
                </c:pt>
                <c:pt idx="5168">
                  <c:v>44</c:v>
                </c:pt>
                <c:pt idx="5169">
                  <c:v>43</c:v>
                </c:pt>
                <c:pt idx="5170">
                  <c:v>48</c:v>
                </c:pt>
                <c:pt idx="5171">
                  <c:v>60</c:v>
                </c:pt>
                <c:pt idx="5172">
                  <c:v>67</c:v>
                </c:pt>
                <c:pt idx="5173">
                  <c:v>59</c:v>
                </c:pt>
                <c:pt idx="5174">
                  <c:v>35</c:v>
                </c:pt>
                <c:pt idx="5175">
                  <c:v>64</c:v>
                </c:pt>
                <c:pt idx="5176">
                  <c:v>47</c:v>
                </c:pt>
                <c:pt idx="5177">
                  <c:v>45</c:v>
                </c:pt>
                <c:pt idx="5178">
                  <c:v>51</c:v>
                </c:pt>
                <c:pt idx="5179">
                  <c:v>54</c:v>
                </c:pt>
                <c:pt idx="5180">
                  <c:v>53</c:v>
                </c:pt>
                <c:pt idx="5181">
                  <c:v>68</c:v>
                </c:pt>
                <c:pt idx="5182">
                  <c:v>69</c:v>
                </c:pt>
                <c:pt idx="5183">
                  <c:v>51</c:v>
                </c:pt>
                <c:pt idx="5184">
                  <c:v>41</c:v>
                </c:pt>
                <c:pt idx="5185">
                  <c:v>62</c:v>
                </c:pt>
                <c:pt idx="5186">
                  <c:v>65</c:v>
                </c:pt>
                <c:pt idx="5187">
                  <c:v>46</c:v>
                </c:pt>
                <c:pt idx="5188">
                  <c:v>51</c:v>
                </c:pt>
                <c:pt idx="5189">
                  <c:v>64</c:v>
                </c:pt>
                <c:pt idx="5190">
                  <c:v>68</c:v>
                </c:pt>
                <c:pt idx="5191">
                  <c:v>62</c:v>
                </c:pt>
                <c:pt idx="5192">
                  <c:v>67</c:v>
                </c:pt>
                <c:pt idx="5193">
                  <c:v>45</c:v>
                </c:pt>
                <c:pt idx="5194">
                  <c:v>58</c:v>
                </c:pt>
                <c:pt idx="5195">
                  <c:v>62</c:v>
                </c:pt>
                <c:pt idx="5196">
                  <c:v>54</c:v>
                </c:pt>
                <c:pt idx="5197">
                  <c:v>50</c:v>
                </c:pt>
                <c:pt idx="5198">
                  <c:v>72</c:v>
                </c:pt>
                <c:pt idx="5199">
                  <c:v>64</c:v>
                </c:pt>
                <c:pt idx="5200">
                  <c:v>48</c:v>
                </c:pt>
                <c:pt idx="5201">
                  <c:v>50</c:v>
                </c:pt>
                <c:pt idx="5202">
                  <c:v>51</c:v>
                </c:pt>
                <c:pt idx="5203">
                  <c:v>48</c:v>
                </c:pt>
                <c:pt idx="5204">
                  <c:v>61</c:v>
                </c:pt>
                <c:pt idx="5205">
                  <c:v>34</c:v>
                </c:pt>
                <c:pt idx="5206">
                  <c:v>42</c:v>
                </c:pt>
                <c:pt idx="5207">
                  <c:v>44</c:v>
                </c:pt>
                <c:pt idx="5208">
                  <c:v>58</c:v>
                </c:pt>
                <c:pt idx="5209">
                  <c:v>37</c:v>
                </c:pt>
                <c:pt idx="5210">
                  <c:v>61</c:v>
                </c:pt>
                <c:pt idx="5211">
                  <c:v>52</c:v>
                </c:pt>
                <c:pt idx="5212">
                  <c:v>56</c:v>
                </c:pt>
                <c:pt idx="5213">
                  <c:v>51</c:v>
                </c:pt>
                <c:pt idx="5214">
                  <c:v>64</c:v>
                </c:pt>
                <c:pt idx="5215">
                  <c:v>67</c:v>
                </c:pt>
                <c:pt idx="5216">
                  <c:v>46</c:v>
                </c:pt>
                <c:pt idx="5217">
                  <c:v>65</c:v>
                </c:pt>
                <c:pt idx="5218">
                  <c:v>55</c:v>
                </c:pt>
                <c:pt idx="5219">
                  <c:v>71</c:v>
                </c:pt>
                <c:pt idx="5220">
                  <c:v>73</c:v>
                </c:pt>
                <c:pt idx="5221">
                  <c:v>36</c:v>
                </c:pt>
                <c:pt idx="5222">
                  <c:v>50</c:v>
                </c:pt>
                <c:pt idx="5223">
                  <c:v>49</c:v>
                </c:pt>
                <c:pt idx="5224">
                  <c:v>67</c:v>
                </c:pt>
                <c:pt idx="5225">
                  <c:v>54</c:v>
                </c:pt>
                <c:pt idx="5226">
                  <c:v>76</c:v>
                </c:pt>
                <c:pt idx="5227">
                  <c:v>68</c:v>
                </c:pt>
                <c:pt idx="5228">
                  <c:v>61</c:v>
                </c:pt>
                <c:pt idx="5229">
                  <c:v>57</c:v>
                </c:pt>
                <c:pt idx="5230">
                  <c:v>46</c:v>
                </c:pt>
                <c:pt idx="5231">
                  <c:v>62</c:v>
                </c:pt>
                <c:pt idx="5232">
                  <c:v>69</c:v>
                </c:pt>
                <c:pt idx="5233">
                  <c:v>55</c:v>
                </c:pt>
                <c:pt idx="5234">
                  <c:v>47</c:v>
                </c:pt>
                <c:pt idx="5235">
                  <c:v>51</c:v>
                </c:pt>
                <c:pt idx="5236">
                  <c:v>72</c:v>
                </c:pt>
                <c:pt idx="5237">
                  <c:v>56</c:v>
                </c:pt>
                <c:pt idx="5238">
                  <c:v>47</c:v>
                </c:pt>
                <c:pt idx="5239">
                  <c:v>45</c:v>
                </c:pt>
                <c:pt idx="5240">
                  <c:v>56</c:v>
                </c:pt>
                <c:pt idx="5241">
                  <c:v>56</c:v>
                </c:pt>
                <c:pt idx="5242">
                  <c:v>49</c:v>
                </c:pt>
                <c:pt idx="5243">
                  <c:v>52</c:v>
                </c:pt>
                <c:pt idx="5244">
                  <c:v>54</c:v>
                </c:pt>
                <c:pt idx="5245">
                  <c:v>70</c:v>
                </c:pt>
                <c:pt idx="5246">
                  <c:v>48</c:v>
                </c:pt>
                <c:pt idx="5247">
                  <c:v>42</c:v>
                </c:pt>
                <c:pt idx="5248">
                  <c:v>55</c:v>
                </c:pt>
                <c:pt idx="5249">
                  <c:v>56</c:v>
                </c:pt>
                <c:pt idx="5250">
                  <c:v>42</c:v>
                </c:pt>
                <c:pt idx="5251">
                  <c:v>54</c:v>
                </c:pt>
                <c:pt idx="5252">
                  <c:v>57</c:v>
                </c:pt>
                <c:pt idx="5253">
                  <c:v>62</c:v>
                </c:pt>
                <c:pt idx="5254">
                  <c:v>65</c:v>
                </c:pt>
                <c:pt idx="5255">
                  <c:v>76</c:v>
                </c:pt>
                <c:pt idx="5256">
                  <c:v>63</c:v>
                </c:pt>
                <c:pt idx="5257">
                  <c:v>34</c:v>
                </c:pt>
                <c:pt idx="5258">
                  <c:v>62</c:v>
                </c:pt>
                <c:pt idx="5259">
                  <c:v>43</c:v>
                </c:pt>
                <c:pt idx="5260">
                  <c:v>65</c:v>
                </c:pt>
                <c:pt idx="5261">
                  <c:v>74</c:v>
                </c:pt>
                <c:pt idx="5262">
                  <c:v>60</c:v>
                </c:pt>
                <c:pt idx="5263">
                  <c:v>62</c:v>
                </c:pt>
                <c:pt idx="5264">
                  <c:v>51</c:v>
                </c:pt>
                <c:pt idx="5265">
                  <c:v>62</c:v>
                </c:pt>
                <c:pt idx="5266">
                  <c:v>50</c:v>
                </c:pt>
                <c:pt idx="5267">
                  <c:v>44</c:v>
                </c:pt>
                <c:pt idx="5268">
                  <c:v>42</c:v>
                </c:pt>
                <c:pt idx="5269">
                  <c:v>66</c:v>
                </c:pt>
                <c:pt idx="5270">
                  <c:v>64</c:v>
                </c:pt>
                <c:pt idx="5271">
                  <c:v>52</c:v>
                </c:pt>
                <c:pt idx="5272">
                  <c:v>49</c:v>
                </c:pt>
                <c:pt idx="5273">
                  <c:v>60</c:v>
                </c:pt>
                <c:pt idx="5274">
                  <c:v>61</c:v>
                </c:pt>
                <c:pt idx="5275">
                  <c:v>44</c:v>
                </c:pt>
                <c:pt idx="5276">
                  <c:v>83</c:v>
                </c:pt>
                <c:pt idx="5277">
                  <c:v>48</c:v>
                </c:pt>
                <c:pt idx="5278">
                  <c:v>63</c:v>
                </c:pt>
                <c:pt idx="5279">
                  <c:v>64</c:v>
                </c:pt>
                <c:pt idx="5280">
                  <c:v>62</c:v>
                </c:pt>
                <c:pt idx="5281">
                  <c:v>62</c:v>
                </c:pt>
                <c:pt idx="5282">
                  <c:v>36</c:v>
                </c:pt>
                <c:pt idx="5283">
                  <c:v>38</c:v>
                </c:pt>
                <c:pt idx="5284">
                  <c:v>55</c:v>
                </c:pt>
                <c:pt idx="5285">
                  <c:v>58</c:v>
                </c:pt>
                <c:pt idx="5286">
                  <c:v>65</c:v>
                </c:pt>
                <c:pt idx="5287">
                  <c:v>60</c:v>
                </c:pt>
                <c:pt idx="5288">
                  <c:v>47</c:v>
                </c:pt>
                <c:pt idx="5289">
                  <c:v>63</c:v>
                </c:pt>
                <c:pt idx="5290">
                  <c:v>56</c:v>
                </c:pt>
                <c:pt idx="5291">
                  <c:v>50</c:v>
                </c:pt>
                <c:pt idx="5292">
                  <c:v>50</c:v>
                </c:pt>
                <c:pt idx="5293">
                  <c:v>56</c:v>
                </c:pt>
                <c:pt idx="5294">
                  <c:v>56</c:v>
                </c:pt>
                <c:pt idx="5295">
                  <c:v>65</c:v>
                </c:pt>
                <c:pt idx="5296">
                  <c:v>56</c:v>
                </c:pt>
                <c:pt idx="5297">
                  <c:v>55</c:v>
                </c:pt>
                <c:pt idx="5298">
                  <c:v>55</c:v>
                </c:pt>
                <c:pt idx="5299">
                  <c:v>49</c:v>
                </c:pt>
                <c:pt idx="5300">
                  <c:v>44</c:v>
                </c:pt>
                <c:pt idx="5301">
                  <c:v>71</c:v>
                </c:pt>
                <c:pt idx="5302">
                  <c:v>56</c:v>
                </c:pt>
                <c:pt idx="5303">
                  <c:v>53</c:v>
                </c:pt>
                <c:pt idx="5304">
                  <c:v>45</c:v>
                </c:pt>
                <c:pt idx="5305">
                  <c:v>51</c:v>
                </c:pt>
                <c:pt idx="5306">
                  <c:v>58</c:v>
                </c:pt>
                <c:pt idx="5307">
                  <c:v>51</c:v>
                </c:pt>
                <c:pt idx="5308">
                  <c:v>50</c:v>
                </c:pt>
                <c:pt idx="5309">
                  <c:v>59</c:v>
                </c:pt>
                <c:pt idx="5310">
                  <c:v>49</c:v>
                </c:pt>
                <c:pt idx="5311">
                  <c:v>61</c:v>
                </c:pt>
                <c:pt idx="5312">
                  <c:v>59</c:v>
                </c:pt>
                <c:pt idx="5313">
                  <c:v>49</c:v>
                </c:pt>
                <c:pt idx="5314">
                  <c:v>71</c:v>
                </c:pt>
                <c:pt idx="5315">
                  <c:v>58</c:v>
                </c:pt>
                <c:pt idx="5316">
                  <c:v>48</c:v>
                </c:pt>
                <c:pt idx="5317">
                  <c:v>51</c:v>
                </c:pt>
                <c:pt idx="5318">
                  <c:v>53</c:v>
                </c:pt>
                <c:pt idx="5319">
                  <c:v>55</c:v>
                </c:pt>
                <c:pt idx="5320">
                  <c:v>50</c:v>
                </c:pt>
                <c:pt idx="5321">
                  <c:v>52</c:v>
                </c:pt>
                <c:pt idx="5322">
                  <c:v>55</c:v>
                </c:pt>
                <c:pt idx="5323">
                  <c:v>63</c:v>
                </c:pt>
                <c:pt idx="5324">
                  <c:v>64</c:v>
                </c:pt>
                <c:pt idx="5325">
                  <c:v>69</c:v>
                </c:pt>
                <c:pt idx="5326">
                  <c:v>61</c:v>
                </c:pt>
                <c:pt idx="5327">
                  <c:v>59</c:v>
                </c:pt>
                <c:pt idx="5328">
                  <c:v>58</c:v>
                </c:pt>
                <c:pt idx="5329">
                  <c:v>53</c:v>
                </c:pt>
                <c:pt idx="5330">
                  <c:v>50</c:v>
                </c:pt>
                <c:pt idx="5331">
                  <c:v>53</c:v>
                </c:pt>
                <c:pt idx="5332">
                  <c:v>64</c:v>
                </c:pt>
                <c:pt idx="5333">
                  <c:v>55</c:v>
                </c:pt>
                <c:pt idx="5334">
                  <c:v>47</c:v>
                </c:pt>
                <c:pt idx="5335">
                  <c:v>46</c:v>
                </c:pt>
                <c:pt idx="5336">
                  <c:v>66</c:v>
                </c:pt>
                <c:pt idx="5337">
                  <c:v>53</c:v>
                </c:pt>
                <c:pt idx="5338">
                  <c:v>57</c:v>
                </c:pt>
                <c:pt idx="5339">
                  <c:v>58</c:v>
                </c:pt>
                <c:pt idx="5340">
                  <c:v>62</c:v>
                </c:pt>
                <c:pt idx="5341">
                  <c:v>61</c:v>
                </c:pt>
                <c:pt idx="5342">
                  <c:v>43</c:v>
                </c:pt>
                <c:pt idx="5343">
                  <c:v>32</c:v>
                </c:pt>
                <c:pt idx="5344">
                  <c:v>60</c:v>
                </c:pt>
                <c:pt idx="5345">
                  <c:v>57</c:v>
                </c:pt>
                <c:pt idx="5346">
                  <c:v>72</c:v>
                </c:pt>
                <c:pt idx="5347">
                  <c:v>47</c:v>
                </c:pt>
                <c:pt idx="5348">
                  <c:v>54</c:v>
                </c:pt>
                <c:pt idx="5349">
                  <c:v>48</c:v>
                </c:pt>
                <c:pt idx="5350">
                  <c:v>58</c:v>
                </c:pt>
                <c:pt idx="5351">
                  <c:v>65</c:v>
                </c:pt>
                <c:pt idx="5352">
                  <c:v>55</c:v>
                </c:pt>
                <c:pt idx="5353">
                  <c:v>54</c:v>
                </c:pt>
                <c:pt idx="5354">
                  <c:v>54</c:v>
                </c:pt>
                <c:pt idx="5355">
                  <c:v>47</c:v>
                </c:pt>
                <c:pt idx="5356">
                  <c:v>57</c:v>
                </c:pt>
                <c:pt idx="5357">
                  <c:v>62</c:v>
                </c:pt>
                <c:pt idx="5358">
                  <c:v>66</c:v>
                </c:pt>
                <c:pt idx="5359">
                  <c:v>36</c:v>
                </c:pt>
                <c:pt idx="5360">
                  <c:v>64</c:v>
                </c:pt>
                <c:pt idx="5361">
                  <c:v>59</c:v>
                </c:pt>
                <c:pt idx="5362">
                  <c:v>67</c:v>
                </c:pt>
                <c:pt idx="5363">
                  <c:v>57</c:v>
                </c:pt>
                <c:pt idx="5364">
                  <c:v>68</c:v>
                </c:pt>
                <c:pt idx="5365">
                  <c:v>60</c:v>
                </c:pt>
                <c:pt idx="5366">
                  <c:v>36</c:v>
                </c:pt>
                <c:pt idx="5367">
                  <c:v>59</c:v>
                </c:pt>
                <c:pt idx="5368">
                  <c:v>63</c:v>
                </c:pt>
                <c:pt idx="5369">
                  <c:v>64</c:v>
                </c:pt>
                <c:pt idx="5370">
                  <c:v>62</c:v>
                </c:pt>
                <c:pt idx="5371">
                  <c:v>44</c:v>
                </c:pt>
                <c:pt idx="5372">
                  <c:v>48</c:v>
                </c:pt>
                <c:pt idx="5373">
                  <c:v>49</c:v>
                </c:pt>
                <c:pt idx="5374">
                  <c:v>50</c:v>
                </c:pt>
                <c:pt idx="5375">
                  <c:v>50</c:v>
                </c:pt>
                <c:pt idx="5376">
                  <c:v>53</c:v>
                </c:pt>
                <c:pt idx="5377">
                  <c:v>54</c:v>
                </c:pt>
                <c:pt idx="5378">
                  <c:v>66</c:v>
                </c:pt>
                <c:pt idx="5379">
                  <c:v>59</c:v>
                </c:pt>
                <c:pt idx="5380">
                  <c:v>63</c:v>
                </c:pt>
                <c:pt idx="5381">
                  <c:v>43</c:v>
                </c:pt>
                <c:pt idx="5382">
                  <c:v>46</c:v>
                </c:pt>
                <c:pt idx="5383">
                  <c:v>72</c:v>
                </c:pt>
                <c:pt idx="5384">
                  <c:v>57</c:v>
                </c:pt>
                <c:pt idx="5385">
                  <c:v>44</c:v>
                </c:pt>
                <c:pt idx="5386">
                  <c:v>65</c:v>
                </c:pt>
                <c:pt idx="5387">
                  <c:v>53</c:v>
                </c:pt>
                <c:pt idx="5388">
                  <c:v>62</c:v>
                </c:pt>
                <c:pt idx="5389">
                  <c:v>68</c:v>
                </c:pt>
                <c:pt idx="5390">
                  <c:v>45</c:v>
                </c:pt>
                <c:pt idx="5391">
                  <c:v>56</c:v>
                </c:pt>
                <c:pt idx="5392">
                  <c:v>40</c:v>
                </c:pt>
                <c:pt idx="5393">
                  <c:v>69</c:v>
                </c:pt>
                <c:pt idx="5394">
                  <c:v>56</c:v>
                </c:pt>
                <c:pt idx="5395">
                  <c:v>60</c:v>
                </c:pt>
                <c:pt idx="5396">
                  <c:v>57</c:v>
                </c:pt>
                <c:pt idx="5397">
                  <c:v>46</c:v>
                </c:pt>
                <c:pt idx="5398">
                  <c:v>48</c:v>
                </c:pt>
                <c:pt idx="5399">
                  <c:v>70</c:v>
                </c:pt>
                <c:pt idx="5400">
                  <c:v>44</c:v>
                </c:pt>
                <c:pt idx="5401">
                  <c:v>48</c:v>
                </c:pt>
                <c:pt idx="5402">
                  <c:v>44</c:v>
                </c:pt>
                <c:pt idx="5403">
                  <c:v>48</c:v>
                </c:pt>
                <c:pt idx="5404">
                  <c:v>51</c:v>
                </c:pt>
                <c:pt idx="5405">
                  <c:v>66</c:v>
                </c:pt>
                <c:pt idx="5406">
                  <c:v>50</c:v>
                </c:pt>
                <c:pt idx="5407">
                  <c:v>47</c:v>
                </c:pt>
                <c:pt idx="5408">
                  <c:v>52</c:v>
                </c:pt>
                <c:pt idx="5409">
                  <c:v>66</c:v>
                </c:pt>
                <c:pt idx="5410">
                  <c:v>51</c:v>
                </c:pt>
                <c:pt idx="5411">
                  <c:v>61</c:v>
                </c:pt>
                <c:pt idx="5412">
                  <c:v>61</c:v>
                </c:pt>
                <c:pt idx="5413">
                  <c:v>41</c:v>
                </c:pt>
                <c:pt idx="5414">
                  <c:v>54</c:v>
                </c:pt>
                <c:pt idx="5415">
                  <c:v>75</c:v>
                </c:pt>
                <c:pt idx="5416">
                  <c:v>70</c:v>
                </c:pt>
                <c:pt idx="5417">
                  <c:v>58</c:v>
                </c:pt>
                <c:pt idx="5418">
                  <c:v>51</c:v>
                </c:pt>
                <c:pt idx="5419">
                  <c:v>67</c:v>
                </c:pt>
                <c:pt idx="5420">
                  <c:v>42</c:v>
                </c:pt>
                <c:pt idx="5421">
                  <c:v>55</c:v>
                </c:pt>
                <c:pt idx="5422">
                  <c:v>57</c:v>
                </c:pt>
                <c:pt idx="5423">
                  <c:v>45</c:v>
                </c:pt>
                <c:pt idx="5424">
                  <c:v>55</c:v>
                </c:pt>
                <c:pt idx="5425">
                  <c:v>80</c:v>
                </c:pt>
                <c:pt idx="5426">
                  <c:v>38</c:v>
                </c:pt>
                <c:pt idx="5427">
                  <c:v>73</c:v>
                </c:pt>
                <c:pt idx="5428">
                  <c:v>42</c:v>
                </c:pt>
                <c:pt idx="5429">
                  <c:v>57</c:v>
                </c:pt>
                <c:pt idx="5430">
                  <c:v>47</c:v>
                </c:pt>
                <c:pt idx="5431">
                  <c:v>48</c:v>
                </c:pt>
                <c:pt idx="5432">
                  <c:v>65</c:v>
                </c:pt>
                <c:pt idx="5433">
                  <c:v>58</c:v>
                </c:pt>
                <c:pt idx="5434">
                  <c:v>50</c:v>
                </c:pt>
                <c:pt idx="5435">
                  <c:v>59</c:v>
                </c:pt>
                <c:pt idx="5436">
                  <c:v>55</c:v>
                </c:pt>
                <c:pt idx="5437">
                  <c:v>58</c:v>
                </c:pt>
                <c:pt idx="5438">
                  <c:v>65</c:v>
                </c:pt>
                <c:pt idx="5439">
                  <c:v>57</c:v>
                </c:pt>
                <c:pt idx="5440">
                  <c:v>57</c:v>
                </c:pt>
                <c:pt idx="5441">
                  <c:v>42</c:v>
                </c:pt>
                <c:pt idx="5442">
                  <c:v>36</c:v>
                </c:pt>
                <c:pt idx="5443">
                  <c:v>56</c:v>
                </c:pt>
                <c:pt idx="5444">
                  <c:v>30</c:v>
                </c:pt>
                <c:pt idx="5445">
                  <c:v>54</c:v>
                </c:pt>
                <c:pt idx="5446">
                  <c:v>74</c:v>
                </c:pt>
                <c:pt idx="5447">
                  <c:v>49</c:v>
                </c:pt>
                <c:pt idx="5448">
                  <c:v>40</c:v>
                </c:pt>
                <c:pt idx="5449">
                  <c:v>62</c:v>
                </c:pt>
                <c:pt idx="5450">
                  <c:v>51</c:v>
                </c:pt>
                <c:pt idx="5451">
                  <c:v>65</c:v>
                </c:pt>
                <c:pt idx="5452">
                  <c:v>43</c:v>
                </c:pt>
                <c:pt idx="5453">
                  <c:v>65</c:v>
                </c:pt>
                <c:pt idx="5454">
                  <c:v>51</c:v>
                </c:pt>
                <c:pt idx="5455">
                  <c:v>73</c:v>
                </c:pt>
                <c:pt idx="5456">
                  <c:v>62</c:v>
                </c:pt>
                <c:pt idx="5457">
                  <c:v>52</c:v>
                </c:pt>
                <c:pt idx="5458">
                  <c:v>62</c:v>
                </c:pt>
                <c:pt idx="5459">
                  <c:v>56</c:v>
                </c:pt>
                <c:pt idx="5460">
                  <c:v>66</c:v>
                </c:pt>
                <c:pt idx="5461">
                  <c:v>61</c:v>
                </c:pt>
                <c:pt idx="5462">
                  <c:v>54</c:v>
                </c:pt>
                <c:pt idx="5463">
                  <c:v>69</c:v>
                </c:pt>
                <c:pt idx="5464">
                  <c:v>56</c:v>
                </c:pt>
                <c:pt idx="5465">
                  <c:v>44</c:v>
                </c:pt>
                <c:pt idx="5466">
                  <c:v>52</c:v>
                </c:pt>
                <c:pt idx="5467">
                  <c:v>48</c:v>
                </c:pt>
                <c:pt idx="5468">
                  <c:v>53</c:v>
                </c:pt>
                <c:pt idx="5469">
                  <c:v>67</c:v>
                </c:pt>
                <c:pt idx="5470">
                  <c:v>48</c:v>
                </c:pt>
                <c:pt idx="5471">
                  <c:v>47</c:v>
                </c:pt>
                <c:pt idx="5472">
                  <c:v>60</c:v>
                </c:pt>
                <c:pt idx="5473">
                  <c:v>64</c:v>
                </c:pt>
                <c:pt idx="5474">
                  <c:v>52</c:v>
                </c:pt>
                <c:pt idx="5475">
                  <c:v>40</c:v>
                </c:pt>
                <c:pt idx="5476">
                  <c:v>61</c:v>
                </c:pt>
                <c:pt idx="5477">
                  <c:v>61</c:v>
                </c:pt>
                <c:pt idx="5478">
                  <c:v>56</c:v>
                </c:pt>
                <c:pt idx="5479">
                  <c:v>51</c:v>
                </c:pt>
                <c:pt idx="5480">
                  <c:v>61</c:v>
                </c:pt>
                <c:pt idx="5481">
                  <c:v>50</c:v>
                </c:pt>
                <c:pt idx="5482">
                  <c:v>55</c:v>
                </c:pt>
                <c:pt idx="5483">
                  <c:v>56</c:v>
                </c:pt>
                <c:pt idx="5484">
                  <c:v>47</c:v>
                </c:pt>
                <c:pt idx="5485">
                  <c:v>55</c:v>
                </c:pt>
                <c:pt idx="5486">
                  <c:v>42</c:v>
                </c:pt>
                <c:pt idx="5487">
                  <c:v>53</c:v>
                </c:pt>
                <c:pt idx="5488">
                  <c:v>64</c:v>
                </c:pt>
                <c:pt idx="5489">
                  <c:v>54</c:v>
                </c:pt>
                <c:pt idx="5490">
                  <c:v>62</c:v>
                </c:pt>
                <c:pt idx="5491">
                  <c:v>61</c:v>
                </c:pt>
                <c:pt idx="5492">
                  <c:v>53</c:v>
                </c:pt>
                <c:pt idx="5493">
                  <c:v>53</c:v>
                </c:pt>
                <c:pt idx="5494">
                  <c:v>52</c:v>
                </c:pt>
                <c:pt idx="5495">
                  <c:v>49</c:v>
                </c:pt>
                <c:pt idx="5496">
                  <c:v>68</c:v>
                </c:pt>
                <c:pt idx="5497">
                  <c:v>49</c:v>
                </c:pt>
                <c:pt idx="5498">
                  <c:v>75</c:v>
                </c:pt>
                <c:pt idx="5499">
                  <c:v>57</c:v>
                </c:pt>
                <c:pt idx="5500">
                  <c:v>70</c:v>
                </c:pt>
                <c:pt idx="5501">
                  <c:v>58</c:v>
                </c:pt>
                <c:pt idx="5502">
                  <c:v>46</c:v>
                </c:pt>
                <c:pt idx="5503">
                  <c:v>52</c:v>
                </c:pt>
                <c:pt idx="5504">
                  <c:v>50</c:v>
                </c:pt>
                <c:pt idx="5505">
                  <c:v>49</c:v>
                </c:pt>
                <c:pt idx="5506">
                  <c:v>53</c:v>
                </c:pt>
                <c:pt idx="5507">
                  <c:v>39</c:v>
                </c:pt>
                <c:pt idx="5508">
                  <c:v>58</c:v>
                </c:pt>
                <c:pt idx="5509">
                  <c:v>74</c:v>
                </c:pt>
                <c:pt idx="5510">
                  <c:v>49</c:v>
                </c:pt>
                <c:pt idx="5511">
                  <c:v>63</c:v>
                </c:pt>
                <c:pt idx="5512">
                  <c:v>48</c:v>
                </c:pt>
                <c:pt idx="5513">
                  <c:v>58</c:v>
                </c:pt>
                <c:pt idx="5514">
                  <c:v>43</c:v>
                </c:pt>
                <c:pt idx="5515">
                  <c:v>48</c:v>
                </c:pt>
                <c:pt idx="5516">
                  <c:v>55</c:v>
                </c:pt>
                <c:pt idx="5517">
                  <c:v>54</c:v>
                </c:pt>
                <c:pt idx="5518">
                  <c:v>44</c:v>
                </c:pt>
                <c:pt idx="5519">
                  <c:v>58</c:v>
                </c:pt>
                <c:pt idx="5520">
                  <c:v>49</c:v>
                </c:pt>
                <c:pt idx="5521">
                  <c:v>60</c:v>
                </c:pt>
                <c:pt idx="5522">
                  <c:v>46</c:v>
                </c:pt>
                <c:pt idx="5523">
                  <c:v>61</c:v>
                </c:pt>
                <c:pt idx="5524">
                  <c:v>71</c:v>
                </c:pt>
                <c:pt idx="5525">
                  <c:v>47</c:v>
                </c:pt>
                <c:pt idx="5526">
                  <c:v>67</c:v>
                </c:pt>
                <c:pt idx="5527">
                  <c:v>45</c:v>
                </c:pt>
                <c:pt idx="5528">
                  <c:v>60</c:v>
                </c:pt>
                <c:pt idx="5529">
                  <c:v>53</c:v>
                </c:pt>
                <c:pt idx="5530">
                  <c:v>63</c:v>
                </c:pt>
                <c:pt idx="5531">
                  <c:v>60</c:v>
                </c:pt>
                <c:pt idx="5532">
                  <c:v>63</c:v>
                </c:pt>
                <c:pt idx="5533">
                  <c:v>38</c:v>
                </c:pt>
                <c:pt idx="5534">
                  <c:v>62</c:v>
                </c:pt>
                <c:pt idx="5535">
                  <c:v>58</c:v>
                </c:pt>
                <c:pt idx="5536">
                  <c:v>62</c:v>
                </c:pt>
                <c:pt idx="5537">
                  <c:v>52</c:v>
                </c:pt>
                <c:pt idx="5538">
                  <c:v>52</c:v>
                </c:pt>
                <c:pt idx="5539">
                  <c:v>54</c:v>
                </c:pt>
                <c:pt idx="5540">
                  <c:v>75</c:v>
                </c:pt>
                <c:pt idx="5541">
                  <c:v>68</c:v>
                </c:pt>
                <c:pt idx="5542">
                  <c:v>58</c:v>
                </c:pt>
                <c:pt idx="5543">
                  <c:v>63</c:v>
                </c:pt>
                <c:pt idx="5544">
                  <c:v>45</c:v>
                </c:pt>
                <c:pt idx="5545">
                  <c:v>55</c:v>
                </c:pt>
                <c:pt idx="5546">
                  <c:v>56</c:v>
                </c:pt>
                <c:pt idx="5547">
                  <c:v>65</c:v>
                </c:pt>
                <c:pt idx="5548">
                  <c:v>62</c:v>
                </c:pt>
                <c:pt idx="5549">
                  <c:v>57</c:v>
                </c:pt>
                <c:pt idx="5550">
                  <c:v>51</c:v>
                </c:pt>
                <c:pt idx="5551">
                  <c:v>56</c:v>
                </c:pt>
                <c:pt idx="5552">
                  <c:v>39</c:v>
                </c:pt>
                <c:pt idx="5553">
                  <c:v>55</c:v>
                </c:pt>
                <c:pt idx="5554">
                  <c:v>67</c:v>
                </c:pt>
                <c:pt idx="5555">
                  <c:v>58</c:v>
                </c:pt>
                <c:pt idx="5556">
                  <c:v>46</c:v>
                </c:pt>
                <c:pt idx="5557">
                  <c:v>52</c:v>
                </c:pt>
                <c:pt idx="5558">
                  <c:v>60</c:v>
                </c:pt>
                <c:pt idx="5559">
                  <c:v>63</c:v>
                </c:pt>
                <c:pt idx="5560">
                  <c:v>50</c:v>
                </c:pt>
                <c:pt idx="5561">
                  <c:v>75</c:v>
                </c:pt>
                <c:pt idx="5562">
                  <c:v>61</c:v>
                </c:pt>
                <c:pt idx="5563">
                  <c:v>67</c:v>
                </c:pt>
                <c:pt idx="5564">
                  <c:v>50</c:v>
                </c:pt>
                <c:pt idx="5565">
                  <c:v>71</c:v>
                </c:pt>
                <c:pt idx="5566">
                  <c:v>55</c:v>
                </c:pt>
                <c:pt idx="5567">
                  <c:v>63</c:v>
                </c:pt>
                <c:pt idx="5568">
                  <c:v>47</c:v>
                </c:pt>
                <c:pt idx="5569">
                  <c:v>54</c:v>
                </c:pt>
                <c:pt idx="5570">
                  <c:v>56</c:v>
                </c:pt>
                <c:pt idx="5571">
                  <c:v>53</c:v>
                </c:pt>
                <c:pt idx="5572">
                  <c:v>58</c:v>
                </c:pt>
                <c:pt idx="5573">
                  <c:v>70</c:v>
                </c:pt>
                <c:pt idx="5574">
                  <c:v>65</c:v>
                </c:pt>
                <c:pt idx="5575">
                  <c:v>51</c:v>
                </c:pt>
                <c:pt idx="5576">
                  <c:v>47</c:v>
                </c:pt>
                <c:pt idx="5577">
                  <c:v>60</c:v>
                </c:pt>
                <c:pt idx="5578">
                  <c:v>68</c:v>
                </c:pt>
                <c:pt idx="5579">
                  <c:v>50</c:v>
                </c:pt>
                <c:pt idx="5580">
                  <c:v>53</c:v>
                </c:pt>
                <c:pt idx="5581">
                  <c:v>65</c:v>
                </c:pt>
                <c:pt idx="5582">
                  <c:v>35</c:v>
                </c:pt>
                <c:pt idx="5583">
                  <c:v>47</c:v>
                </c:pt>
                <c:pt idx="5584">
                  <c:v>52</c:v>
                </c:pt>
                <c:pt idx="5585">
                  <c:v>55</c:v>
                </c:pt>
                <c:pt idx="5586">
                  <c:v>44</c:v>
                </c:pt>
                <c:pt idx="5587">
                  <c:v>59</c:v>
                </c:pt>
                <c:pt idx="5588">
                  <c:v>55</c:v>
                </c:pt>
                <c:pt idx="5589">
                  <c:v>48</c:v>
                </c:pt>
                <c:pt idx="5590">
                  <c:v>49</c:v>
                </c:pt>
                <c:pt idx="5591">
                  <c:v>61</c:v>
                </c:pt>
                <c:pt idx="5592">
                  <c:v>64</c:v>
                </c:pt>
                <c:pt idx="5593">
                  <c:v>49</c:v>
                </c:pt>
                <c:pt idx="5594">
                  <c:v>54</c:v>
                </c:pt>
                <c:pt idx="5595">
                  <c:v>34</c:v>
                </c:pt>
                <c:pt idx="5596">
                  <c:v>36</c:v>
                </c:pt>
                <c:pt idx="5597">
                  <c:v>69</c:v>
                </c:pt>
                <c:pt idx="5598">
                  <c:v>46</c:v>
                </c:pt>
                <c:pt idx="5599">
                  <c:v>72</c:v>
                </c:pt>
                <c:pt idx="5600">
                  <c:v>49</c:v>
                </c:pt>
                <c:pt idx="5601">
                  <c:v>40</c:v>
                </c:pt>
                <c:pt idx="5602">
                  <c:v>37</c:v>
                </c:pt>
                <c:pt idx="5603">
                  <c:v>56</c:v>
                </c:pt>
                <c:pt idx="5604">
                  <c:v>48</c:v>
                </c:pt>
                <c:pt idx="5605">
                  <c:v>57</c:v>
                </c:pt>
                <c:pt idx="5606">
                  <c:v>58</c:v>
                </c:pt>
                <c:pt idx="5607">
                  <c:v>70</c:v>
                </c:pt>
                <c:pt idx="5608">
                  <c:v>43</c:v>
                </c:pt>
                <c:pt idx="5609">
                  <c:v>57</c:v>
                </c:pt>
                <c:pt idx="5610">
                  <c:v>59</c:v>
                </c:pt>
                <c:pt idx="5611">
                  <c:v>63</c:v>
                </c:pt>
                <c:pt idx="5612">
                  <c:v>71</c:v>
                </c:pt>
                <c:pt idx="5613">
                  <c:v>55</c:v>
                </c:pt>
                <c:pt idx="5614">
                  <c:v>60</c:v>
                </c:pt>
                <c:pt idx="5615">
                  <c:v>70</c:v>
                </c:pt>
                <c:pt idx="5616">
                  <c:v>60</c:v>
                </c:pt>
                <c:pt idx="5617">
                  <c:v>59</c:v>
                </c:pt>
                <c:pt idx="5618">
                  <c:v>35</c:v>
                </c:pt>
                <c:pt idx="5619">
                  <c:v>58</c:v>
                </c:pt>
                <c:pt idx="5620">
                  <c:v>44</c:v>
                </c:pt>
                <c:pt idx="5621">
                  <c:v>55</c:v>
                </c:pt>
                <c:pt idx="5622">
                  <c:v>46</c:v>
                </c:pt>
                <c:pt idx="5623">
                  <c:v>44</c:v>
                </c:pt>
                <c:pt idx="5624">
                  <c:v>57</c:v>
                </c:pt>
                <c:pt idx="5625">
                  <c:v>58</c:v>
                </c:pt>
                <c:pt idx="5626">
                  <c:v>56</c:v>
                </c:pt>
                <c:pt idx="5627">
                  <c:v>59</c:v>
                </c:pt>
                <c:pt idx="5628">
                  <c:v>54</c:v>
                </c:pt>
                <c:pt idx="5629">
                  <c:v>59</c:v>
                </c:pt>
                <c:pt idx="5630">
                  <c:v>60</c:v>
                </c:pt>
                <c:pt idx="5631">
                  <c:v>67</c:v>
                </c:pt>
                <c:pt idx="5632">
                  <c:v>50</c:v>
                </c:pt>
                <c:pt idx="5633">
                  <c:v>59</c:v>
                </c:pt>
                <c:pt idx="5634">
                  <c:v>42</c:v>
                </c:pt>
                <c:pt idx="5635">
                  <c:v>56</c:v>
                </c:pt>
                <c:pt idx="5636">
                  <c:v>59</c:v>
                </c:pt>
                <c:pt idx="5637">
                  <c:v>44</c:v>
                </c:pt>
                <c:pt idx="5638">
                  <c:v>64</c:v>
                </c:pt>
                <c:pt idx="5639">
                  <c:v>64</c:v>
                </c:pt>
                <c:pt idx="5640">
                  <c:v>56</c:v>
                </c:pt>
                <c:pt idx="5641">
                  <c:v>62</c:v>
                </c:pt>
                <c:pt idx="5642">
                  <c:v>45</c:v>
                </c:pt>
                <c:pt idx="5643">
                  <c:v>52</c:v>
                </c:pt>
                <c:pt idx="5644">
                  <c:v>34</c:v>
                </c:pt>
                <c:pt idx="5645">
                  <c:v>46</c:v>
                </c:pt>
                <c:pt idx="5646">
                  <c:v>57</c:v>
                </c:pt>
                <c:pt idx="5647">
                  <c:v>50</c:v>
                </c:pt>
                <c:pt idx="5648">
                  <c:v>56</c:v>
                </c:pt>
                <c:pt idx="5649">
                  <c:v>53</c:v>
                </c:pt>
                <c:pt idx="5650">
                  <c:v>64</c:v>
                </c:pt>
                <c:pt idx="5651">
                  <c:v>67</c:v>
                </c:pt>
                <c:pt idx="5652">
                  <c:v>61</c:v>
                </c:pt>
                <c:pt idx="5653">
                  <c:v>55</c:v>
                </c:pt>
                <c:pt idx="5654">
                  <c:v>74</c:v>
                </c:pt>
                <c:pt idx="5655">
                  <c:v>49</c:v>
                </c:pt>
                <c:pt idx="5656">
                  <c:v>61</c:v>
                </c:pt>
                <c:pt idx="5657">
                  <c:v>52</c:v>
                </c:pt>
                <c:pt idx="5658">
                  <c:v>64</c:v>
                </c:pt>
                <c:pt idx="5659">
                  <c:v>41</c:v>
                </c:pt>
                <c:pt idx="5660">
                  <c:v>47</c:v>
                </c:pt>
                <c:pt idx="5661">
                  <c:v>50</c:v>
                </c:pt>
                <c:pt idx="5662">
                  <c:v>64</c:v>
                </c:pt>
                <c:pt idx="5663">
                  <c:v>59</c:v>
                </c:pt>
                <c:pt idx="5664">
                  <c:v>67</c:v>
                </c:pt>
                <c:pt idx="5665">
                  <c:v>43</c:v>
                </c:pt>
                <c:pt idx="5666">
                  <c:v>62</c:v>
                </c:pt>
                <c:pt idx="5667">
                  <c:v>59</c:v>
                </c:pt>
                <c:pt idx="5668">
                  <c:v>60</c:v>
                </c:pt>
                <c:pt idx="5669">
                  <c:v>68</c:v>
                </c:pt>
                <c:pt idx="5670">
                  <c:v>70</c:v>
                </c:pt>
                <c:pt idx="5671">
                  <c:v>58</c:v>
                </c:pt>
                <c:pt idx="5672">
                  <c:v>36</c:v>
                </c:pt>
                <c:pt idx="5673">
                  <c:v>59</c:v>
                </c:pt>
                <c:pt idx="5674">
                  <c:v>62</c:v>
                </c:pt>
                <c:pt idx="5675">
                  <c:v>47</c:v>
                </c:pt>
                <c:pt idx="5676">
                  <c:v>48</c:v>
                </c:pt>
                <c:pt idx="5677">
                  <c:v>48</c:v>
                </c:pt>
                <c:pt idx="5678">
                  <c:v>55</c:v>
                </c:pt>
                <c:pt idx="5679">
                  <c:v>57</c:v>
                </c:pt>
                <c:pt idx="5680">
                  <c:v>50</c:v>
                </c:pt>
                <c:pt idx="5681">
                  <c:v>52</c:v>
                </c:pt>
                <c:pt idx="5682">
                  <c:v>51</c:v>
                </c:pt>
                <c:pt idx="5683">
                  <c:v>49</c:v>
                </c:pt>
                <c:pt idx="5684">
                  <c:v>44</c:v>
                </c:pt>
                <c:pt idx="5685">
                  <c:v>63</c:v>
                </c:pt>
                <c:pt idx="5686">
                  <c:v>57</c:v>
                </c:pt>
                <c:pt idx="5687">
                  <c:v>46</c:v>
                </c:pt>
                <c:pt idx="5688">
                  <c:v>72</c:v>
                </c:pt>
                <c:pt idx="5689">
                  <c:v>66</c:v>
                </c:pt>
                <c:pt idx="5690">
                  <c:v>62</c:v>
                </c:pt>
                <c:pt idx="5691">
                  <c:v>72</c:v>
                </c:pt>
                <c:pt idx="5692">
                  <c:v>53</c:v>
                </c:pt>
                <c:pt idx="5693">
                  <c:v>51</c:v>
                </c:pt>
                <c:pt idx="5694">
                  <c:v>52</c:v>
                </c:pt>
                <c:pt idx="5695">
                  <c:v>40</c:v>
                </c:pt>
                <c:pt idx="5696">
                  <c:v>35</c:v>
                </c:pt>
                <c:pt idx="5697">
                  <c:v>54</c:v>
                </c:pt>
                <c:pt idx="5698">
                  <c:v>61</c:v>
                </c:pt>
                <c:pt idx="5699">
                  <c:v>47</c:v>
                </c:pt>
                <c:pt idx="5700">
                  <c:v>47</c:v>
                </c:pt>
                <c:pt idx="5701">
                  <c:v>57</c:v>
                </c:pt>
                <c:pt idx="5702">
                  <c:v>47</c:v>
                </c:pt>
                <c:pt idx="5703">
                  <c:v>49</c:v>
                </c:pt>
                <c:pt idx="5704">
                  <c:v>62</c:v>
                </c:pt>
                <c:pt idx="5705">
                  <c:v>55</c:v>
                </c:pt>
                <c:pt idx="5706">
                  <c:v>39</c:v>
                </c:pt>
                <c:pt idx="5707">
                  <c:v>61</c:v>
                </c:pt>
                <c:pt idx="5708">
                  <c:v>62</c:v>
                </c:pt>
                <c:pt idx="5709">
                  <c:v>52</c:v>
                </c:pt>
                <c:pt idx="5710">
                  <c:v>60</c:v>
                </c:pt>
                <c:pt idx="5711">
                  <c:v>73</c:v>
                </c:pt>
                <c:pt idx="5712">
                  <c:v>52</c:v>
                </c:pt>
                <c:pt idx="5713">
                  <c:v>61</c:v>
                </c:pt>
                <c:pt idx="5714">
                  <c:v>57</c:v>
                </c:pt>
                <c:pt idx="5715">
                  <c:v>61</c:v>
                </c:pt>
                <c:pt idx="5716">
                  <c:v>64</c:v>
                </c:pt>
                <c:pt idx="5717">
                  <c:v>71</c:v>
                </c:pt>
                <c:pt idx="5718">
                  <c:v>55</c:v>
                </c:pt>
                <c:pt idx="5719">
                  <c:v>58</c:v>
                </c:pt>
                <c:pt idx="5720">
                  <c:v>48</c:v>
                </c:pt>
                <c:pt idx="5721">
                  <c:v>46</c:v>
                </c:pt>
                <c:pt idx="5722">
                  <c:v>49</c:v>
                </c:pt>
                <c:pt idx="5723">
                  <c:v>63</c:v>
                </c:pt>
                <c:pt idx="5724">
                  <c:v>43</c:v>
                </c:pt>
                <c:pt idx="5725">
                  <c:v>71</c:v>
                </c:pt>
                <c:pt idx="5726">
                  <c:v>46</c:v>
                </c:pt>
                <c:pt idx="5727">
                  <c:v>52</c:v>
                </c:pt>
                <c:pt idx="5728">
                  <c:v>47</c:v>
                </c:pt>
                <c:pt idx="5729">
                  <c:v>66</c:v>
                </c:pt>
                <c:pt idx="5730">
                  <c:v>71</c:v>
                </c:pt>
                <c:pt idx="5731">
                  <c:v>41</c:v>
                </c:pt>
                <c:pt idx="5732">
                  <c:v>70</c:v>
                </c:pt>
                <c:pt idx="5733">
                  <c:v>64</c:v>
                </c:pt>
                <c:pt idx="5734">
                  <c:v>73</c:v>
                </c:pt>
                <c:pt idx="5735">
                  <c:v>55</c:v>
                </c:pt>
                <c:pt idx="5736">
                  <c:v>46</c:v>
                </c:pt>
                <c:pt idx="5737">
                  <c:v>69</c:v>
                </c:pt>
                <c:pt idx="5738">
                  <c:v>52</c:v>
                </c:pt>
                <c:pt idx="5739">
                  <c:v>48</c:v>
                </c:pt>
                <c:pt idx="5740">
                  <c:v>57</c:v>
                </c:pt>
                <c:pt idx="5741">
                  <c:v>54</c:v>
                </c:pt>
                <c:pt idx="5742">
                  <c:v>48</c:v>
                </c:pt>
                <c:pt idx="5743">
                  <c:v>56</c:v>
                </c:pt>
                <c:pt idx="5744">
                  <c:v>61</c:v>
                </c:pt>
                <c:pt idx="5745">
                  <c:v>52</c:v>
                </c:pt>
                <c:pt idx="5746">
                  <c:v>56</c:v>
                </c:pt>
                <c:pt idx="5747">
                  <c:v>63</c:v>
                </c:pt>
                <c:pt idx="5748">
                  <c:v>58</c:v>
                </c:pt>
                <c:pt idx="5749">
                  <c:v>59</c:v>
                </c:pt>
                <c:pt idx="5750">
                  <c:v>65</c:v>
                </c:pt>
                <c:pt idx="5751">
                  <c:v>61</c:v>
                </c:pt>
                <c:pt idx="5752">
                  <c:v>62</c:v>
                </c:pt>
                <c:pt idx="5753">
                  <c:v>88</c:v>
                </c:pt>
                <c:pt idx="5754">
                  <c:v>45</c:v>
                </c:pt>
                <c:pt idx="5755">
                  <c:v>50</c:v>
                </c:pt>
                <c:pt idx="5756">
                  <c:v>71</c:v>
                </c:pt>
                <c:pt idx="5757">
                  <c:v>42</c:v>
                </c:pt>
                <c:pt idx="5758">
                  <c:v>50</c:v>
                </c:pt>
                <c:pt idx="5759">
                  <c:v>44</c:v>
                </c:pt>
                <c:pt idx="5760">
                  <c:v>38</c:v>
                </c:pt>
                <c:pt idx="5761">
                  <c:v>51</c:v>
                </c:pt>
                <c:pt idx="5762">
                  <c:v>58</c:v>
                </c:pt>
                <c:pt idx="5763">
                  <c:v>62</c:v>
                </c:pt>
                <c:pt idx="5764">
                  <c:v>49</c:v>
                </c:pt>
                <c:pt idx="5765">
                  <c:v>49</c:v>
                </c:pt>
                <c:pt idx="5766">
                  <c:v>55</c:v>
                </c:pt>
                <c:pt idx="5767">
                  <c:v>72</c:v>
                </c:pt>
                <c:pt idx="5768">
                  <c:v>55</c:v>
                </c:pt>
                <c:pt idx="5769">
                  <c:v>50</c:v>
                </c:pt>
                <c:pt idx="5770">
                  <c:v>58</c:v>
                </c:pt>
                <c:pt idx="5771">
                  <c:v>65</c:v>
                </c:pt>
                <c:pt idx="5772">
                  <c:v>57</c:v>
                </c:pt>
                <c:pt idx="5773">
                  <c:v>54</c:v>
                </c:pt>
                <c:pt idx="5774">
                  <c:v>57</c:v>
                </c:pt>
                <c:pt idx="5775">
                  <c:v>65</c:v>
                </c:pt>
                <c:pt idx="5776">
                  <c:v>70</c:v>
                </c:pt>
                <c:pt idx="5777">
                  <c:v>49</c:v>
                </c:pt>
                <c:pt idx="5778">
                  <c:v>59</c:v>
                </c:pt>
                <c:pt idx="5779">
                  <c:v>51</c:v>
                </c:pt>
                <c:pt idx="5780">
                  <c:v>41</c:v>
                </c:pt>
                <c:pt idx="5781">
                  <c:v>52</c:v>
                </c:pt>
                <c:pt idx="5782">
                  <c:v>52</c:v>
                </c:pt>
                <c:pt idx="5783">
                  <c:v>56</c:v>
                </c:pt>
                <c:pt idx="5784">
                  <c:v>61</c:v>
                </c:pt>
                <c:pt idx="5785">
                  <c:v>61</c:v>
                </c:pt>
                <c:pt idx="5786">
                  <c:v>76</c:v>
                </c:pt>
                <c:pt idx="5787">
                  <c:v>46</c:v>
                </c:pt>
                <c:pt idx="5788">
                  <c:v>56</c:v>
                </c:pt>
                <c:pt idx="5789">
                  <c:v>44</c:v>
                </c:pt>
                <c:pt idx="5790">
                  <c:v>55</c:v>
                </c:pt>
                <c:pt idx="5791">
                  <c:v>62</c:v>
                </c:pt>
                <c:pt idx="5792">
                  <c:v>60</c:v>
                </c:pt>
                <c:pt idx="5793">
                  <c:v>53</c:v>
                </c:pt>
                <c:pt idx="5794">
                  <c:v>44</c:v>
                </c:pt>
                <c:pt idx="5795">
                  <c:v>53</c:v>
                </c:pt>
                <c:pt idx="5796">
                  <c:v>49</c:v>
                </c:pt>
                <c:pt idx="5797">
                  <c:v>52</c:v>
                </c:pt>
                <c:pt idx="5798">
                  <c:v>57</c:v>
                </c:pt>
                <c:pt idx="5799">
                  <c:v>55</c:v>
                </c:pt>
                <c:pt idx="5800">
                  <c:v>58</c:v>
                </c:pt>
                <c:pt idx="5801">
                  <c:v>48</c:v>
                </c:pt>
                <c:pt idx="5802">
                  <c:v>55</c:v>
                </c:pt>
                <c:pt idx="5803">
                  <c:v>38</c:v>
                </c:pt>
                <c:pt idx="5804">
                  <c:v>55</c:v>
                </c:pt>
                <c:pt idx="5805">
                  <c:v>52</c:v>
                </c:pt>
                <c:pt idx="5806">
                  <c:v>65</c:v>
                </c:pt>
                <c:pt idx="5807">
                  <c:v>48</c:v>
                </c:pt>
                <c:pt idx="5808">
                  <c:v>59</c:v>
                </c:pt>
                <c:pt idx="5809">
                  <c:v>51</c:v>
                </c:pt>
                <c:pt idx="5810">
                  <c:v>55</c:v>
                </c:pt>
                <c:pt idx="5811">
                  <c:v>67</c:v>
                </c:pt>
                <c:pt idx="5812">
                  <c:v>63</c:v>
                </c:pt>
                <c:pt idx="5813">
                  <c:v>69</c:v>
                </c:pt>
                <c:pt idx="5814">
                  <c:v>42</c:v>
                </c:pt>
                <c:pt idx="5815">
                  <c:v>54</c:v>
                </c:pt>
                <c:pt idx="5816">
                  <c:v>62</c:v>
                </c:pt>
                <c:pt idx="5817">
                  <c:v>48</c:v>
                </c:pt>
                <c:pt idx="5818">
                  <c:v>58</c:v>
                </c:pt>
                <c:pt idx="5819">
                  <c:v>56</c:v>
                </c:pt>
                <c:pt idx="5820">
                  <c:v>46</c:v>
                </c:pt>
                <c:pt idx="5821">
                  <c:v>65</c:v>
                </c:pt>
                <c:pt idx="5822">
                  <c:v>73</c:v>
                </c:pt>
                <c:pt idx="5823">
                  <c:v>33</c:v>
                </c:pt>
                <c:pt idx="5824">
                  <c:v>66</c:v>
                </c:pt>
                <c:pt idx="5825">
                  <c:v>54</c:v>
                </c:pt>
                <c:pt idx="5826">
                  <c:v>51</c:v>
                </c:pt>
                <c:pt idx="5827">
                  <c:v>56</c:v>
                </c:pt>
                <c:pt idx="5828">
                  <c:v>62</c:v>
                </c:pt>
                <c:pt idx="5829">
                  <c:v>61</c:v>
                </c:pt>
                <c:pt idx="5830">
                  <c:v>56</c:v>
                </c:pt>
                <c:pt idx="5831">
                  <c:v>62</c:v>
                </c:pt>
                <c:pt idx="5832">
                  <c:v>48</c:v>
                </c:pt>
                <c:pt idx="5833">
                  <c:v>56</c:v>
                </c:pt>
                <c:pt idx="5834">
                  <c:v>47</c:v>
                </c:pt>
                <c:pt idx="5835">
                  <c:v>58</c:v>
                </c:pt>
                <c:pt idx="5836">
                  <c:v>60</c:v>
                </c:pt>
                <c:pt idx="5837">
                  <c:v>68</c:v>
                </c:pt>
                <c:pt idx="5838">
                  <c:v>61</c:v>
                </c:pt>
                <c:pt idx="5839">
                  <c:v>65</c:v>
                </c:pt>
                <c:pt idx="5840">
                  <c:v>59</c:v>
                </c:pt>
                <c:pt idx="5841">
                  <c:v>50</c:v>
                </c:pt>
                <c:pt idx="5842">
                  <c:v>52</c:v>
                </c:pt>
                <c:pt idx="5843">
                  <c:v>65</c:v>
                </c:pt>
                <c:pt idx="5844">
                  <c:v>47</c:v>
                </c:pt>
                <c:pt idx="5845">
                  <c:v>49</c:v>
                </c:pt>
                <c:pt idx="5846">
                  <c:v>45</c:v>
                </c:pt>
                <c:pt idx="5847">
                  <c:v>65</c:v>
                </c:pt>
                <c:pt idx="5848">
                  <c:v>50</c:v>
                </c:pt>
                <c:pt idx="5849">
                  <c:v>56</c:v>
                </c:pt>
                <c:pt idx="5850">
                  <c:v>65</c:v>
                </c:pt>
                <c:pt idx="5851">
                  <c:v>58</c:v>
                </c:pt>
                <c:pt idx="5852">
                  <c:v>65</c:v>
                </c:pt>
                <c:pt idx="5853">
                  <c:v>64</c:v>
                </c:pt>
                <c:pt idx="5854">
                  <c:v>82</c:v>
                </c:pt>
                <c:pt idx="5855">
                  <c:v>55</c:v>
                </c:pt>
                <c:pt idx="5856">
                  <c:v>46</c:v>
                </c:pt>
                <c:pt idx="5857">
                  <c:v>50</c:v>
                </c:pt>
                <c:pt idx="5858">
                  <c:v>46</c:v>
                </c:pt>
                <c:pt idx="5859">
                  <c:v>47</c:v>
                </c:pt>
                <c:pt idx="5860">
                  <c:v>46</c:v>
                </c:pt>
                <c:pt idx="5861">
                  <c:v>72</c:v>
                </c:pt>
                <c:pt idx="5862">
                  <c:v>59</c:v>
                </c:pt>
                <c:pt idx="5863">
                  <c:v>43</c:v>
                </c:pt>
                <c:pt idx="5864">
                  <c:v>59</c:v>
                </c:pt>
                <c:pt idx="5865">
                  <c:v>58</c:v>
                </c:pt>
                <c:pt idx="5866">
                  <c:v>55</c:v>
                </c:pt>
                <c:pt idx="5867">
                  <c:v>51</c:v>
                </c:pt>
                <c:pt idx="5868">
                  <c:v>62</c:v>
                </c:pt>
                <c:pt idx="5869">
                  <c:v>55</c:v>
                </c:pt>
                <c:pt idx="5870">
                  <c:v>50</c:v>
                </c:pt>
                <c:pt idx="5871">
                  <c:v>54</c:v>
                </c:pt>
                <c:pt idx="5872">
                  <c:v>43</c:v>
                </c:pt>
                <c:pt idx="5873">
                  <c:v>54</c:v>
                </c:pt>
                <c:pt idx="5874">
                  <c:v>57</c:v>
                </c:pt>
                <c:pt idx="5875">
                  <c:v>66</c:v>
                </c:pt>
                <c:pt idx="5876">
                  <c:v>49</c:v>
                </c:pt>
                <c:pt idx="5877">
                  <c:v>60</c:v>
                </c:pt>
                <c:pt idx="5878">
                  <c:v>38</c:v>
                </c:pt>
                <c:pt idx="5879">
                  <c:v>55</c:v>
                </c:pt>
                <c:pt idx="5880">
                  <c:v>64</c:v>
                </c:pt>
                <c:pt idx="5881">
                  <c:v>62</c:v>
                </c:pt>
                <c:pt idx="5882">
                  <c:v>63</c:v>
                </c:pt>
                <c:pt idx="5883">
                  <c:v>63</c:v>
                </c:pt>
                <c:pt idx="5884">
                  <c:v>54</c:v>
                </c:pt>
                <c:pt idx="5885">
                  <c:v>66</c:v>
                </c:pt>
                <c:pt idx="5886">
                  <c:v>41</c:v>
                </c:pt>
                <c:pt idx="5887">
                  <c:v>40</c:v>
                </c:pt>
                <c:pt idx="5888">
                  <c:v>54</c:v>
                </c:pt>
                <c:pt idx="5889">
                  <c:v>61</c:v>
                </c:pt>
                <c:pt idx="5890">
                  <c:v>49</c:v>
                </c:pt>
                <c:pt idx="5891">
                  <c:v>77</c:v>
                </c:pt>
                <c:pt idx="5892">
                  <c:v>46</c:v>
                </c:pt>
                <c:pt idx="5893">
                  <c:v>54</c:v>
                </c:pt>
                <c:pt idx="5894">
                  <c:v>58</c:v>
                </c:pt>
                <c:pt idx="5895">
                  <c:v>69</c:v>
                </c:pt>
                <c:pt idx="5896">
                  <c:v>48</c:v>
                </c:pt>
                <c:pt idx="5897">
                  <c:v>64</c:v>
                </c:pt>
                <c:pt idx="5898">
                  <c:v>65</c:v>
                </c:pt>
                <c:pt idx="5899">
                  <c:v>54</c:v>
                </c:pt>
                <c:pt idx="5900">
                  <c:v>57</c:v>
                </c:pt>
                <c:pt idx="5901">
                  <c:v>60</c:v>
                </c:pt>
                <c:pt idx="5902">
                  <c:v>59</c:v>
                </c:pt>
                <c:pt idx="5903">
                  <c:v>55</c:v>
                </c:pt>
                <c:pt idx="5904">
                  <c:v>38</c:v>
                </c:pt>
                <c:pt idx="5905">
                  <c:v>56</c:v>
                </c:pt>
                <c:pt idx="5906">
                  <c:v>57</c:v>
                </c:pt>
                <c:pt idx="5907">
                  <c:v>69</c:v>
                </c:pt>
                <c:pt idx="5908">
                  <c:v>66</c:v>
                </c:pt>
                <c:pt idx="5909">
                  <c:v>52</c:v>
                </c:pt>
                <c:pt idx="5910">
                  <c:v>66</c:v>
                </c:pt>
                <c:pt idx="5911">
                  <c:v>47</c:v>
                </c:pt>
                <c:pt idx="5912">
                  <c:v>47</c:v>
                </c:pt>
                <c:pt idx="5913">
                  <c:v>44</c:v>
                </c:pt>
                <c:pt idx="5914">
                  <c:v>60</c:v>
                </c:pt>
                <c:pt idx="5915">
                  <c:v>61</c:v>
                </c:pt>
                <c:pt idx="5916">
                  <c:v>66</c:v>
                </c:pt>
                <c:pt idx="5917">
                  <c:v>63</c:v>
                </c:pt>
                <c:pt idx="5918">
                  <c:v>62</c:v>
                </c:pt>
                <c:pt idx="5919">
                  <c:v>70</c:v>
                </c:pt>
                <c:pt idx="5920">
                  <c:v>39</c:v>
                </c:pt>
                <c:pt idx="5921">
                  <c:v>64</c:v>
                </c:pt>
                <c:pt idx="5922">
                  <c:v>55</c:v>
                </c:pt>
                <c:pt idx="5923">
                  <c:v>59</c:v>
                </c:pt>
                <c:pt idx="5924">
                  <c:v>59</c:v>
                </c:pt>
                <c:pt idx="5925">
                  <c:v>60</c:v>
                </c:pt>
                <c:pt idx="5926">
                  <c:v>54</c:v>
                </c:pt>
                <c:pt idx="5927">
                  <c:v>50</c:v>
                </c:pt>
                <c:pt idx="5928">
                  <c:v>51</c:v>
                </c:pt>
                <c:pt idx="5929">
                  <c:v>64</c:v>
                </c:pt>
                <c:pt idx="5930">
                  <c:v>50</c:v>
                </c:pt>
                <c:pt idx="5931">
                  <c:v>48</c:v>
                </c:pt>
                <c:pt idx="5932">
                  <c:v>54</c:v>
                </c:pt>
                <c:pt idx="5933">
                  <c:v>47</c:v>
                </c:pt>
                <c:pt idx="5934">
                  <c:v>37</c:v>
                </c:pt>
                <c:pt idx="5935">
                  <c:v>46</c:v>
                </c:pt>
                <c:pt idx="5936">
                  <c:v>37</c:v>
                </c:pt>
                <c:pt idx="5937">
                  <c:v>65</c:v>
                </c:pt>
                <c:pt idx="5938">
                  <c:v>62</c:v>
                </c:pt>
                <c:pt idx="5939">
                  <c:v>51</c:v>
                </c:pt>
                <c:pt idx="5940">
                  <c:v>52</c:v>
                </c:pt>
                <c:pt idx="5941">
                  <c:v>62</c:v>
                </c:pt>
                <c:pt idx="5942">
                  <c:v>64</c:v>
                </c:pt>
                <c:pt idx="5943">
                  <c:v>53</c:v>
                </c:pt>
                <c:pt idx="5944">
                  <c:v>40</c:v>
                </c:pt>
                <c:pt idx="5945">
                  <c:v>52</c:v>
                </c:pt>
                <c:pt idx="5946">
                  <c:v>39</c:v>
                </c:pt>
                <c:pt idx="5947">
                  <c:v>56</c:v>
                </c:pt>
                <c:pt idx="5948">
                  <c:v>63</c:v>
                </c:pt>
                <c:pt idx="5949">
                  <c:v>65</c:v>
                </c:pt>
                <c:pt idx="5950">
                  <c:v>62</c:v>
                </c:pt>
                <c:pt idx="5951">
                  <c:v>57</c:v>
                </c:pt>
                <c:pt idx="5952">
                  <c:v>54</c:v>
                </c:pt>
                <c:pt idx="5953">
                  <c:v>69</c:v>
                </c:pt>
                <c:pt idx="5954">
                  <c:v>52</c:v>
                </c:pt>
                <c:pt idx="5955">
                  <c:v>31</c:v>
                </c:pt>
                <c:pt idx="5956">
                  <c:v>47</c:v>
                </c:pt>
                <c:pt idx="5957">
                  <c:v>60</c:v>
                </c:pt>
                <c:pt idx="5958">
                  <c:v>66</c:v>
                </c:pt>
                <c:pt idx="5959">
                  <c:v>56</c:v>
                </c:pt>
                <c:pt idx="5960">
                  <c:v>41</c:v>
                </c:pt>
                <c:pt idx="5961">
                  <c:v>41</c:v>
                </c:pt>
                <c:pt idx="5962">
                  <c:v>53</c:v>
                </c:pt>
                <c:pt idx="5963">
                  <c:v>42</c:v>
                </c:pt>
                <c:pt idx="5964">
                  <c:v>58</c:v>
                </c:pt>
                <c:pt idx="5965">
                  <c:v>51</c:v>
                </c:pt>
                <c:pt idx="5966">
                  <c:v>46</c:v>
                </c:pt>
                <c:pt idx="5967">
                  <c:v>43</c:v>
                </c:pt>
                <c:pt idx="5968">
                  <c:v>59</c:v>
                </c:pt>
                <c:pt idx="5969">
                  <c:v>56</c:v>
                </c:pt>
                <c:pt idx="5970">
                  <c:v>43</c:v>
                </c:pt>
                <c:pt idx="5971">
                  <c:v>50</c:v>
                </c:pt>
                <c:pt idx="5972">
                  <c:v>49</c:v>
                </c:pt>
                <c:pt idx="5973">
                  <c:v>67</c:v>
                </c:pt>
                <c:pt idx="5974">
                  <c:v>49</c:v>
                </c:pt>
                <c:pt idx="5975">
                  <c:v>43</c:v>
                </c:pt>
                <c:pt idx="5976">
                  <c:v>60</c:v>
                </c:pt>
                <c:pt idx="5977">
                  <c:v>71</c:v>
                </c:pt>
                <c:pt idx="5978">
                  <c:v>54</c:v>
                </c:pt>
                <c:pt idx="5979">
                  <c:v>64</c:v>
                </c:pt>
                <c:pt idx="5980">
                  <c:v>56</c:v>
                </c:pt>
                <c:pt idx="5981">
                  <c:v>60</c:v>
                </c:pt>
                <c:pt idx="5982">
                  <c:v>57</c:v>
                </c:pt>
                <c:pt idx="5983">
                  <c:v>62</c:v>
                </c:pt>
                <c:pt idx="5984">
                  <c:v>64</c:v>
                </c:pt>
                <c:pt idx="5985">
                  <c:v>43</c:v>
                </c:pt>
                <c:pt idx="5986">
                  <c:v>40</c:v>
                </c:pt>
                <c:pt idx="5987">
                  <c:v>56</c:v>
                </c:pt>
                <c:pt idx="5988">
                  <c:v>55</c:v>
                </c:pt>
                <c:pt idx="5989">
                  <c:v>58</c:v>
                </c:pt>
                <c:pt idx="5990">
                  <c:v>53</c:v>
                </c:pt>
                <c:pt idx="5991">
                  <c:v>70</c:v>
                </c:pt>
                <c:pt idx="5992">
                  <c:v>59</c:v>
                </c:pt>
                <c:pt idx="5993">
                  <c:v>54</c:v>
                </c:pt>
                <c:pt idx="5994">
                  <c:v>56</c:v>
                </c:pt>
                <c:pt idx="5995">
                  <c:v>58</c:v>
                </c:pt>
                <c:pt idx="5996">
                  <c:v>53</c:v>
                </c:pt>
                <c:pt idx="5997">
                  <c:v>72</c:v>
                </c:pt>
                <c:pt idx="5998">
                  <c:v>44</c:v>
                </c:pt>
                <c:pt idx="5999">
                  <c:v>48</c:v>
                </c:pt>
                <c:pt idx="6000">
                  <c:v>48</c:v>
                </c:pt>
                <c:pt idx="6001">
                  <c:v>57</c:v>
                </c:pt>
                <c:pt idx="6002">
                  <c:v>69</c:v>
                </c:pt>
                <c:pt idx="6003">
                  <c:v>58</c:v>
                </c:pt>
                <c:pt idx="6004">
                  <c:v>59</c:v>
                </c:pt>
                <c:pt idx="6005">
                  <c:v>65</c:v>
                </c:pt>
                <c:pt idx="6006">
                  <c:v>53</c:v>
                </c:pt>
                <c:pt idx="6007">
                  <c:v>52</c:v>
                </c:pt>
                <c:pt idx="6008">
                  <c:v>58</c:v>
                </c:pt>
                <c:pt idx="6009">
                  <c:v>67</c:v>
                </c:pt>
                <c:pt idx="6010">
                  <c:v>53</c:v>
                </c:pt>
                <c:pt idx="6011">
                  <c:v>64</c:v>
                </c:pt>
                <c:pt idx="6012">
                  <c:v>46</c:v>
                </c:pt>
                <c:pt idx="6013">
                  <c:v>58</c:v>
                </c:pt>
                <c:pt idx="6014">
                  <c:v>47</c:v>
                </c:pt>
                <c:pt idx="6015">
                  <c:v>62</c:v>
                </c:pt>
                <c:pt idx="6016">
                  <c:v>49</c:v>
                </c:pt>
                <c:pt idx="6017">
                  <c:v>67</c:v>
                </c:pt>
                <c:pt idx="6018">
                  <c:v>65</c:v>
                </c:pt>
                <c:pt idx="6019">
                  <c:v>56</c:v>
                </c:pt>
                <c:pt idx="6020">
                  <c:v>63</c:v>
                </c:pt>
                <c:pt idx="6021">
                  <c:v>45</c:v>
                </c:pt>
                <c:pt idx="6022">
                  <c:v>61</c:v>
                </c:pt>
                <c:pt idx="6023">
                  <c:v>66</c:v>
                </c:pt>
                <c:pt idx="6024">
                  <c:v>63</c:v>
                </c:pt>
                <c:pt idx="6025">
                  <c:v>62</c:v>
                </c:pt>
                <c:pt idx="6026">
                  <c:v>50</c:v>
                </c:pt>
                <c:pt idx="6027">
                  <c:v>57</c:v>
                </c:pt>
                <c:pt idx="6028">
                  <c:v>61</c:v>
                </c:pt>
                <c:pt idx="6029">
                  <c:v>63</c:v>
                </c:pt>
                <c:pt idx="6030">
                  <c:v>64</c:v>
                </c:pt>
                <c:pt idx="6031">
                  <c:v>61</c:v>
                </c:pt>
                <c:pt idx="6032">
                  <c:v>60</c:v>
                </c:pt>
                <c:pt idx="6033">
                  <c:v>66</c:v>
                </c:pt>
                <c:pt idx="6034">
                  <c:v>68</c:v>
                </c:pt>
                <c:pt idx="6035">
                  <c:v>44</c:v>
                </c:pt>
                <c:pt idx="6036">
                  <c:v>47</c:v>
                </c:pt>
                <c:pt idx="6037">
                  <c:v>36</c:v>
                </c:pt>
                <c:pt idx="6038">
                  <c:v>58</c:v>
                </c:pt>
                <c:pt idx="6039">
                  <c:v>54</c:v>
                </c:pt>
                <c:pt idx="6040">
                  <c:v>66</c:v>
                </c:pt>
                <c:pt idx="6041">
                  <c:v>57</c:v>
                </c:pt>
                <c:pt idx="6042">
                  <c:v>41</c:v>
                </c:pt>
                <c:pt idx="6043">
                  <c:v>51</c:v>
                </c:pt>
                <c:pt idx="6044">
                  <c:v>62</c:v>
                </c:pt>
                <c:pt idx="6045">
                  <c:v>40</c:v>
                </c:pt>
                <c:pt idx="6046">
                  <c:v>50</c:v>
                </c:pt>
                <c:pt idx="6047">
                  <c:v>53</c:v>
                </c:pt>
                <c:pt idx="6048">
                  <c:v>54</c:v>
                </c:pt>
                <c:pt idx="6049">
                  <c:v>55</c:v>
                </c:pt>
                <c:pt idx="6050">
                  <c:v>40</c:v>
                </c:pt>
                <c:pt idx="6051">
                  <c:v>66</c:v>
                </c:pt>
                <c:pt idx="6052">
                  <c:v>49</c:v>
                </c:pt>
                <c:pt idx="6053">
                  <c:v>51</c:v>
                </c:pt>
                <c:pt idx="6054">
                  <c:v>41</c:v>
                </c:pt>
                <c:pt idx="6055">
                  <c:v>34</c:v>
                </c:pt>
                <c:pt idx="6056">
                  <c:v>56</c:v>
                </c:pt>
                <c:pt idx="6057">
                  <c:v>62</c:v>
                </c:pt>
                <c:pt idx="6058">
                  <c:v>55</c:v>
                </c:pt>
                <c:pt idx="6059">
                  <c:v>53</c:v>
                </c:pt>
                <c:pt idx="6060">
                  <c:v>56</c:v>
                </c:pt>
                <c:pt idx="6061">
                  <c:v>45</c:v>
                </c:pt>
                <c:pt idx="6062">
                  <c:v>55</c:v>
                </c:pt>
                <c:pt idx="6063">
                  <c:v>66</c:v>
                </c:pt>
                <c:pt idx="6064">
                  <c:v>24</c:v>
                </c:pt>
                <c:pt idx="6065">
                  <c:v>61</c:v>
                </c:pt>
                <c:pt idx="6066">
                  <c:v>49</c:v>
                </c:pt>
                <c:pt idx="6067">
                  <c:v>46</c:v>
                </c:pt>
                <c:pt idx="6068">
                  <c:v>53</c:v>
                </c:pt>
                <c:pt idx="6069">
                  <c:v>64</c:v>
                </c:pt>
                <c:pt idx="6070">
                  <c:v>71</c:v>
                </c:pt>
                <c:pt idx="6071">
                  <c:v>61</c:v>
                </c:pt>
                <c:pt idx="6072">
                  <c:v>58</c:v>
                </c:pt>
                <c:pt idx="6073">
                  <c:v>47</c:v>
                </c:pt>
                <c:pt idx="6074">
                  <c:v>66</c:v>
                </c:pt>
                <c:pt idx="6075">
                  <c:v>30</c:v>
                </c:pt>
                <c:pt idx="6076">
                  <c:v>44</c:v>
                </c:pt>
                <c:pt idx="6077">
                  <c:v>53</c:v>
                </c:pt>
                <c:pt idx="6078">
                  <c:v>43</c:v>
                </c:pt>
                <c:pt idx="6079">
                  <c:v>40</c:v>
                </c:pt>
                <c:pt idx="6080">
                  <c:v>38</c:v>
                </c:pt>
                <c:pt idx="6081">
                  <c:v>52</c:v>
                </c:pt>
                <c:pt idx="6082">
                  <c:v>59</c:v>
                </c:pt>
                <c:pt idx="6083">
                  <c:v>41</c:v>
                </c:pt>
                <c:pt idx="6084">
                  <c:v>50</c:v>
                </c:pt>
                <c:pt idx="6085">
                  <c:v>59</c:v>
                </c:pt>
                <c:pt idx="6086">
                  <c:v>55</c:v>
                </c:pt>
                <c:pt idx="6087">
                  <c:v>51</c:v>
                </c:pt>
                <c:pt idx="6088">
                  <c:v>42</c:v>
                </c:pt>
                <c:pt idx="6089">
                  <c:v>57</c:v>
                </c:pt>
                <c:pt idx="6090">
                  <c:v>58</c:v>
                </c:pt>
                <c:pt idx="6091">
                  <c:v>48</c:v>
                </c:pt>
                <c:pt idx="6092">
                  <c:v>45</c:v>
                </c:pt>
                <c:pt idx="6093">
                  <c:v>72</c:v>
                </c:pt>
                <c:pt idx="6094">
                  <c:v>58</c:v>
                </c:pt>
                <c:pt idx="6095">
                  <c:v>49</c:v>
                </c:pt>
                <c:pt idx="6096">
                  <c:v>38</c:v>
                </c:pt>
                <c:pt idx="6097">
                  <c:v>45</c:v>
                </c:pt>
                <c:pt idx="6098">
                  <c:v>63</c:v>
                </c:pt>
                <c:pt idx="6099">
                  <c:v>62</c:v>
                </c:pt>
                <c:pt idx="6100">
                  <c:v>54</c:v>
                </c:pt>
                <c:pt idx="6101">
                  <c:v>51</c:v>
                </c:pt>
                <c:pt idx="6102">
                  <c:v>57</c:v>
                </c:pt>
                <c:pt idx="6103">
                  <c:v>60</c:v>
                </c:pt>
                <c:pt idx="6104">
                  <c:v>55</c:v>
                </c:pt>
                <c:pt idx="6105">
                  <c:v>44</c:v>
                </c:pt>
                <c:pt idx="6106">
                  <c:v>51</c:v>
                </c:pt>
                <c:pt idx="6107">
                  <c:v>45</c:v>
                </c:pt>
                <c:pt idx="6108">
                  <c:v>67</c:v>
                </c:pt>
                <c:pt idx="6109">
                  <c:v>56</c:v>
                </c:pt>
                <c:pt idx="6110">
                  <c:v>41</c:v>
                </c:pt>
                <c:pt idx="6111">
                  <c:v>73</c:v>
                </c:pt>
                <c:pt idx="6112">
                  <c:v>47</c:v>
                </c:pt>
                <c:pt idx="6113">
                  <c:v>36</c:v>
                </c:pt>
                <c:pt idx="6114">
                  <c:v>55</c:v>
                </c:pt>
                <c:pt idx="6115">
                  <c:v>48</c:v>
                </c:pt>
                <c:pt idx="6116">
                  <c:v>56</c:v>
                </c:pt>
                <c:pt idx="6117">
                  <c:v>54</c:v>
                </c:pt>
                <c:pt idx="6118">
                  <c:v>45</c:v>
                </c:pt>
                <c:pt idx="6119">
                  <c:v>60</c:v>
                </c:pt>
                <c:pt idx="6120">
                  <c:v>59</c:v>
                </c:pt>
                <c:pt idx="6121">
                  <c:v>57</c:v>
                </c:pt>
                <c:pt idx="6122">
                  <c:v>34</c:v>
                </c:pt>
                <c:pt idx="6123">
                  <c:v>46</c:v>
                </c:pt>
                <c:pt idx="6124">
                  <c:v>70</c:v>
                </c:pt>
                <c:pt idx="6125">
                  <c:v>61</c:v>
                </c:pt>
                <c:pt idx="6126">
                  <c:v>48</c:v>
                </c:pt>
                <c:pt idx="6127">
                  <c:v>67</c:v>
                </c:pt>
                <c:pt idx="6128">
                  <c:v>77</c:v>
                </c:pt>
                <c:pt idx="6129">
                  <c:v>52</c:v>
                </c:pt>
                <c:pt idx="6130">
                  <c:v>50</c:v>
                </c:pt>
                <c:pt idx="6131">
                  <c:v>51</c:v>
                </c:pt>
                <c:pt idx="6132">
                  <c:v>56</c:v>
                </c:pt>
                <c:pt idx="6133">
                  <c:v>43</c:v>
                </c:pt>
                <c:pt idx="6134">
                  <c:v>62</c:v>
                </c:pt>
                <c:pt idx="6135">
                  <c:v>55</c:v>
                </c:pt>
                <c:pt idx="6136">
                  <c:v>51</c:v>
                </c:pt>
                <c:pt idx="6137">
                  <c:v>45</c:v>
                </c:pt>
                <c:pt idx="6138">
                  <c:v>46</c:v>
                </c:pt>
                <c:pt idx="6139">
                  <c:v>64</c:v>
                </c:pt>
                <c:pt idx="6140">
                  <c:v>67</c:v>
                </c:pt>
                <c:pt idx="6141">
                  <c:v>59</c:v>
                </c:pt>
                <c:pt idx="6142">
                  <c:v>45</c:v>
                </c:pt>
                <c:pt idx="6143">
                  <c:v>53</c:v>
                </c:pt>
                <c:pt idx="6144">
                  <c:v>53</c:v>
                </c:pt>
                <c:pt idx="6145">
                  <c:v>56</c:v>
                </c:pt>
                <c:pt idx="6146">
                  <c:v>45</c:v>
                </c:pt>
                <c:pt idx="6147">
                  <c:v>65</c:v>
                </c:pt>
                <c:pt idx="6148">
                  <c:v>56</c:v>
                </c:pt>
                <c:pt idx="6149">
                  <c:v>63</c:v>
                </c:pt>
                <c:pt idx="6150">
                  <c:v>60</c:v>
                </c:pt>
                <c:pt idx="6151">
                  <c:v>38</c:v>
                </c:pt>
                <c:pt idx="6152">
                  <c:v>44</c:v>
                </c:pt>
                <c:pt idx="6153">
                  <c:v>58</c:v>
                </c:pt>
                <c:pt idx="6154">
                  <c:v>59</c:v>
                </c:pt>
                <c:pt idx="6155">
                  <c:v>49</c:v>
                </c:pt>
                <c:pt idx="6156">
                  <c:v>43</c:v>
                </c:pt>
                <c:pt idx="6157">
                  <c:v>46</c:v>
                </c:pt>
                <c:pt idx="6158">
                  <c:v>54</c:v>
                </c:pt>
                <c:pt idx="6159">
                  <c:v>59</c:v>
                </c:pt>
                <c:pt idx="6160">
                  <c:v>55</c:v>
                </c:pt>
                <c:pt idx="6161">
                  <c:v>60</c:v>
                </c:pt>
                <c:pt idx="6162">
                  <c:v>59</c:v>
                </c:pt>
                <c:pt idx="6163">
                  <c:v>52</c:v>
                </c:pt>
                <c:pt idx="6164">
                  <c:v>57</c:v>
                </c:pt>
                <c:pt idx="6165">
                  <c:v>50</c:v>
                </c:pt>
                <c:pt idx="6166">
                  <c:v>62</c:v>
                </c:pt>
                <c:pt idx="6167">
                  <c:v>57</c:v>
                </c:pt>
                <c:pt idx="6168">
                  <c:v>48</c:v>
                </c:pt>
                <c:pt idx="6169">
                  <c:v>69</c:v>
                </c:pt>
                <c:pt idx="6170">
                  <c:v>42</c:v>
                </c:pt>
                <c:pt idx="6171">
                  <c:v>54</c:v>
                </c:pt>
                <c:pt idx="6172">
                  <c:v>71</c:v>
                </c:pt>
                <c:pt idx="6173">
                  <c:v>43</c:v>
                </c:pt>
                <c:pt idx="6174">
                  <c:v>45</c:v>
                </c:pt>
                <c:pt idx="6175">
                  <c:v>64</c:v>
                </c:pt>
                <c:pt idx="6176">
                  <c:v>63</c:v>
                </c:pt>
                <c:pt idx="6177">
                  <c:v>64</c:v>
                </c:pt>
                <c:pt idx="6178">
                  <c:v>41</c:v>
                </c:pt>
                <c:pt idx="6179">
                  <c:v>61</c:v>
                </c:pt>
                <c:pt idx="6180">
                  <c:v>60</c:v>
                </c:pt>
                <c:pt idx="6181">
                  <c:v>48</c:v>
                </c:pt>
                <c:pt idx="6182">
                  <c:v>57</c:v>
                </c:pt>
                <c:pt idx="6183">
                  <c:v>78</c:v>
                </c:pt>
                <c:pt idx="6184">
                  <c:v>41</c:v>
                </c:pt>
                <c:pt idx="6185">
                  <c:v>49</c:v>
                </c:pt>
                <c:pt idx="6186">
                  <c:v>58</c:v>
                </c:pt>
                <c:pt idx="6187">
                  <c:v>53</c:v>
                </c:pt>
                <c:pt idx="6188">
                  <c:v>48</c:v>
                </c:pt>
                <c:pt idx="6189">
                  <c:v>48</c:v>
                </c:pt>
                <c:pt idx="6190">
                  <c:v>47</c:v>
                </c:pt>
                <c:pt idx="6191">
                  <c:v>61</c:v>
                </c:pt>
                <c:pt idx="6192">
                  <c:v>62</c:v>
                </c:pt>
                <c:pt idx="6193">
                  <c:v>51</c:v>
                </c:pt>
                <c:pt idx="6194">
                  <c:v>42</c:v>
                </c:pt>
                <c:pt idx="6195">
                  <c:v>77</c:v>
                </c:pt>
                <c:pt idx="6196">
                  <c:v>54</c:v>
                </c:pt>
                <c:pt idx="6197">
                  <c:v>48</c:v>
                </c:pt>
                <c:pt idx="6198">
                  <c:v>55</c:v>
                </c:pt>
                <c:pt idx="6199">
                  <c:v>58</c:v>
                </c:pt>
                <c:pt idx="6200">
                  <c:v>53</c:v>
                </c:pt>
                <c:pt idx="6201">
                  <c:v>63</c:v>
                </c:pt>
                <c:pt idx="6202">
                  <c:v>63</c:v>
                </c:pt>
                <c:pt idx="6203">
                  <c:v>40</c:v>
                </c:pt>
                <c:pt idx="6204">
                  <c:v>51</c:v>
                </c:pt>
                <c:pt idx="6205">
                  <c:v>45</c:v>
                </c:pt>
                <c:pt idx="6206">
                  <c:v>60</c:v>
                </c:pt>
                <c:pt idx="6207">
                  <c:v>66</c:v>
                </c:pt>
                <c:pt idx="6208">
                  <c:v>62</c:v>
                </c:pt>
                <c:pt idx="6209">
                  <c:v>67</c:v>
                </c:pt>
                <c:pt idx="6210">
                  <c:v>45</c:v>
                </c:pt>
                <c:pt idx="6211">
                  <c:v>52</c:v>
                </c:pt>
                <c:pt idx="6212">
                  <c:v>68</c:v>
                </c:pt>
                <c:pt idx="6213">
                  <c:v>44</c:v>
                </c:pt>
                <c:pt idx="6214">
                  <c:v>48</c:v>
                </c:pt>
                <c:pt idx="6215">
                  <c:v>40</c:v>
                </c:pt>
                <c:pt idx="6216">
                  <c:v>58</c:v>
                </c:pt>
                <c:pt idx="6217">
                  <c:v>57</c:v>
                </c:pt>
                <c:pt idx="6218">
                  <c:v>45</c:v>
                </c:pt>
                <c:pt idx="6219">
                  <c:v>56</c:v>
                </c:pt>
                <c:pt idx="6220">
                  <c:v>63</c:v>
                </c:pt>
                <c:pt idx="6221">
                  <c:v>62</c:v>
                </c:pt>
                <c:pt idx="6222">
                  <c:v>51</c:v>
                </c:pt>
                <c:pt idx="6223">
                  <c:v>42</c:v>
                </c:pt>
                <c:pt idx="6224">
                  <c:v>53</c:v>
                </c:pt>
                <c:pt idx="6225">
                  <c:v>66</c:v>
                </c:pt>
                <c:pt idx="6226">
                  <c:v>69</c:v>
                </c:pt>
                <c:pt idx="6227">
                  <c:v>58</c:v>
                </c:pt>
                <c:pt idx="6228">
                  <c:v>54</c:v>
                </c:pt>
                <c:pt idx="6229">
                  <c:v>55</c:v>
                </c:pt>
                <c:pt idx="6230">
                  <c:v>49</c:v>
                </c:pt>
                <c:pt idx="6231">
                  <c:v>60</c:v>
                </c:pt>
                <c:pt idx="6232">
                  <c:v>62</c:v>
                </c:pt>
                <c:pt idx="6233">
                  <c:v>68</c:v>
                </c:pt>
                <c:pt idx="6234">
                  <c:v>48</c:v>
                </c:pt>
                <c:pt idx="6235">
                  <c:v>46</c:v>
                </c:pt>
                <c:pt idx="6236">
                  <c:v>48</c:v>
                </c:pt>
                <c:pt idx="6237">
                  <c:v>56</c:v>
                </c:pt>
                <c:pt idx="6238">
                  <c:v>53</c:v>
                </c:pt>
                <c:pt idx="6239">
                  <c:v>48</c:v>
                </c:pt>
                <c:pt idx="6240">
                  <c:v>52</c:v>
                </c:pt>
                <c:pt idx="6241">
                  <c:v>52</c:v>
                </c:pt>
                <c:pt idx="6242">
                  <c:v>54</c:v>
                </c:pt>
                <c:pt idx="6243">
                  <c:v>60</c:v>
                </c:pt>
                <c:pt idx="6244">
                  <c:v>50</c:v>
                </c:pt>
                <c:pt idx="6245">
                  <c:v>50</c:v>
                </c:pt>
                <c:pt idx="6246">
                  <c:v>47</c:v>
                </c:pt>
                <c:pt idx="6247">
                  <c:v>40</c:v>
                </c:pt>
                <c:pt idx="6248">
                  <c:v>53</c:v>
                </c:pt>
                <c:pt idx="6249">
                  <c:v>40</c:v>
                </c:pt>
                <c:pt idx="6250">
                  <c:v>61</c:v>
                </c:pt>
                <c:pt idx="6251">
                  <c:v>54</c:v>
                </c:pt>
                <c:pt idx="6252">
                  <c:v>48</c:v>
                </c:pt>
                <c:pt idx="6253">
                  <c:v>71</c:v>
                </c:pt>
                <c:pt idx="6254">
                  <c:v>43</c:v>
                </c:pt>
                <c:pt idx="6255">
                  <c:v>60</c:v>
                </c:pt>
                <c:pt idx="6256">
                  <c:v>45</c:v>
                </c:pt>
                <c:pt idx="6257">
                  <c:v>57</c:v>
                </c:pt>
                <c:pt idx="6258">
                  <c:v>59</c:v>
                </c:pt>
                <c:pt idx="6259">
                  <c:v>45</c:v>
                </c:pt>
                <c:pt idx="6260">
                  <c:v>43</c:v>
                </c:pt>
                <c:pt idx="6261">
                  <c:v>41</c:v>
                </c:pt>
                <c:pt idx="6262">
                  <c:v>50</c:v>
                </c:pt>
                <c:pt idx="6263">
                  <c:v>57</c:v>
                </c:pt>
                <c:pt idx="6264">
                  <c:v>40</c:v>
                </c:pt>
                <c:pt idx="6265">
                  <c:v>55</c:v>
                </c:pt>
                <c:pt idx="6266">
                  <c:v>69</c:v>
                </c:pt>
                <c:pt idx="6267">
                  <c:v>43</c:v>
                </c:pt>
                <c:pt idx="6268">
                  <c:v>41</c:v>
                </c:pt>
                <c:pt idx="6269">
                  <c:v>47</c:v>
                </c:pt>
                <c:pt idx="6270">
                  <c:v>65</c:v>
                </c:pt>
                <c:pt idx="6271">
                  <c:v>56</c:v>
                </c:pt>
                <c:pt idx="6272">
                  <c:v>56</c:v>
                </c:pt>
                <c:pt idx="6273">
                  <c:v>68</c:v>
                </c:pt>
                <c:pt idx="6274">
                  <c:v>32</c:v>
                </c:pt>
                <c:pt idx="6275">
                  <c:v>61</c:v>
                </c:pt>
                <c:pt idx="6276">
                  <c:v>59</c:v>
                </c:pt>
                <c:pt idx="6277">
                  <c:v>51</c:v>
                </c:pt>
                <c:pt idx="6278">
                  <c:v>56</c:v>
                </c:pt>
                <c:pt idx="6279">
                  <c:v>61</c:v>
                </c:pt>
                <c:pt idx="6280">
                  <c:v>61</c:v>
                </c:pt>
                <c:pt idx="6281">
                  <c:v>63</c:v>
                </c:pt>
                <c:pt idx="6282">
                  <c:v>55</c:v>
                </c:pt>
                <c:pt idx="6283">
                  <c:v>50</c:v>
                </c:pt>
                <c:pt idx="6284">
                  <c:v>54</c:v>
                </c:pt>
                <c:pt idx="6285">
                  <c:v>66</c:v>
                </c:pt>
                <c:pt idx="6286">
                  <c:v>44</c:v>
                </c:pt>
                <c:pt idx="6287">
                  <c:v>58</c:v>
                </c:pt>
                <c:pt idx="6288">
                  <c:v>56</c:v>
                </c:pt>
                <c:pt idx="6289">
                  <c:v>59</c:v>
                </c:pt>
                <c:pt idx="6290">
                  <c:v>57</c:v>
                </c:pt>
                <c:pt idx="6291">
                  <c:v>66</c:v>
                </c:pt>
                <c:pt idx="6292">
                  <c:v>61</c:v>
                </c:pt>
                <c:pt idx="6293">
                  <c:v>55</c:v>
                </c:pt>
                <c:pt idx="6294">
                  <c:v>60</c:v>
                </c:pt>
                <c:pt idx="6295">
                  <c:v>59</c:v>
                </c:pt>
                <c:pt idx="6296">
                  <c:v>60</c:v>
                </c:pt>
                <c:pt idx="6297">
                  <c:v>59</c:v>
                </c:pt>
                <c:pt idx="6298">
                  <c:v>62</c:v>
                </c:pt>
                <c:pt idx="6299">
                  <c:v>60</c:v>
                </c:pt>
                <c:pt idx="6300">
                  <c:v>58</c:v>
                </c:pt>
                <c:pt idx="6301">
                  <c:v>61</c:v>
                </c:pt>
                <c:pt idx="6302">
                  <c:v>53</c:v>
                </c:pt>
                <c:pt idx="6303">
                  <c:v>47</c:v>
                </c:pt>
                <c:pt idx="6304">
                  <c:v>48</c:v>
                </c:pt>
                <c:pt idx="6305">
                  <c:v>60</c:v>
                </c:pt>
                <c:pt idx="6306">
                  <c:v>52</c:v>
                </c:pt>
                <c:pt idx="6307">
                  <c:v>59</c:v>
                </c:pt>
                <c:pt idx="6308">
                  <c:v>53</c:v>
                </c:pt>
                <c:pt idx="6309">
                  <c:v>41</c:v>
                </c:pt>
                <c:pt idx="6310">
                  <c:v>56</c:v>
                </c:pt>
                <c:pt idx="6311">
                  <c:v>62</c:v>
                </c:pt>
                <c:pt idx="6312">
                  <c:v>49</c:v>
                </c:pt>
                <c:pt idx="6313">
                  <c:v>46</c:v>
                </c:pt>
                <c:pt idx="6314">
                  <c:v>56</c:v>
                </c:pt>
                <c:pt idx="6315">
                  <c:v>76</c:v>
                </c:pt>
                <c:pt idx="6316">
                  <c:v>55</c:v>
                </c:pt>
                <c:pt idx="6317">
                  <c:v>54</c:v>
                </c:pt>
                <c:pt idx="6318">
                  <c:v>58</c:v>
                </c:pt>
                <c:pt idx="6319">
                  <c:v>63</c:v>
                </c:pt>
                <c:pt idx="6320">
                  <c:v>50</c:v>
                </c:pt>
                <c:pt idx="6321">
                  <c:v>53</c:v>
                </c:pt>
                <c:pt idx="6322">
                  <c:v>53</c:v>
                </c:pt>
                <c:pt idx="6323">
                  <c:v>55</c:v>
                </c:pt>
                <c:pt idx="6324">
                  <c:v>46</c:v>
                </c:pt>
                <c:pt idx="6325">
                  <c:v>57</c:v>
                </c:pt>
                <c:pt idx="6326">
                  <c:v>48</c:v>
                </c:pt>
                <c:pt idx="6327">
                  <c:v>56</c:v>
                </c:pt>
                <c:pt idx="6328">
                  <c:v>63</c:v>
                </c:pt>
                <c:pt idx="6329">
                  <c:v>66</c:v>
                </c:pt>
                <c:pt idx="6330">
                  <c:v>52</c:v>
                </c:pt>
                <c:pt idx="6331">
                  <c:v>58</c:v>
                </c:pt>
                <c:pt idx="6332">
                  <c:v>52</c:v>
                </c:pt>
                <c:pt idx="6333">
                  <c:v>64</c:v>
                </c:pt>
                <c:pt idx="6334">
                  <c:v>31</c:v>
                </c:pt>
                <c:pt idx="6335">
                  <c:v>53</c:v>
                </c:pt>
                <c:pt idx="6336">
                  <c:v>69</c:v>
                </c:pt>
                <c:pt idx="6337">
                  <c:v>37</c:v>
                </c:pt>
                <c:pt idx="6338">
                  <c:v>56</c:v>
                </c:pt>
                <c:pt idx="6339">
                  <c:v>57</c:v>
                </c:pt>
                <c:pt idx="6340">
                  <c:v>58</c:v>
                </c:pt>
                <c:pt idx="6341">
                  <c:v>55</c:v>
                </c:pt>
                <c:pt idx="6342">
                  <c:v>57</c:v>
                </c:pt>
                <c:pt idx="6343">
                  <c:v>50</c:v>
                </c:pt>
                <c:pt idx="6344">
                  <c:v>55</c:v>
                </c:pt>
                <c:pt idx="6345">
                  <c:v>51</c:v>
                </c:pt>
                <c:pt idx="6346">
                  <c:v>67</c:v>
                </c:pt>
                <c:pt idx="6347">
                  <c:v>59</c:v>
                </c:pt>
                <c:pt idx="6348">
                  <c:v>41</c:v>
                </c:pt>
                <c:pt idx="6349">
                  <c:v>49</c:v>
                </c:pt>
                <c:pt idx="6350">
                  <c:v>45</c:v>
                </c:pt>
                <c:pt idx="6351">
                  <c:v>59</c:v>
                </c:pt>
                <c:pt idx="6352">
                  <c:v>44</c:v>
                </c:pt>
                <c:pt idx="6353">
                  <c:v>50</c:v>
                </c:pt>
                <c:pt idx="6354">
                  <c:v>51</c:v>
                </c:pt>
                <c:pt idx="6355">
                  <c:v>65</c:v>
                </c:pt>
                <c:pt idx="6356">
                  <c:v>63</c:v>
                </c:pt>
                <c:pt idx="6357">
                  <c:v>53</c:v>
                </c:pt>
                <c:pt idx="6358">
                  <c:v>69</c:v>
                </c:pt>
                <c:pt idx="6359">
                  <c:v>57</c:v>
                </c:pt>
                <c:pt idx="6360">
                  <c:v>64</c:v>
                </c:pt>
                <c:pt idx="6361">
                  <c:v>45</c:v>
                </c:pt>
                <c:pt idx="6362">
                  <c:v>58</c:v>
                </c:pt>
                <c:pt idx="6363">
                  <c:v>58</c:v>
                </c:pt>
                <c:pt idx="6364">
                  <c:v>61</c:v>
                </c:pt>
                <c:pt idx="6365">
                  <c:v>57</c:v>
                </c:pt>
                <c:pt idx="6366">
                  <c:v>51</c:v>
                </c:pt>
                <c:pt idx="6367">
                  <c:v>47</c:v>
                </c:pt>
                <c:pt idx="6368">
                  <c:v>55</c:v>
                </c:pt>
                <c:pt idx="6369">
                  <c:v>52</c:v>
                </c:pt>
                <c:pt idx="6370">
                  <c:v>53</c:v>
                </c:pt>
                <c:pt idx="6371">
                  <c:v>70</c:v>
                </c:pt>
                <c:pt idx="6372">
                  <c:v>55</c:v>
                </c:pt>
                <c:pt idx="6373">
                  <c:v>53</c:v>
                </c:pt>
                <c:pt idx="6374">
                  <c:v>59</c:v>
                </c:pt>
                <c:pt idx="6375">
                  <c:v>50</c:v>
                </c:pt>
                <c:pt idx="6376">
                  <c:v>57</c:v>
                </c:pt>
                <c:pt idx="6377">
                  <c:v>59</c:v>
                </c:pt>
                <c:pt idx="6378">
                  <c:v>51</c:v>
                </c:pt>
                <c:pt idx="6379">
                  <c:v>45</c:v>
                </c:pt>
                <c:pt idx="6380">
                  <c:v>69</c:v>
                </c:pt>
                <c:pt idx="6381">
                  <c:v>58</c:v>
                </c:pt>
                <c:pt idx="6382">
                  <c:v>47</c:v>
                </c:pt>
                <c:pt idx="6383">
                  <c:v>62</c:v>
                </c:pt>
                <c:pt idx="6384">
                  <c:v>66</c:v>
                </c:pt>
                <c:pt idx="6385">
                  <c:v>63</c:v>
                </c:pt>
                <c:pt idx="6386">
                  <c:v>53</c:v>
                </c:pt>
                <c:pt idx="6387">
                  <c:v>58</c:v>
                </c:pt>
                <c:pt idx="6388">
                  <c:v>48</c:v>
                </c:pt>
                <c:pt idx="6389">
                  <c:v>54</c:v>
                </c:pt>
                <c:pt idx="6390">
                  <c:v>76</c:v>
                </c:pt>
                <c:pt idx="6391">
                  <c:v>61</c:v>
                </c:pt>
                <c:pt idx="6392">
                  <c:v>67</c:v>
                </c:pt>
                <c:pt idx="6393">
                  <c:v>46</c:v>
                </c:pt>
                <c:pt idx="6394">
                  <c:v>43</c:v>
                </c:pt>
                <c:pt idx="6395">
                  <c:v>50</c:v>
                </c:pt>
                <c:pt idx="6396">
                  <c:v>68</c:v>
                </c:pt>
                <c:pt idx="6397">
                  <c:v>63</c:v>
                </c:pt>
                <c:pt idx="6398">
                  <c:v>60</c:v>
                </c:pt>
                <c:pt idx="6399">
                  <c:v>45</c:v>
                </c:pt>
                <c:pt idx="6400">
                  <c:v>41</c:v>
                </c:pt>
                <c:pt idx="6401">
                  <c:v>38</c:v>
                </c:pt>
                <c:pt idx="6402">
                  <c:v>58</c:v>
                </c:pt>
                <c:pt idx="6403">
                  <c:v>50</c:v>
                </c:pt>
                <c:pt idx="6404">
                  <c:v>56</c:v>
                </c:pt>
                <c:pt idx="6405">
                  <c:v>60</c:v>
                </c:pt>
                <c:pt idx="6406">
                  <c:v>61</c:v>
                </c:pt>
                <c:pt idx="6407">
                  <c:v>57</c:v>
                </c:pt>
                <c:pt idx="6408">
                  <c:v>31</c:v>
                </c:pt>
                <c:pt idx="6409">
                  <c:v>53</c:v>
                </c:pt>
                <c:pt idx="6410">
                  <c:v>59</c:v>
                </c:pt>
                <c:pt idx="6411">
                  <c:v>50</c:v>
                </c:pt>
                <c:pt idx="6412">
                  <c:v>65</c:v>
                </c:pt>
                <c:pt idx="6413">
                  <c:v>25</c:v>
                </c:pt>
                <c:pt idx="6414">
                  <c:v>52</c:v>
                </c:pt>
                <c:pt idx="6415">
                  <c:v>56</c:v>
                </c:pt>
                <c:pt idx="6416">
                  <c:v>60</c:v>
                </c:pt>
                <c:pt idx="6417">
                  <c:v>60</c:v>
                </c:pt>
                <c:pt idx="6418">
                  <c:v>57</c:v>
                </c:pt>
                <c:pt idx="6419">
                  <c:v>53</c:v>
                </c:pt>
                <c:pt idx="6420">
                  <c:v>66</c:v>
                </c:pt>
                <c:pt idx="6421">
                  <c:v>39</c:v>
                </c:pt>
                <c:pt idx="6422">
                  <c:v>70</c:v>
                </c:pt>
                <c:pt idx="6423">
                  <c:v>41</c:v>
                </c:pt>
                <c:pt idx="6424">
                  <c:v>53</c:v>
                </c:pt>
                <c:pt idx="6425">
                  <c:v>44</c:v>
                </c:pt>
                <c:pt idx="6426">
                  <c:v>57</c:v>
                </c:pt>
                <c:pt idx="6427">
                  <c:v>50</c:v>
                </c:pt>
                <c:pt idx="6428">
                  <c:v>61</c:v>
                </c:pt>
                <c:pt idx="6429">
                  <c:v>37</c:v>
                </c:pt>
                <c:pt idx="6430">
                  <c:v>40</c:v>
                </c:pt>
                <c:pt idx="6431">
                  <c:v>55</c:v>
                </c:pt>
                <c:pt idx="6432">
                  <c:v>60</c:v>
                </c:pt>
                <c:pt idx="6433">
                  <c:v>61</c:v>
                </c:pt>
                <c:pt idx="6434">
                  <c:v>45</c:v>
                </c:pt>
                <c:pt idx="6435">
                  <c:v>43</c:v>
                </c:pt>
                <c:pt idx="6436">
                  <c:v>46</c:v>
                </c:pt>
                <c:pt idx="6437">
                  <c:v>45</c:v>
                </c:pt>
                <c:pt idx="6438">
                  <c:v>49</c:v>
                </c:pt>
                <c:pt idx="6439">
                  <c:v>69</c:v>
                </c:pt>
                <c:pt idx="6440">
                  <c:v>61</c:v>
                </c:pt>
                <c:pt idx="6441">
                  <c:v>41</c:v>
                </c:pt>
                <c:pt idx="6442">
                  <c:v>57</c:v>
                </c:pt>
                <c:pt idx="6443">
                  <c:v>62</c:v>
                </c:pt>
                <c:pt idx="6444">
                  <c:v>53</c:v>
                </c:pt>
                <c:pt idx="6445">
                  <c:v>55</c:v>
                </c:pt>
                <c:pt idx="6446">
                  <c:v>46</c:v>
                </c:pt>
                <c:pt idx="6447">
                  <c:v>41</c:v>
                </c:pt>
                <c:pt idx="6448">
                  <c:v>47</c:v>
                </c:pt>
                <c:pt idx="6449">
                  <c:v>44</c:v>
                </c:pt>
                <c:pt idx="6450">
                  <c:v>67</c:v>
                </c:pt>
                <c:pt idx="6451">
                  <c:v>63</c:v>
                </c:pt>
                <c:pt idx="6452">
                  <c:v>51</c:v>
                </c:pt>
                <c:pt idx="6453">
                  <c:v>54</c:v>
                </c:pt>
                <c:pt idx="6454">
                  <c:v>52</c:v>
                </c:pt>
                <c:pt idx="6455">
                  <c:v>69</c:v>
                </c:pt>
                <c:pt idx="6456">
                  <c:v>43</c:v>
                </c:pt>
                <c:pt idx="6457">
                  <c:v>63</c:v>
                </c:pt>
                <c:pt idx="6458">
                  <c:v>45</c:v>
                </c:pt>
                <c:pt idx="6459">
                  <c:v>57</c:v>
                </c:pt>
                <c:pt idx="6460">
                  <c:v>52</c:v>
                </c:pt>
                <c:pt idx="6461">
                  <c:v>48</c:v>
                </c:pt>
                <c:pt idx="6462">
                  <c:v>46</c:v>
                </c:pt>
                <c:pt idx="6463">
                  <c:v>58</c:v>
                </c:pt>
                <c:pt idx="6464">
                  <c:v>36</c:v>
                </c:pt>
                <c:pt idx="6465">
                  <c:v>50</c:v>
                </c:pt>
                <c:pt idx="6466">
                  <c:v>62</c:v>
                </c:pt>
                <c:pt idx="6467">
                  <c:v>43</c:v>
                </c:pt>
                <c:pt idx="6468">
                  <c:v>61</c:v>
                </c:pt>
                <c:pt idx="6469">
                  <c:v>42</c:v>
                </c:pt>
                <c:pt idx="6470">
                  <c:v>73</c:v>
                </c:pt>
                <c:pt idx="6471">
                  <c:v>57</c:v>
                </c:pt>
                <c:pt idx="6472">
                  <c:v>72</c:v>
                </c:pt>
                <c:pt idx="6473">
                  <c:v>64</c:v>
                </c:pt>
                <c:pt idx="6474">
                  <c:v>36</c:v>
                </c:pt>
                <c:pt idx="6475">
                  <c:v>52</c:v>
                </c:pt>
                <c:pt idx="6476">
                  <c:v>50</c:v>
                </c:pt>
                <c:pt idx="6477">
                  <c:v>38</c:v>
                </c:pt>
                <c:pt idx="6478">
                  <c:v>48</c:v>
                </c:pt>
                <c:pt idx="6479">
                  <c:v>54</c:v>
                </c:pt>
                <c:pt idx="6480">
                  <c:v>39</c:v>
                </c:pt>
                <c:pt idx="6481">
                  <c:v>52</c:v>
                </c:pt>
                <c:pt idx="6482">
                  <c:v>26</c:v>
                </c:pt>
                <c:pt idx="6483">
                  <c:v>49</c:v>
                </c:pt>
                <c:pt idx="6484">
                  <c:v>45</c:v>
                </c:pt>
                <c:pt idx="6485">
                  <c:v>56</c:v>
                </c:pt>
                <c:pt idx="6486">
                  <c:v>68</c:v>
                </c:pt>
                <c:pt idx="6487">
                  <c:v>65</c:v>
                </c:pt>
                <c:pt idx="6488">
                  <c:v>63</c:v>
                </c:pt>
                <c:pt idx="6489">
                  <c:v>51</c:v>
                </c:pt>
                <c:pt idx="6490">
                  <c:v>59</c:v>
                </c:pt>
                <c:pt idx="6491">
                  <c:v>47</c:v>
                </c:pt>
                <c:pt idx="6492">
                  <c:v>53</c:v>
                </c:pt>
                <c:pt idx="6493">
                  <c:v>57</c:v>
                </c:pt>
                <c:pt idx="6494">
                  <c:v>53</c:v>
                </c:pt>
                <c:pt idx="6495">
                  <c:v>37</c:v>
                </c:pt>
                <c:pt idx="6496">
                  <c:v>47</c:v>
                </c:pt>
                <c:pt idx="6497">
                  <c:v>31</c:v>
                </c:pt>
                <c:pt idx="6498">
                  <c:v>39</c:v>
                </c:pt>
                <c:pt idx="6499">
                  <c:v>51</c:v>
                </c:pt>
                <c:pt idx="6500">
                  <c:v>58</c:v>
                </c:pt>
                <c:pt idx="6501">
                  <c:v>56</c:v>
                </c:pt>
                <c:pt idx="6502">
                  <c:v>37</c:v>
                </c:pt>
                <c:pt idx="6503">
                  <c:v>34</c:v>
                </c:pt>
                <c:pt idx="6504">
                  <c:v>54</c:v>
                </c:pt>
                <c:pt idx="6505">
                  <c:v>52</c:v>
                </c:pt>
                <c:pt idx="6506">
                  <c:v>62</c:v>
                </c:pt>
                <c:pt idx="6507">
                  <c:v>68</c:v>
                </c:pt>
                <c:pt idx="6508">
                  <c:v>52</c:v>
                </c:pt>
                <c:pt idx="6509">
                  <c:v>54</c:v>
                </c:pt>
                <c:pt idx="6510">
                  <c:v>45</c:v>
                </c:pt>
                <c:pt idx="6511">
                  <c:v>59</c:v>
                </c:pt>
                <c:pt idx="6512">
                  <c:v>75</c:v>
                </c:pt>
                <c:pt idx="6513">
                  <c:v>69</c:v>
                </c:pt>
                <c:pt idx="6514">
                  <c:v>47</c:v>
                </c:pt>
                <c:pt idx="6515">
                  <c:v>38</c:v>
                </c:pt>
                <c:pt idx="6516">
                  <c:v>45</c:v>
                </c:pt>
                <c:pt idx="6517">
                  <c:v>46</c:v>
                </c:pt>
                <c:pt idx="6518">
                  <c:v>55</c:v>
                </c:pt>
                <c:pt idx="6519">
                  <c:v>59</c:v>
                </c:pt>
                <c:pt idx="6520">
                  <c:v>38</c:v>
                </c:pt>
                <c:pt idx="6521">
                  <c:v>65</c:v>
                </c:pt>
                <c:pt idx="6522">
                  <c:v>55</c:v>
                </c:pt>
                <c:pt idx="6523">
                  <c:v>51</c:v>
                </c:pt>
                <c:pt idx="6524">
                  <c:v>50</c:v>
                </c:pt>
                <c:pt idx="6525">
                  <c:v>61</c:v>
                </c:pt>
                <c:pt idx="6526">
                  <c:v>37</c:v>
                </c:pt>
                <c:pt idx="6527">
                  <c:v>47</c:v>
                </c:pt>
                <c:pt idx="6528">
                  <c:v>45</c:v>
                </c:pt>
                <c:pt idx="6529">
                  <c:v>62</c:v>
                </c:pt>
                <c:pt idx="6530">
                  <c:v>57</c:v>
                </c:pt>
                <c:pt idx="6531">
                  <c:v>52</c:v>
                </c:pt>
                <c:pt idx="6532">
                  <c:v>50</c:v>
                </c:pt>
                <c:pt idx="6533">
                  <c:v>54</c:v>
                </c:pt>
                <c:pt idx="6534">
                  <c:v>47</c:v>
                </c:pt>
                <c:pt idx="6535">
                  <c:v>53</c:v>
                </c:pt>
                <c:pt idx="6536">
                  <c:v>49</c:v>
                </c:pt>
                <c:pt idx="6537">
                  <c:v>61</c:v>
                </c:pt>
                <c:pt idx="6538">
                  <c:v>66</c:v>
                </c:pt>
                <c:pt idx="6539">
                  <c:v>62</c:v>
                </c:pt>
                <c:pt idx="6540">
                  <c:v>55</c:v>
                </c:pt>
                <c:pt idx="6541">
                  <c:v>57</c:v>
                </c:pt>
                <c:pt idx="6542">
                  <c:v>44</c:v>
                </c:pt>
                <c:pt idx="6543">
                  <c:v>57</c:v>
                </c:pt>
                <c:pt idx="6544">
                  <c:v>49</c:v>
                </c:pt>
                <c:pt idx="6545">
                  <c:v>65</c:v>
                </c:pt>
                <c:pt idx="6546">
                  <c:v>51</c:v>
                </c:pt>
                <c:pt idx="6547">
                  <c:v>54</c:v>
                </c:pt>
                <c:pt idx="6548">
                  <c:v>57</c:v>
                </c:pt>
                <c:pt idx="6549">
                  <c:v>55</c:v>
                </c:pt>
                <c:pt idx="6550">
                  <c:v>54</c:v>
                </c:pt>
                <c:pt idx="6551">
                  <c:v>33</c:v>
                </c:pt>
                <c:pt idx="6552">
                  <c:v>47</c:v>
                </c:pt>
                <c:pt idx="6553">
                  <c:v>64</c:v>
                </c:pt>
                <c:pt idx="6554">
                  <c:v>58</c:v>
                </c:pt>
                <c:pt idx="6555">
                  <c:v>53</c:v>
                </c:pt>
                <c:pt idx="6556">
                  <c:v>65</c:v>
                </c:pt>
                <c:pt idx="6557">
                  <c:v>61</c:v>
                </c:pt>
                <c:pt idx="6558">
                  <c:v>62</c:v>
                </c:pt>
                <c:pt idx="6559">
                  <c:v>42</c:v>
                </c:pt>
                <c:pt idx="6560">
                  <c:v>51</c:v>
                </c:pt>
                <c:pt idx="6561">
                  <c:v>57</c:v>
                </c:pt>
                <c:pt idx="6562">
                  <c:v>40</c:v>
                </c:pt>
                <c:pt idx="6563">
                  <c:v>72</c:v>
                </c:pt>
                <c:pt idx="6564">
                  <c:v>64</c:v>
                </c:pt>
                <c:pt idx="6565">
                  <c:v>67</c:v>
                </c:pt>
                <c:pt idx="6566">
                  <c:v>60</c:v>
                </c:pt>
                <c:pt idx="6567">
                  <c:v>58</c:v>
                </c:pt>
                <c:pt idx="6568">
                  <c:v>51</c:v>
                </c:pt>
                <c:pt idx="6569">
                  <c:v>52</c:v>
                </c:pt>
                <c:pt idx="6570">
                  <c:v>58</c:v>
                </c:pt>
                <c:pt idx="6571">
                  <c:v>48</c:v>
                </c:pt>
                <c:pt idx="6572">
                  <c:v>40</c:v>
                </c:pt>
                <c:pt idx="6573">
                  <c:v>44</c:v>
                </c:pt>
                <c:pt idx="6574">
                  <c:v>60</c:v>
                </c:pt>
                <c:pt idx="6575">
                  <c:v>84</c:v>
                </c:pt>
                <c:pt idx="6576">
                  <c:v>58</c:v>
                </c:pt>
                <c:pt idx="6577">
                  <c:v>55</c:v>
                </c:pt>
                <c:pt idx="6578">
                  <c:v>69</c:v>
                </c:pt>
                <c:pt idx="6579">
                  <c:v>68</c:v>
                </c:pt>
                <c:pt idx="6580">
                  <c:v>55</c:v>
                </c:pt>
                <c:pt idx="6581">
                  <c:v>53</c:v>
                </c:pt>
                <c:pt idx="6582">
                  <c:v>50</c:v>
                </c:pt>
                <c:pt idx="6583">
                  <c:v>50</c:v>
                </c:pt>
                <c:pt idx="6584">
                  <c:v>53</c:v>
                </c:pt>
                <c:pt idx="6585">
                  <c:v>54</c:v>
                </c:pt>
                <c:pt idx="6586">
                  <c:v>58</c:v>
                </c:pt>
                <c:pt idx="6587">
                  <c:v>57</c:v>
                </c:pt>
                <c:pt idx="6588">
                  <c:v>49</c:v>
                </c:pt>
                <c:pt idx="6589">
                  <c:v>65</c:v>
                </c:pt>
                <c:pt idx="6590">
                  <c:v>42</c:v>
                </c:pt>
                <c:pt idx="6591">
                  <c:v>63</c:v>
                </c:pt>
                <c:pt idx="6592">
                  <c:v>67</c:v>
                </c:pt>
                <c:pt idx="6593">
                  <c:v>62</c:v>
                </c:pt>
                <c:pt idx="6594">
                  <c:v>57</c:v>
                </c:pt>
                <c:pt idx="6595">
                  <c:v>70</c:v>
                </c:pt>
                <c:pt idx="6596">
                  <c:v>63</c:v>
                </c:pt>
                <c:pt idx="6597">
                  <c:v>55</c:v>
                </c:pt>
                <c:pt idx="6598">
                  <c:v>49</c:v>
                </c:pt>
                <c:pt idx="6599">
                  <c:v>53</c:v>
                </c:pt>
                <c:pt idx="6600">
                  <c:v>66</c:v>
                </c:pt>
                <c:pt idx="6601">
                  <c:v>47</c:v>
                </c:pt>
                <c:pt idx="6602">
                  <c:v>49</c:v>
                </c:pt>
                <c:pt idx="6603">
                  <c:v>49</c:v>
                </c:pt>
                <c:pt idx="6604">
                  <c:v>42</c:v>
                </c:pt>
                <c:pt idx="6605">
                  <c:v>55</c:v>
                </c:pt>
                <c:pt idx="6606">
                  <c:v>62</c:v>
                </c:pt>
                <c:pt idx="6607">
                  <c:v>61</c:v>
                </c:pt>
                <c:pt idx="6608">
                  <c:v>58</c:v>
                </c:pt>
                <c:pt idx="6609">
                  <c:v>65</c:v>
                </c:pt>
                <c:pt idx="6610">
                  <c:v>52</c:v>
                </c:pt>
                <c:pt idx="6611">
                  <c:v>62</c:v>
                </c:pt>
                <c:pt idx="6612">
                  <c:v>65</c:v>
                </c:pt>
                <c:pt idx="6613">
                  <c:v>58</c:v>
                </c:pt>
                <c:pt idx="6614">
                  <c:v>57</c:v>
                </c:pt>
                <c:pt idx="6615">
                  <c:v>64</c:v>
                </c:pt>
                <c:pt idx="6616">
                  <c:v>59</c:v>
                </c:pt>
                <c:pt idx="6617">
                  <c:v>44</c:v>
                </c:pt>
                <c:pt idx="6618">
                  <c:v>76</c:v>
                </c:pt>
                <c:pt idx="6619">
                  <c:v>46</c:v>
                </c:pt>
                <c:pt idx="6620">
                  <c:v>48</c:v>
                </c:pt>
                <c:pt idx="6621">
                  <c:v>68</c:v>
                </c:pt>
                <c:pt idx="6622">
                  <c:v>56</c:v>
                </c:pt>
                <c:pt idx="6623">
                  <c:v>57</c:v>
                </c:pt>
                <c:pt idx="6624">
                  <c:v>54</c:v>
                </c:pt>
                <c:pt idx="6625">
                  <c:v>56</c:v>
                </c:pt>
                <c:pt idx="6626">
                  <c:v>69</c:v>
                </c:pt>
                <c:pt idx="6627">
                  <c:v>46</c:v>
                </c:pt>
                <c:pt idx="6628">
                  <c:v>48</c:v>
                </c:pt>
                <c:pt idx="6629">
                  <c:v>47</c:v>
                </c:pt>
                <c:pt idx="6630">
                  <c:v>53</c:v>
                </c:pt>
                <c:pt idx="6631">
                  <c:v>47</c:v>
                </c:pt>
                <c:pt idx="6632">
                  <c:v>61</c:v>
                </c:pt>
                <c:pt idx="6633">
                  <c:v>72</c:v>
                </c:pt>
                <c:pt idx="6634">
                  <c:v>52</c:v>
                </c:pt>
                <c:pt idx="6635">
                  <c:v>54</c:v>
                </c:pt>
                <c:pt idx="6636">
                  <c:v>59</c:v>
                </c:pt>
                <c:pt idx="6637">
                  <c:v>50</c:v>
                </c:pt>
                <c:pt idx="6638">
                  <c:v>56</c:v>
                </c:pt>
                <c:pt idx="6639">
                  <c:v>50</c:v>
                </c:pt>
                <c:pt idx="6640">
                  <c:v>52</c:v>
                </c:pt>
                <c:pt idx="6641">
                  <c:v>53</c:v>
                </c:pt>
                <c:pt idx="6642">
                  <c:v>50</c:v>
                </c:pt>
                <c:pt idx="6643">
                  <c:v>55</c:v>
                </c:pt>
                <c:pt idx="6644">
                  <c:v>49</c:v>
                </c:pt>
                <c:pt idx="6645">
                  <c:v>52</c:v>
                </c:pt>
                <c:pt idx="6646">
                  <c:v>56</c:v>
                </c:pt>
                <c:pt idx="6647">
                  <c:v>64</c:v>
                </c:pt>
                <c:pt idx="6648">
                  <c:v>58</c:v>
                </c:pt>
                <c:pt idx="6649">
                  <c:v>51</c:v>
                </c:pt>
                <c:pt idx="6650">
                  <c:v>61</c:v>
                </c:pt>
                <c:pt idx="6651">
                  <c:v>55</c:v>
                </c:pt>
                <c:pt idx="6652">
                  <c:v>54</c:v>
                </c:pt>
                <c:pt idx="6653">
                  <c:v>66</c:v>
                </c:pt>
                <c:pt idx="6654">
                  <c:v>66</c:v>
                </c:pt>
                <c:pt idx="6655">
                  <c:v>51</c:v>
                </c:pt>
                <c:pt idx="6656">
                  <c:v>56</c:v>
                </c:pt>
                <c:pt idx="6657">
                  <c:v>48</c:v>
                </c:pt>
                <c:pt idx="6658">
                  <c:v>56</c:v>
                </c:pt>
                <c:pt idx="6659">
                  <c:v>36</c:v>
                </c:pt>
                <c:pt idx="6660">
                  <c:v>43</c:v>
                </c:pt>
                <c:pt idx="6661">
                  <c:v>47</c:v>
                </c:pt>
                <c:pt idx="6662">
                  <c:v>71</c:v>
                </c:pt>
                <c:pt idx="6663">
                  <c:v>54</c:v>
                </c:pt>
                <c:pt idx="6664">
                  <c:v>61</c:v>
                </c:pt>
                <c:pt idx="6665">
                  <c:v>76</c:v>
                </c:pt>
                <c:pt idx="6666">
                  <c:v>53</c:v>
                </c:pt>
                <c:pt idx="6667">
                  <c:v>49</c:v>
                </c:pt>
                <c:pt idx="6668">
                  <c:v>57</c:v>
                </c:pt>
                <c:pt idx="6669">
                  <c:v>59</c:v>
                </c:pt>
                <c:pt idx="6670">
                  <c:v>46</c:v>
                </c:pt>
                <c:pt idx="6671">
                  <c:v>56</c:v>
                </c:pt>
                <c:pt idx="6672">
                  <c:v>55</c:v>
                </c:pt>
                <c:pt idx="6673">
                  <c:v>66</c:v>
                </c:pt>
                <c:pt idx="6674">
                  <c:v>63</c:v>
                </c:pt>
                <c:pt idx="6675">
                  <c:v>52</c:v>
                </c:pt>
                <c:pt idx="6676">
                  <c:v>68</c:v>
                </c:pt>
                <c:pt idx="6677">
                  <c:v>54</c:v>
                </c:pt>
                <c:pt idx="6678">
                  <c:v>50</c:v>
                </c:pt>
                <c:pt idx="6679">
                  <c:v>64</c:v>
                </c:pt>
                <c:pt idx="6680">
                  <c:v>56</c:v>
                </c:pt>
                <c:pt idx="6681">
                  <c:v>70</c:v>
                </c:pt>
                <c:pt idx="6682">
                  <c:v>50</c:v>
                </c:pt>
                <c:pt idx="6683">
                  <c:v>62</c:v>
                </c:pt>
                <c:pt idx="6684">
                  <c:v>57</c:v>
                </c:pt>
                <c:pt idx="6685">
                  <c:v>75</c:v>
                </c:pt>
                <c:pt idx="6686">
                  <c:v>40</c:v>
                </c:pt>
                <c:pt idx="6687">
                  <c:v>63</c:v>
                </c:pt>
                <c:pt idx="6688">
                  <c:v>44</c:v>
                </c:pt>
                <c:pt idx="6689">
                  <c:v>43</c:v>
                </c:pt>
                <c:pt idx="6690">
                  <c:v>50</c:v>
                </c:pt>
                <c:pt idx="6691">
                  <c:v>70</c:v>
                </c:pt>
                <c:pt idx="6692">
                  <c:v>52</c:v>
                </c:pt>
                <c:pt idx="6693">
                  <c:v>54</c:v>
                </c:pt>
                <c:pt idx="6694">
                  <c:v>50</c:v>
                </c:pt>
                <c:pt idx="6695">
                  <c:v>64</c:v>
                </c:pt>
                <c:pt idx="6696">
                  <c:v>44</c:v>
                </c:pt>
                <c:pt idx="6697">
                  <c:v>39</c:v>
                </c:pt>
                <c:pt idx="6698">
                  <c:v>68</c:v>
                </c:pt>
                <c:pt idx="6699">
                  <c:v>36</c:v>
                </c:pt>
                <c:pt idx="6700">
                  <c:v>52</c:v>
                </c:pt>
                <c:pt idx="6701">
                  <c:v>50</c:v>
                </c:pt>
                <c:pt idx="6702">
                  <c:v>55</c:v>
                </c:pt>
                <c:pt idx="6703">
                  <c:v>58</c:v>
                </c:pt>
                <c:pt idx="6704">
                  <c:v>63</c:v>
                </c:pt>
                <c:pt idx="6705">
                  <c:v>68</c:v>
                </c:pt>
                <c:pt idx="6706">
                  <c:v>42</c:v>
                </c:pt>
                <c:pt idx="6707">
                  <c:v>60</c:v>
                </c:pt>
                <c:pt idx="6708">
                  <c:v>59</c:v>
                </c:pt>
                <c:pt idx="6709">
                  <c:v>50</c:v>
                </c:pt>
                <c:pt idx="6710">
                  <c:v>56</c:v>
                </c:pt>
                <c:pt idx="6711">
                  <c:v>51</c:v>
                </c:pt>
                <c:pt idx="6712">
                  <c:v>56</c:v>
                </c:pt>
                <c:pt idx="6713">
                  <c:v>67</c:v>
                </c:pt>
                <c:pt idx="6714">
                  <c:v>52</c:v>
                </c:pt>
                <c:pt idx="6715">
                  <c:v>61</c:v>
                </c:pt>
                <c:pt idx="6716">
                  <c:v>74</c:v>
                </c:pt>
                <c:pt idx="6717">
                  <c:v>55</c:v>
                </c:pt>
                <c:pt idx="6718">
                  <c:v>39</c:v>
                </c:pt>
                <c:pt idx="6719">
                  <c:v>56</c:v>
                </c:pt>
                <c:pt idx="6720">
                  <c:v>54</c:v>
                </c:pt>
                <c:pt idx="6721">
                  <c:v>68</c:v>
                </c:pt>
                <c:pt idx="6722">
                  <c:v>65</c:v>
                </c:pt>
                <c:pt idx="6723">
                  <c:v>59</c:v>
                </c:pt>
                <c:pt idx="6724">
                  <c:v>41</c:v>
                </c:pt>
                <c:pt idx="6725">
                  <c:v>62</c:v>
                </c:pt>
                <c:pt idx="6726">
                  <c:v>46</c:v>
                </c:pt>
                <c:pt idx="6727">
                  <c:v>56</c:v>
                </c:pt>
                <c:pt idx="6728">
                  <c:v>53</c:v>
                </c:pt>
                <c:pt idx="6729">
                  <c:v>56</c:v>
                </c:pt>
                <c:pt idx="6730">
                  <c:v>51</c:v>
                </c:pt>
                <c:pt idx="6731">
                  <c:v>52</c:v>
                </c:pt>
                <c:pt idx="6732">
                  <c:v>43</c:v>
                </c:pt>
                <c:pt idx="6733">
                  <c:v>56</c:v>
                </c:pt>
                <c:pt idx="6734">
                  <c:v>59</c:v>
                </c:pt>
                <c:pt idx="6735">
                  <c:v>40</c:v>
                </c:pt>
                <c:pt idx="6736">
                  <c:v>56</c:v>
                </c:pt>
                <c:pt idx="6737">
                  <c:v>46</c:v>
                </c:pt>
                <c:pt idx="6738">
                  <c:v>37</c:v>
                </c:pt>
                <c:pt idx="6739">
                  <c:v>41</c:v>
                </c:pt>
                <c:pt idx="6740">
                  <c:v>56</c:v>
                </c:pt>
                <c:pt idx="6741">
                  <c:v>70</c:v>
                </c:pt>
                <c:pt idx="6742">
                  <c:v>60</c:v>
                </c:pt>
                <c:pt idx="6743">
                  <c:v>52</c:v>
                </c:pt>
                <c:pt idx="6744">
                  <c:v>50</c:v>
                </c:pt>
                <c:pt idx="6745">
                  <c:v>42</c:v>
                </c:pt>
                <c:pt idx="6746">
                  <c:v>39</c:v>
                </c:pt>
                <c:pt idx="6747">
                  <c:v>38</c:v>
                </c:pt>
                <c:pt idx="6748">
                  <c:v>51</c:v>
                </c:pt>
                <c:pt idx="6749">
                  <c:v>52</c:v>
                </c:pt>
                <c:pt idx="6750">
                  <c:v>61</c:v>
                </c:pt>
                <c:pt idx="6751">
                  <c:v>51</c:v>
                </c:pt>
                <c:pt idx="6752">
                  <c:v>45</c:v>
                </c:pt>
                <c:pt idx="6753">
                  <c:v>48</c:v>
                </c:pt>
                <c:pt idx="6754">
                  <c:v>52</c:v>
                </c:pt>
                <c:pt idx="6755">
                  <c:v>45</c:v>
                </c:pt>
                <c:pt idx="6756">
                  <c:v>46</c:v>
                </c:pt>
                <c:pt idx="6757">
                  <c:v>55</c:v>
                </c:pt>
                <c:pt idx="6758">
                  <c:v>40</c:v>
                </c:pt>
                <c:pt idx="6759">
                  <c:v>65</c:v>
                </c:pt>
                <c:pt idx="6760">
                  <c:v>56</c:v>
                </c:pt>
                <c:pt idx="6761">
                  <c:v>58</c:v>
                </c:pt>
                <c:pt idx="6762">
                  <c:v>48</c:v>
                </c:pt>
                <c:pt idx="6763">
                  <c:v>52</c:v>
                </c:pt>
                <c:pt idx="6764">
                  <c:v>62</c:v>
                </c:pt>
                <c:pt idx="6765">
                  <c:v>53</c:v>
                </c:pt>
                <c:pt idx="6766">
                  <c:v>53</c:v>
                </c:pt>
                <c:pt idx="6767">
                  <c:v>47</c:v>
                </c:pt>
                <c:pt idx="6768">
                  <c:v>53</c:v>
                </c:pt>
                <c:pt idx="6769">
                  <c:v>73</c:v>
                </c:pt>
                <c:pt idx="6770">
                  <c:v>44</c:v>
                </c:pt>
                <c:pt idx="6771">
                  <c:v>54</c:v>
                </c:pt>
                <c:pt idx="6772">
                  <c:v>58</c:v>
                </c:pt>
                <c:pt idx="6773">
                  <c:v>64</c:v>
                </c:pt>
                <c:pt idx="6774">
                  <c:v>69</c:v>
                </c:pt>
                <c:pt idx="6775">
                  <c:v>40</c:v>
                </c:pt>
                <c:pt idx="6776">
                  <c:v>44</c:v>
                </c:pt>
                <c:pt idx="6777">
                  <c:v>51</c:v>
                </c:pt>
                <c:pt idx="6778">
                  <c:v>61</c:v>
                </c:pt>
                <c:pt idx="6779">
                  <c:v>68</c:v>
                </c:pt>
                <c:pt idx="6780">
                  <c:v>60</c:v>
                </c:pt>
                <c:pt idx="6781">
                  <c:v>55</c:v>
                </c:pt>
                <c:pt idx="6782">
                  <c:v>40</c:v>
                </c:pt>
                <c:pt idx="6783">
                  <c:v>42</c:v>
                </c:pt>
                <c:pt idx="6784">
                  <c:v>39</c:v>
                </c:pt>
                <c:pt idx="6785">
                  <c:v>60</c:v>
                </c:pt>
                <c:pt idx="6786">
                  <c:v>47</c:v>
                </c:pt>
                <c:pt idx="6787">
                  <c:v>67</c:v>
                </c:pt>
                <c:pt idx="6788">
                  <c:v>58</c:v>
                </c:pt>
                <c:pt idx="6789">
                  <c:v>58</c:v>
                </c:pt>
                <c:pt idx="6790">
                  <c:v>42</c:v>
                </c:pt>
                <c:pt idx="6791">
                  <c:v>60</c:v>
                </c:pt>
                <c:pt idx="6792">
                  <c:v>50</c:v>
                </c:pt>
                <c:pt idx="6793">
                  <c:v>58</c:v>
                </c:pt>
                <c:pt idx="6794">
                  <c:v>48</c:v>
                </c:pt>
                <c:pt idx="6795">
                  <c:v>54</c:v>
                </c:pt>
                <c:pt idx="6796">
                  <c:v>37</c:v>
                </c:pt>
                <c:pt idx="6797">
                  <c:v>59</c:v>
                </c:pt>
                <c:pt idx="6798">
                  <c:v>48</c:v>
                </c:pt>
                <c:pt idx="6799">
                  <c:v>39</c:v>
                </c:pt>
                <c:pt idx="6800">
                  <c:v>46</c:v>
                </c:pt>
                <c:pt idx="6801">
                  <c:v>62</c:v>
                </c:pt>
                <c:pt idx="6802">
                  <c:v>70</c:v>
                </c:pt>
                <c:pt idx="6803">
                  <c:v>45</c:v>
                </c:pt>
                <c:pt idx="6804">
                  <c:v>67</c:v>
                </c:pt>
                <c:pt idx="6805">
                  <c:v>37</c:v>
                </c:pt>
                <c:pt idx="6806">
                  <c:v>59</c:v>
                </c:pt>
                <c:pt idx="6807">
                  <c:v>41</c:v>
                </c:pt>
                <c:pt idx="6808">
                  <c:v>64</c:v>
                </c:pt>
                <c:pt idx="6809">
                  <c:v>47</c:v>
                </c:pt>
                <c:pt idx="6810">
                  <c:v>53</c:v>
                </c:pt>
                <c:pt idx="6811">
                  <c:v>53</c:v>
                </c:pt>
                <c:pt idx="6812">
                  <c:v>43</c:v>
                </c:pt>
                <c:pt idx="6813">
                  <c:v>61</c:v>
                </c:pt>
                <c:pt idx="6814">
                  <c:v>40</c:v>
                </c:pt>
                <c:pt idx="6815">
                  <c:v>57</c:v>
                </c:pt>
                <c:pt idx="6816">
                  <c:v>63</c:v>
                </c:pt>
                <c:pt idx="6817">
                  <c:v>45</c:v>
                </c:pt>
                <c:pt idx="6818">
                  <c:v>33</c:v>
                </c:pt>
                <c:pt idx="6819">
                  <c:v>63</c:v>
                </c:pt>
                <c:pt idx="6820">
                  <c:v>53</c:v>
                </c:pt>
                <c:pt idx="6821">
                  <c:v>58</c:v>
                </c:pt>
                <c:pt idx="6822">
                  <c:v>58</c:v>
                </c:pt>
                <c:pt idx="6823">
                  <c:v>53</c:v>
                </c:pt>
                <c:pt idx="6824">
                  <c:v>55</c:v>
                </c:pt>
                <c:pt idx="6825">
                  <c:v>43</c:v>
                </c:pt>
                <c:pt idx="6826">
                  <c:v>59</c:v>
                </c:pt>
                <c:pt idx="6827">
                  <c:v>57</c:v>
                </c:pt>
                <c:pt idx="6828">
                  <c:v>50</c:v>
                </c:pt>
                <c:pt idx="6829">
                  <c:v>48</c:v>
                </c:pt>
                <c:pt idx="6830">
                  <c:v>53</c:v>
                </c:pt>
                <c:pt idx="6831">
                  <c:v>42</c:v>
                </c:pt>
                <c:pt idx="6832">
                  <c:v>50</c:v>
                </c:pt>
                <c:pt idx="6833">
                  <c:v>54</c:v>
                </c:pt>
                <c:pt idx="6834">
                  <c:v>77</c:v>
                </c:pt>
                <c:pt idx="6835">
                  <c:v>58</c:v>
                </c:pt>
                <c:pt idx="6836">
                  <c:v>56</c:v>
                </c:pt>
                <c:pt idx="6837">
                  <c:v>40</c:v>
                </c:pt>
                <c:pt idx="6838">
                  <c:v>55</c:v>
                </c:pt>
                <c:pt idx="6839">
                  <c:v>58</c:v>
                </c:pt>
                <c:pt idx="6840">
                  <c:v>55</c:v>
                </c:pt>
                <c:pt idx="6841">
                  <c:v>61</c:v>
                </c:pt>
                <c:pt idx="6842">
                  <c:v>43</c:v>
                </c:pt>
                <c:pt idx="6843">
                  <c:v>49</c:v>
                </c:pt>
                <c:pt idx="6844">
                  <c:v>47</c:v>
                </c:pt>
                <c:pt idx="6845">
                  <c:v>44</c:v>
                </c:pt>
                <c:pt idx="6846">
                  <c:v>55</c:v>
                </c:pt>
                <c:pt idx="6847">
                  <c:v>44</c:v>
                </c:pt>
                <c:pt idx="6848">
                  <c:v>70</c:v>
                </c:pt>
                <c:pt idx="6849">
                  <c:v>39</c:v>
                </c:pt>
                <c:pt idx="6850">
                  <c:v>68</c:v>
                </c:pt>
                <c:pt idx="6851">
                  <c:v>59</c:v>
                </c:pt>
                <c:pt idx="6852">
                  <c:v>64</c:v>
                </c:pt>
                <c:pt idx="6853">
                  <c:v>52</c:v>
                </c:pt>
                <c:pt idx="6854">
                  <c:v>61</c:v>
                </c:pt>
                <c:pt idx="6855">
                  <c:v>61</c:v>
                </c:pt>
                <c:pt idx="6856">
                  <c:v>39</c:v>
                </c:pt>
                <c:pt idx="6857">
                  <c:v>51</c:v>
                </c:pt>
                <c:pt idx="6858">
                  <c:v>53</c:v>
                </c:pt>
                <c:pt idx="6859">
                  <c:v>60</c:v>
                </c:pt>
                <c:pt idx="6860">
                  <c:v>48</c:v>
                </c:pt>
                <c:pt idx="6861">
                  <c:v>73</c:v>
                </c:pt>
                <c:pt idx="6862">
                  <c:v>59</c:v>
                </c:pt>
                <c:pt idx="6863">
                  <c:v>45</c:v>
                </c:pt>
                <c:pt idx="6864">
                  <c:v>50</c:v>
                </c:pt>
                <c:pt idx="6865">
                  <c:v>51</c:v>
                </c:pt>
                <c:pt idx="6866">
                  <c:v>47</c:v>
                </c:pt>
                <c:pt idx="6867">
                  <c:v>51</c:v>
                </c:pt>
                <c:pt idx="6868">
                  <c:v>67</c:v>
                </c:pt>
                <c:pt idx="6869">
                  <c:v>48</c:v>
                </c:pt>
                <c:pt idx="6870">
                  <c:v>51</c:v>
                </c:pt>
                <c:pt idx="6871">
                  <c:v>45</c:v>
                </c:pt>
                <c:pt idx="6872">
                  <c:v>75</c:v>
                </c:pt>
                <c:pt idx="6873">
                  <c:v>61</c:v>
                </c:pt>
                <c:pt idx="6874">
                  <c:v>76</c:v>
                </c:pt>
                <c:pt idx="6875">
                  <c:v>60</c:v>
                </c:pt>
                <c:pt idx="6876">
                  <c:v>59</c:v>
                </c:pt>
                <c:pt idx="6877">
                  <c:v>51</c:v>
                </c:pt>
                <c:pt idx="6878">
                  <c:v>61</c:v>
                </c:pt>
                <c:pt idx="6879">
                  <c:v>43</c:v>
                </c:pt>
                <c:pt idx="6880">
                  <c:v>55</c:v>
                </c:pt>
                <c:pt idx="6881">
                  <c:v>54</c:v>
                </c:pt>
                <c:pt idx="6882">
                  <c:v>50</c:v>
                </c:pt>
                <c:pt idx="6883">
                  <c:v>60</c:v>
                </c:pt>
                <c:pt idx="6884">
                  <c:v>63</c:v>
                </c:pt>
                <c:pt idx="6885">
                  <c:v>46</c:v>
                </c:pt>
                <c:pt idx="6886">
                  <c:v>63</c:v>
                </c:pt>
                <c:pt idx="6887">
                  <c:v>47</c:v>
                </c:pt>
                <c:pt idx="6888">
                  <c:v>51</c:v>
                </c:pt>
                <c:pt idx="6889">
                  <c:v>64</c:v>
                </c:pt>
                <c:pt idx="6890">
                  <c:v>38</c:v>
                </c:pt>
                <c:pt idx="6891">
                  <c:v>45</c:v>
                </c:pt>
                <c:pt idx="6892">
                  <c:v>59</c:v>
                </c:pt>
                <c:pt idx="6893">
                  <c:v>44</c:v>
                </c:pt>
                <c:pt idx="6894">
                  <c:v>61</c:v>
                </c:pt>
                <c:pt idx="6895">
                  <c:v>58</c:v>
                </c:pt>
                <c:pt idx="6896">
                  <c:v>57</c:v>
                </c:pt>
                <c:pt idx="6897">
                  <c:v>51</c:v>
                </c:pt>
                <c:pt idx="6898">
                  <c:v>59</c:v>
                </c:pt>
                <c:pt idx="6899">
                  <c:v>56</c:v>
                </c:pt>
                <c:pt idx="6900">
                  <c:v>49</c:v>
                </c:pt>
                <c:pt idx="6901">
                  <c:v>47</c:v>
                </c:pt>
                <c:pt idx="6902">
                  <c:v>56</c:v>
                </c:pt>
                <c:pt idx="6903">
                  <c:v>65</c:v>
                </c:pt>
                <c:pt idx="6904">
                  <c:v>60</c:v>
                </c:pt>
                <c:pt idx="6905">
                  <c:v>69</c:v>
                </c:pt>
                <c:pt idx="6906">
                  <c:v>44</c:v>
                </c:pt>
                <c:pt idx="6907">
                  <c:v>36</c:v>
                </c:pt>
                <c:pt idx="6908">
                  <c:v>45</c:v>
                </c:pt>
                <c:pt idx="6909">
                  <c:v>52</c:v>
                </c:pt>
                <c:pt idx="6910">
                  <c:v>78</c:v>
                </c:pt>
                <c:pt idx="6911">
                  <c:v>43</c:v>
                </c:pt>
                <c:pt idx="6912">
                  <c:v>56</c:v>
                </c:pt>
                <c:pt idx="6913">
                  <c:v>63</c:v>
                </c:pt>
                <c:pt idx="6914">
                  <c:v>59</c:v>
                </c:pt>
                <c:pt idx="6915">
                  <c:v>45</c:v>
                </c:pt>
                <c:pt idx="6916">
                  <c:v>55</c:v>
                </c:pt>
                <c:pt idx="6917">
                  <c:v>55</c:v>
                </c:pt>
                <c:pt idx="6918">
                  <c:v>49</c:v>
                </c:pt>
                <c:pt idx="6919">
                  <c:v>66</c:v>
                </c:pt>
                <c:pt idx="6920">
                  <c:v>59</c:v>
                </c:pt>
                <c:pt idx="6921">
                  <c:v>51</c:v>
                </c:pt>
                <c:pt idx="6922">
                  <c:v>51</c:v>
                </c:pt>
                <c:pt idx="6923">
                  <c:v>68</c:v>
                </c:pt>
                <c:pt idx="6924">
                  <c:v>46</c:v>
                </c:pt>
                <c:pt idx="6925">
                  <c:v>71</c:v>
                </c:pt>
                <c:pt idx="6926">
                  <c:v>59</c:v>
                </c:pt>
                <c:pt idx="6927">
                  <c:v>61</c:v>
                </c:pt>
                <c:pt idx="6928">
                  <c:v>66</c:v>
                </c:pt>
                <c:pt idx="6929">
                  <c:v>44</c:v>
                </c:pt>
                <c:pt idx="6930">
                  <c:v>56</c:v>
                </c:pt>
                <c:pt idx="6931">
                  <c:v>66</c:v>
                </c:pt>
                <c:pt idx="6932">
                  <c:v>52</c:v>
                </c:pt>
                <c:pt idx="6933">
                  <c:v>67</c:v>
                </c:pt>
                <c:pt idx="6934">
                  <c:v>73</c:v>
                </c:pt>
                <c:pt idx="6935">
                  <c:v>57</c:v>
                </c:pt>
                <c:pt idx="6936">
                  <c:v>62</c:v>
                </c:pt>
                <c:pt idx="6937">
                  <c:v>64</c:v>
                </c:pt>
                <c:pt idx="6938">
                  <c:v>46</c:v>
                </c:pt>
                <c:pt idx="6939">
                  <c:v>52</c:v>
                </c:pt>
                <c:pt idx="6940">
                  <c:v>64</c:v>
                </c:pt>
                <c:pt idx="6941">
                  <c:v>52</c:v>
                </c:pt>
                <c:pt idx="6942">
                  <c:v>60</c:v>
                </c:pt>
                <c:pt idx="6943">
                  <c:v>69</c:v>
                </c:pt>
                <c:pt idx="6944">
                  <c:v>63</c:v>
                </c:pt>
                <c:pt idx="6945">
                  <c:v>42</c:v>
                </c:pt>
                <c:pt idx="6946">
                  <c:v>54</c:v>
                </c:pt>
                <c:pt idx="6947">
                  <c:v>51</c:v>
                </c:pt>
                <c:pt idx="6948">
                  <c:v>51</c:v>
                </c:pt>
                <c:pt idx="6949">
                  <c:v>55</c:v>
                </c:pt>
                <c:pt idx="6950">
                  <c:v>65</c:v>
                </c:pt>
                <c:pt idx="6951">
                  <c:v>59</c:v>
                </c:pt>
                <c:pt idx="6952">
                  <c:v>62</c:v>
                </c:pt>
                <c:pt idx="6953">
                  <c:v>58</c:v>
                </c:pt>
                <c:pt idx="6954">
                  <c:v>66</c:v>
                </c:pt>
                <c:pt idx="6955">
                  <c:v>51</c:v>
                </c:pt>
                <c:pt idx="6956">
                  <c:v>58</c:v>
                </c:pt>
                <c:pt idx="6957">
                  <c:v>51</c:v>
                </c:pt>
                <c:pt idx="6958">
                  <c:v>44</c:v>
                </c:pt>
                <c:pt idx="6959">
                  <c:v>52</c:v>
                </c:pt>
                <c:pt idx="6960">
                  <c:v>54</c:v>
                </c:pt>
                <c:pt idx="6961">
                  <c:v>46</c:v>
                </c:pt>
                <c:pt idx="6962">
                  <c:v>48</c:v>
                </c:pt>
                <c:pt idx="6963">
                  <c:v>37</c:v>
                </c:pt>
                <c:pt idx="6964">
                  <c:v>33</c:v>
                </c:pt>
                <c:pt idx="6965">
                  <c:v>43</c:v>
                </c:pt>
                <c:pt idx="6966">
                  <c:v>53</c:v>
                </c:pt>
                <c:pt idx="6967">
                  <c:v>53</c:v>
                </c:pt>
                <c:pt idx="6968">
                  <c:v>62</c:v>
                </c:pt>
                <c:pt idx="6969">
                  <c:v>51</c:v>
                </c:pt>
                <c:pt idx="6970">
                  <c:v>59</c:v>
                </c:pt>
                <c:pt idx="6971">
                  <c:v>60</c:v>
                </c:pt>
                <c:pt idx="6972">
                  <c:v>38</c:v>
                </c:pt>
                <c:pt idx="6973">
                  <c:v>62</c:v>
                </c:pt>
                <c:pt idx="6974">
                  <c:v>49</c:v>
                </c:pt>
                <c:pt idx="6975">
                  <c:v>55</c:v>
                </c:pt>
                <c:pt idx="6976">
                  <c:v>51</c:v>
                </c:pt>
                <c:pt idx="6977">
                  <c:v>60</c:v>
                </c:pt>
                <c:pt idx="6978">
                  <c:v>59</c:v>
                </c:pt>
                <c:pt idx="6979">
                  <c:v>67</c:v>
                </c:pt>
                <c:pt idx="6980">
                  <c:v>40</c:v>
                </c:pt>
                <c:pt idx="6981">
                  <c:v>41</c:v>
                </c:pt>
                <c:pt idx="6982">
                  <c:v>57</c:v>
                </c:pt>
                <c:pt idx="6983">
                  <c:v>49</c:v>
                </c:pt>
                <c:pt idx="6984">
                  <c:v>58</c:v>
                </c:pt>
                <c:pt idx="6985">
                  <c:v>50</c:v>
                </c:pt>
                <c:pt idx="6986">
                  <c:v>59</c:v>
                </c:pt>
                <c:pt idx="6987">
                  <c:v>41</c:v>
                </c:pt>
                <c:pt idx="6988">
                  <c:v>45</c:v>
                </c:pt>
                <c:pt idx="6989">
                  <c:v>56</c:v>
                </c:pt>
                <c:pt idx="6990">
                  <c:v>66</c:v>
                </c:pt>
                <c:pt idx="6991">
                  <c:v>64</c:v>
                </c:pt>
                <c:pt idx="6992">
                  <c:v>37</c:v>
                </c:pt>
                <c:pt idx="6993">
                  <c:v>56</c:v>
                </c:pt>
                <c:pt idx="6994">
                  <c:v>54</c:v>
                </c:pt>
                <c:pt idx="6995">
                  <c:v>63</c:v>
                </c:pt>
                <c:pt idx="6996">
                  <c:v>60</c:v>
                </c:pt>
                <c:pt idx="6997">
                  <c:v>54</c:v>
                </c:pt>
                <c:pt idx="6998">
                  <c:v>47</c:v>
                </c:pt>
                <c:pt idx="6999">
                  <c:v>55</c:v>
                </c:pt>
                <c:pt idx="7000">
                  <c:v>53</c:v>
                </c:pt>
                <c:pt idx="7001">
                  <c:v>52</c:v>
                </c:pt>
                <c:pt idx="7002">
                  <c:v>50</c:v>
                </c:pt>
                <c:pt idx="7003">
                  <c:v>43</c:v>
                </c:pt>
                <c:pt idx="7004">
                  <c:v>66</c:v>
                </c:pt>
                <c:pt idx="7005">
                  <c:v>36</c:v>
                </c:pt>
                <c:pt idx="7006">
                  <c:v>72</c:v>
                </c:pt>
                <c:pt idx="7007">
                  <c:v>38</c:v>
                </c:pt>
                <c:pt idx="7008">
                  <c:v>76</c:v>
                </c:pt>
                <c:pt idx="7009">
                  <c:v>56</c:v>
                </c:pt>
                <c:pt idx="7010">
                  <c:v>58</c:v>
                </c:pt>
                <c:pt idx="7011">
                  <c:v>48</c:v>
                </c:pt>
                <c:pt idx="7012">
                  <c:v>57</c:v>
                </c:pt>
                <c:pt idx="7013">
                  <c:v>66</c:v>
                </c:pt>
                <c:pt idx="7014">
                  <c:v>62</c:v>
                </c:pt>
                <c:pt idx="7015">
                  <c:v>69</c:v>
                </c:pt>
                <c:pt idx="7016">
                  <c:v>47</c:v>
                </c:pt>
                <c:pt idx="7017">
                  <c:v>63</c:v>
                </c:pt>
                <c:pt idx="7018">
                  <c:v>66</c:v>
                </c:pt>
                <c:pt idx="7019">
                  <c:v>58</c:v>
                </c:pt>
                <c:pt idx="7020">
                  <c:v>52</c:v>
                </c:pt>
                <c:pt idx="7021">
                  <c:v>64</c:v>
                </c:pt>
                <c:pt idx="7022">
                  <c:v>71</c:v>
                </c:pt>
                <c:pt idx="7023">
                  <c:v>74</c:v>
                </c:pt>
                <c:pt idx="7024">
                  <c:v>53</c:v>
                </c:pt>
                <c:pt idx="7025">
                  <c:v>63</c:v>
                </c:pt>
                <c:pt idx="7026">
                  <c:v>52</c:v>
                </c:pt>
                <c:pt idx="7027">
                  <c:v>57</c:v>
                </c:pt>
                <c:pt idx="7028">
                  <c:v>55</c:v>
                </c:pt>
                <c:pt idx="7029">
                  <c:v>47</c:v>
                </c:pt>
                <c:pt idx="7030">
                  <c:v>55</c:v>
                </c:pt>
                <c:pt idx="7031">
                  <c:v>76</c:v>
                </c:pt>
                <c:pt idx="7032">
                  <c:v>58</c:v>
                </c:pt>
                <c:pt idx="7033">
                  <c:v>63</c:v>
                </c:pt>
                <c:pt idx="7034">
                  <c:v>59</c:v>
                </c:pt>
                <c:pt idx="7035">
                  <c:v>67</c:v>
                </c:pt>
                <c:pt idx="7036">
                  <c:v>35</c:v>
                </c:pt>
                <c:pt idx="7037">
                  <c:v>50</c:v>
                </c:pt>
                <c:pt idx="7038">
                  <c:v>51</c:v>
                </c:pt>
                <c:pt idx="7039">
                  <c:v>62</c:v>
                </c:pt>
                <c:pt idx="7040">
                  <c:v>55</c:v>
                </c:pt>
                <c:pt idx="7041">
                  <c:v>66</c:v>
                </c:pt>
                <c:pt idx="7042">
                  <c:v>58</c:v>
                </c:pt>
                <c:pt idx="7043">
                  <c:v>56</c:v>
                </c:pt>
                <c:pt idx="7044">
                  <c:v>81</c:v>
                </c:pt>
                <c:pt idx="7045">
                  <c:v>48</c:v>
                </c:pt>
                <c:pt idx="7046">
                  <c:v>69</c:v>
                </c:pt>
                <c:pt idx="7047">
                  <c:v>49</c:v>
                </c:pt>
                <c:pt idx="7048">
                  <c:v>58</c:v>
                </c:pt>
                <c:pt idx="7049">
                  <c:v>56</c:v>
                </c:pt>
                <c:pt idx="7050">
                  <c:v>48</c:v>
                </c:pt>
                <c:pt idx="7051">
                  <c:v>45</c:v>
                </c:pt>
                <c:pt idx="7052">
                  <c:v>41</c:v>
                </c:pt>
                <c:pt idx="7053">
                  <c:v>43</c:v>
                </c:pt>
                <c:pt idx="7054">
                  <c:v>57</c:v>
                </c:pt>
                <c:pt idx="7055">
                  <c:v>55</c:v>
                </c:pt>
                <c:pt idx="7056">
                  <c:v>47</c:v>
                </c:pt>
                <c:pt idx="7057">
                  <c:v>48</c:v>
                </c:pt>
                <c:pt idx="7058">
                  <c:v>44</c:v>
                </c:pt>
                <c:pt idx="7059">
                  <c:v>73</c:v>
                </c:pt>
                <c:pt idx="7060">
                  <c:v>66</c:v>
                </c:pt>
                <c:pt idx="7061">
                  <c:v>55</c:v>
                </c:pt>
                <c:pt idx="7062">
                  <c:v>47</c:v>
                </c:pt>
                <c:pt idx="7063">
                  <c:v>60</c:v>
                </c:pt>
                <c:pt idx="7064">
                  <c:v>62</c:v>
                </c:pt>
                <c:pt idx="7065">
                  <c:v>55</c:v>
                </c:pt>
                <c:pt idx="7066">
                  <c:v>65</c:v>
                </c:pt>
                <c:pt idx="7067">
                  <c:v>58</c:v>
                </c:pt>
                <c:pt idx="7068">
                  <c:v>40</c:v>
                </c:pt>
                <c:pt idx="7069">
                  <c:v>59</c:v>
                </c:pt>
                <c:pt idx="7070">
                  <c:v>42</c:v>
                </c:pt>
                <c:pt idx="7071">
                  <c:v>59</c:v>
                </c:pt>
                <c:pt idx="7072">
                  <c:v>50</c:v>
                </c:pt>
                <c:pt idx="7073">
                  <c:v>71</c:v>
                </c:pt>
                <c:pt idx="7074">
                  <c:v>41</c:v>
                </c:pt>
                <c:pt idx="7075">
                  <c:v>54</c:v>
                </c:pt>
                <c:pt idx="7076">
                  <c:v>57</c:v>
                </c:pt>
                <c:pt idx="7077">
                  <c:v>70</c:v>
                </c:pt>
                <c:pt idx="7078">
                  <c:v>60</c:v>
                </c:pt>
                <c:pt idx="7079">
                  <c:v>49</c:v>
                </c:pt>
                <c:pt idx="7080">
                  <c:v>51</c:v>
                </c:pt>
                <c:pt idx="7081">
                  <c:v>56</c:v>
                </c:pt>
                <c:pt idx="7082">
                  <c:v>46</c:v>
                </c:pt>
                <c:pt idx="7083">
                  <c:v>46</c:v>
                </c:pt>
                <c:pt idx="7084">
                  <c:v>60</c:v>
                </c:pt>
                <c:pt idx="7085">
                  <c:v>49</c:v>
                </c:pt>
                <c:pt idx="7086">
                  <c:v>73</c:v>
                </c:pt>
                <c:pt idx="7087">
                  <c:v>43</c:v>
                </c:pt>
                <c:pt idx="7088">
                  <c:v>43</c:v>
                </c:pt>
                <c:pt idx="7089">
                  <c:v>48</c:v>
                </c:pt>
                <c:pt idx="7090">
                  <c:v>30</c:v>
                </c:pt>
                <c:pt idx="7091">
                  <c:v>74</c:v>
                </c:pt>
                <c:pt idx="7092">
                  <c:v>37</c:v>
                </c:pt>
                <c:pt idx="7093">
                  <c:v>70</c:v>
                </c:pt>
                <c:pt idx="7094">
                  <c:v>52</c:v>
                </c:pt>
                <c:pt idx="7095">
                  <c:v>58</c:v>
                </c:pt>
                <c:pt idx="7096">
                  <c:v>65</c:v>
                </c:pt>
                <c:pt idx="7097">
                  <c:v>54</c:v>
                </c:pt>
                <c:pt idx="7098">
                  <c:v>58</c:v>
                </c:pt>
                <c:pt idx="7099">
                  <c:v>41</c:v>
                </c:pt>
                <c:pt idx="7100">
                  <c:v>51</c:v>
                </c:pt>
                <c:pt idx="7101">
                  <c:v>65</c:v>
                </c:pt>
                <c:pt idx="7102">
                  <c:v>60</c:v>
                </c:pt>
                <c:pt idx="7103">
                  <c:v>40</c:v>
                </c:pt>
                <c:pt idx="7104">
                  <c:v>52</c:v>
                </c:pt>
                <c:pt idx="7105">
                  <c:v>52</c:v>
                </c:pt>
                <c:pt idx="7106">
                  <c:v>48</c:v>
                </c:pt>
                <c:pt idx="7107">
                  <c:v>56</c:v>
                </c:pt>
                <c:pt idx="7108">
                  <c:v>63</c:v>
                </c:pt>
                <c:pt idx="7109">
                  <c:v>52</c:v>
                </c:pt>
                <c:pt idx="7110">
                  <c:v>59</c:v>
                </c:pt>
                <c:pt idx="7111">
                  <c:v>62</c:v>
                </c:pt>
                <c:pt idx="7112">
                  <c:v>55</c:v>
                </c:pt>
                <c:pt idx="7113">
                  <c:v>61</c:v>
                </c:pt>
                <c:pt idx="7114">
                  <c:v>48</c:v>
                </c:pt>
                <c:pt idx="7115">
                  <c:v>46</c:v>
                </c:pt>
                <c:pt idx="7116">
                  <c:v>41</c:v>
                </c:pt>
                <c:pt idx="7117">
                  <c:v>45</c:v>
                </c:pt>
                <c:pt idx="7118">
                  <c:v>58</c:v>
                </c:pt>
                <c:pt idx="7119">
                  <c:v>50</c:v>
                </c:pt>
                <c:pt idx="7120">
                  <c:v>46</c:v>
                </c:pt>
                <c:pt idx="7121">
                  <c:v>52</c:v>
                </c:pt>
                <c:pt idx="7122">
                  <c:v>67</c:v>
                </c:pt>
                <c:pt idx="7123">
                  <c:v>58</c:v>
                </c:pt>
                <c:pt idx="7124">
                  <c:v>63</c:v>
                </c:pt>
                <c:pt idx="7125">
                  <c:v>64</c:v>
                </c:pt>
                <c:pt idx="7126">
                  <c:v>63</c:v>
                </c:pt>
                <c:pt idx="7127">
                  <c:v>61</c:v>
                </c:pt>
                <c:pt idx="7128">
                  <c:v>52</c:v>
                </c:pt>
                <c:pt idx="7129">
                  <c:v>32</c:v>
                </c:pt>
                <c:pt idx="7130">
                  <c:v>52</c:v>
                </c:pt>
                <c:pt idx="7131">
                  <c:v>38</c:v>
                </c:pt>
                <c:pt idx="7132">
                  <c:v>51</c:v>
                </c:pt>
                <c:pt idx="7133">
                  <c:v>81</c:v>
                </c:pt>
                <c:pt idx="7134">
                  <c:v>56</c:v>
                </c:pt>
                <c:pt idx="7135">
                  <c:v>55</c:v>
                </c:pt>
                <c:pt idx="7136">
                  <c:v>56</c:v>
                </c:pt>
                <c:pt idx="7137">
                  <c:v>60</c:v>
                </c:pt>
                <c:pt idx="7138">
                  <c:v>48</c:v>
                </c:pt>
                <c:pt idx="7139">
                  <c:v>42</c:v>
                </c:pt>
                <c:pt idx="7140">
                  <c:v>55</c:v>
                </c:pt>
                <c:pt idx="7141">
                  <c:v>52</c:v>
                </c:pt>
                <c:pt idx="7142">
                  <c:v>52</c:v>
                </c:pt>
                <c:pt idx="7143">
                  <c:v>58</c:v>
                </c:pt>
                <c:pt idx="7144">
                  <c:v>31</c:v>
                </c:pt>
                <c:pt idx="7145">
                  <c:v>66</c:v>
                </c:pt>
                <c:pt idx="7146">
                  <c:v>50</c:v>
                </c:pt>
                <c:pt idx="7147">
                  <c:v>49</c:v>
                </c:pt>
                <c:pt idx="7148">
                  <c:v>72</c:v>
                </c:pt>
                <c:pt idx="7149">
                  <c:v>59</c:v>
                </c:pt>
                <c:pt idx="7150">
                  <c:v>56</c:v>
                </c:pt>
                <c:pt idx="7151">
                  <c:v>54</c:v>
                </c:pt>
                <c:pt idx="7152">
                  <c:v>51</c:v>
                </c:pt>
                <c:pt idx="7153">
                  <c:v>59</c:v>
                </c:pt>
                <c:pt idx="7154">
                  <c:v>46</c:v>
                </c:pt>
                <c:pt idx="7155">
                  <c:v>42</c:v>
                </c:pt>
                <c:pt idx="7156">
                  <c:v>60</c:v>
                </c:pt>
                <c:pt idx="7157">
                  <c:v>50</c:v>
                </c:pt>
                <c:pt idx="7158">
                  <c:v>51</c:v>
                </c:pt>
                <c:pt idx="7159">
                  <c:v>47</c:v>
                </c:pt>
                <c:pt idx="7160">
                  <c:v>49</c:v>
                </c:pt>
                <c:pt idx="7161">
                  <c:v>51</c:v>
                </c:pt>
                <c:pt idx="7162">
                  <c:v>61</c:v>
                </c:pt>
                <c:pt idx="7163">
                  <c:v>37</c:v>
                </c:pt>
                <c:pt idx="7164">
                  <c:v>49</c:v>
                </c:pt>
                <c:pt idx="7165">
                  <c:v>54</c:v>
                </c:pt>
                <c:pt idx="7166">
                  <c:v>76</c:v>
                </c:pt>
                <c:pt idx="7167">
                  <c:v>52</c:v>
                </c:pt>
                <c:pt idx="7168">
                  <c:v>37</c:v>
                </c:pt>
                <c:pt idx="7169">
                  <c:v>56</c:v>
                </c:pt>
                <c:pt idx="7170">
                  <c:v>56</c:v>
                </c:pt>
                <c:pt idx="7171">
                  <c:v>61</c:v>
                </c:pt>
                <c:pt idx="7172">
                  <c:v>49</c:v>
                </c:pt>
                <c:pt idx="7173">
                  <c:v>57</c:v>
                </c:pt>
                <c:pt idx="7174">
                  <c:v>48</c:v>
                </c:pt>
                <c:pt idx="7175">
                  <c:v>56</c:v>
                </c:pt>
                <c:pt idx="7176">
                  <c:v>56</c:v>
                </c:pt>
                <c:pt idx="7177">
                  <c:v>53</c:v>
                </c:pt>
                <c:pt idx="7178">
                  <c:v>62</c:v>
                </c:pt>
                <c:pt idx="7179">
                  <c:v>47</c:v>
                </c:pt>
                <c:pt idx="7180">
                  <c:v>59</c:v>
                </c:pt>
                <c:pt idx="7181">
                  <c:v>37</c:v>
                </c:pt>
                <c:pt idx="7182">
                  <c:v>54</c:v>
                </c:pt>
                <c:pt idx="7183">
                  <c:v>67</c:v>
                </c:pt>
                <c:pt idx="7184">
                  <c:v>54</c:v>
                </c:pt>
                <c:pt idx="7185">
                  <c:v>62</c:v>
                </c:pt>
                <c:pt idx="7186">
                  <c:v>45</c:v>
                </c:pt>
                <c:pt idx="7187">
                  <c:v>28</c:v>
                </c:pt>
                <c:pt idx="7188">
                  <c:v>78</c:v>
                </c:pt>
                <c:pt idx="7189">
                  <c:v>59</c:v>
                </c:pt>
                <c:pt idx="7190">
                  <c:v>66</c:v>
                </c:pt>
                <c:pt idx="7191">
                  <c:v>59</c:v>
                </c:pt>
                <c:pt idx="7192">
                  <c:v>53</c:v>
                </c:pt>
                <c:pt idx="7193">
                  <c:v>58</c:v>
                </c:pt>
                <c:pt idx="7194">
                  <c:v>58</c:v>
                </c:pt>
                <c:pt idx="7195">
                  <c:v>50</c:v>
                </c:pt>
                <c:pt idx="7196">
                  <c:v>56</c:v>
                </c:pt>
                <c:pt idx="7197">
                  <c:v>54</c:v>
                </c:pt>
                <c:pt idx="7198">
                  <c:v>61</c:v>
                </c:pt>
                <c:pt idx="7199">
                  <c:v>58</c:v>
                </c:pt>
                <c:pt idx="7200">
                  <c:v>46</c:v>
                </c:pt>
                <c:pt idx="7201">
                  <c:v>56</c:v>
                </c:pt>
                <c:pt idx="7202">
                  <c:v>77</c:v>
                </c:pt>
                <c:pt idx="7203">
                  <c:v>64</c:v>
                </c:pt>
                <c:pt idx="7204">
                  <c:v>50</c:v>
                </c:pt>
                <c:pt idx="7205">
                  <c:v>56</c:v>
                </c:pt>
                <c:pt idx="7206">
                  <c:v>50</c:v>
                </c:pt>
                <c:pt idx="7207">
                  <c:v>69</c:v>
                </c:pt>
                <c:pt idx="7208">
                  <c:v>68</c:v>
                </c:pt>
                <c:pt idx="7209">
                  <c:v>53</c:v>
                </c:pt>
                <c:pt idx="7210">
                  <c:v>47</c:v>
                </c:pt>
                <c:pt idx="7211">
                  <c:v>64</c:v>
                </c:pt>
                <c:pt idx="7212">
                  <c:v>61</c:v>
                </c:pt>
                <c:pt idx="7213">
                  <c:v>60</c:v>
                </c:pt>
                <c:pt idx="7214">
                  <c:v>52</c:v>
                </c:pt>
                <c:pt idx="7215">
                  <c:v>46</c:v>
                </c:pt>
                <c:pt idx="7216">
                  <c:v>49</c:v>
                </c:pt>
                <c:pt idx="7217">
                  <c:v>54</c:v>
                </c:pt>
                <c:pt idx="7218">
                  <c:v>58</c:v>
                </c:pt>
                <c:pt idx="7219">
                  <c:v>61</c:v>
                </c:pt>
                <c:pt idx="7220">
                  <c:v>65</c:v>
                </c:pt>
                <c:pt idx="7221">
                  <c:v>65</c:v>
                </c:pt>
                <c:pt idx="7222">
                  <c:v>59</c:v>
                </c:pt>
                <c:pt idx="7223">
                  <c:v>57</c:v>
                </c:pt>
                <c:pt idx="7224">
                  <c:v>52</c:v>
                </c:pt>
                <c:pt idx="7225">
                  <c:v>66</c:v>
                </c:pt>
                <c:pt idx="7226">
                  <c:v>70</c:v>
                </c:pt>
                <c:pt idx="7227">
                  <c:v>40</c:v>
                </c:pt>
                <c:pt idx="7228">
                  <c:v>66</c:v>
                </c:pt>
                <c:pt idx="7229">
                  <c:v>60</c:v>
                </c:pt>
                <c:pt idx="7230">
                  <c:v>56</c:v>
                </c:pt>
                <c:pt idx="7231">
                  <c:v>45</c:v>
                </c:pt>
                <c:pt idx="7232">
                  <c:v>53</c:v>
                </c:pt>
                <c:pt idx="7233">
                  <c:v>42</c:v>
                </c:pt>
                <c:pt idx="7234">
                  <c:v>51</c:v>
                </c:pt>
                <c:pt idx="7235">
                  <c:v>63</c:v>
                </c:pt>
                <c:pt idx="7236">
                  <c:v>51</c:v>
                </c:pt>
                <c:pt idx="7237">
                  <c:v>56</c:v>
                </c:pt>
                <c:pt idx="7238">
                  <c:v>46</c:v>
                </c:pt>
                <c:pt idx="7239">
                  <c:v>64</c:v>
                </c:pt>
                <c:pt idx="7240">
                  <c:v>49</c:v>
                </c:pt>
                <c:pt idx="7241">
                  <c:v>57</c:v>
                </c:pt>
                <c:pt idx="7242">
                  <c:v>62</c:v>
                </c:pt>
                <c:pt idx="7243">
                  <c:v>61</c:v>
                </c:pt>
                <c:pt idx="7244">
                  <c:v>51</c:v>
                </c:pt>
                <c:pt idx="7245">
                  <c:v>38</c:v>
                </c:pt>
                <c:pt idx="7246">
                  <c:v>62</c:v>
                </c:pt>
                <c:pt idx="7247">
                  <c:v>51</c:v>
                </c:pt>
                <c:pt idx="7248">
                  <c:v>52</c:v>
                </c:pt>
                <c:pt idx="7249">
                  <c:v>63</c:v>
                </c:pt>
                <c:pt idx="7250">
                  <c:v>66</c:v>
                </c:pt>
                <c:pt idx="7251">
                  <c:v>54</c:v>
                </c:pt>
                <c:pt idx="7252">
                  <c:v>56</c:v>
                </c:pt>
                <c:pt idx="7253">
                  <c:v>59</c:v>
                </c:pt>
                <c:pt idx="7254">
                  <c:v>38</c:v>
                </c:pt>
                <c:pt idx="7255">
                  <c:v>57</c:v>
                </c:pt>
                <c:pt idx="7256">
                  <c:v>53</c:v>
                </c:pt>
                <c:pt idx="7257">
                  <c:v>60</c:v>
                </c:pt>
                <c:pt idx="7258">
                  <c:v>64</c:v>
                </c:pt>
                <c:pt idx="7259">
                  <c:v>65</c:v>
                </c:pt>
                <c:pt idx="7260">
                  <c:v>59</c:v>
                </c:pt>
                <c:pt idx="7261">
                  <c:v>51</c:v>
                </c:pt>
                <c:pt idx="7262">
                  <c:v>58</c:v>
                </c:pt>
                <c:pt idx="7263">
                  <c:v>52</c:v>
                </c:pt>
                <c:pt idx="7264">
                  <c:v>56</c:v>
                </c:pt>
                <c:pt idx="7265">
                  <c:v>54</c:v>
                </c:pt>
                <c:pt idx="7266">
                  <c:v>54</c:v>
                </c:pt>
                <c:pt idx="7267">
                  <c:v>38</c:v>
                </c:pt>
                <c:pt idx="7268">
                  <c:v>75</c:v>
                </c:pt>
                <c:pt idx="7269">
                  <c:v>62</c:v>
                </c:pt>
                <c:pt idx="7270">
                  <c:v>71</c:v>
                </c:pt>
                <c:pt idx="7271">
                  <c:v>53</c:v>
                </c:pt>
                <c:pt idx="7272">
                  <c:v>52</c:v>
                </c:pt>
                <c:pt idx="7273">
                  <c:v>53</c:v>
                </c:pt>
                <c:pt idx="7274">
                  <c:v>49</c:v>
                </c:pt>
                <c:pt idx="7275">
                  <c:v>52</c:v>
                </c:pt>
                <c:pt idx="7276">
                  <c:v>60</c:v>
                </c:pt>
                <c:pt idx="7277">
                  <c:v>35</c:v>
                </c:pt>
                <c:pt idx="7278">
                  <c:v>65</c:v>
                </c:pt>
                <c:pt idx="7279">
                  <c:v>50</c:v>
                </c:pt>
                <c:pt idx="7280">
                  <c:v>42</c:v>
                </c:pt>
                <c:pt idx="7281">
                  <c:v>45</c:v>
                </c:pt>
                <c:pt idx="7282">
                  <c:v>53</c:v>
                </c:pt>
                <c:pt idx="7283">
                  <c:v>57</c:v>
                </c:pt>
                <c:pt idx="7284">
                  <c:v>42</c:v>
                </c:pt>
                <c:pt idx="7285">
                  <c:v>53</c:v>
                </c:pt>
                <c:pt idx="7286">
                  <c:v>49</c:v>
                </c:pt>
                <c:pt idx="7287">
                  <c:v>46</c:v>
                </c:pt>
                <c:pt idx="7288">
                  <c:v>66</c:v>
                </c:pt>
                <c:pt idx="7289">
                  <c:v>48</c:v>
                </c:pt>
                <c:pt idx="7290">
                  <c:v>66</c:v>
                </c:pt>
                <c:pt idx="7291">
                  <c:v>41</c:v>
                </c:pt>
                <c:pt idx="7292">
                  <c:v>48</c:v>
                </c:pt>
                <c:pt idx="7293">
                  <c:v>57</c:v>
                </c:pt>
                <c:pt idx="7294">
                  <c:v>57</c:v>
                </c:pt>
                <c:pt idx="7295">
                  <c:v>57</c:v>
                </c:pt>
                <c:pt idx="7296">
                  <c:v>51</c:v>
                </c:pt>
                <c:pt idx="7297">
                  <c:v>51</c:v>
                </c:pt>
                <c:pt idx="7298">
                  <c:v>46</c:v>
                </c:pt>
                <c:pt idx="7299">
                  <c:v>48</c:v>
                </c:pt>
                <c:pt idx="7300">
                  <c:v>72</c:v>
                </c:pt>
                <c:pt idx="7301">
                  <c:v>55</c:v>
                </c:pt>
                <c:pt idx="7302">
                  <c:v>48</c:v>
                </c:pt>
                <c:pt idx="7303">
                  <c:v>62</c:v>
                </c:pt>
                <c:pt idx="7304">
                  <c:v>61</c:v>
                </c:pt>
                <c:pt idx="7305">
                  <c:v>48</c:v>
                </c:pt>
                <c:pt idx="7306">
                  <c:v>59</c:v>
                </c:pt>
                <c:pt idx="7307">
                  <c:v>57</c:v>
                </c:pt>
                <c:pt idx="7308">
                  <c:v>65</c:v>
                </c:pt>
                <c:pt idx="7309">
                  <c:v>59</c:v>
                </c:pt>
                <c:pt idx="7310">
                  <c:v>59</c:v>
                </c:pt>
                <c:pt idx="7311">
                  <c:v>42</c:v>
                </c:pt>
                <c:pt idx="7312">
                  <c:v>46</c:v>
                </c:pt>
                <c:pt idx="7313">
                  <c:v>46</c:v>
                </c:pt>
                <c:pt idx="7314">
                  <c:v>48</c:v>
                </c:pt>
                <c:pt idx="7315">
                  <c:v>46</c:v>
                </c:pt>
                <c:pt idx="7316">
                  <c:v>60</c:v>
                </c:pt>
                <c:pt idx="7317">
                  <c:v>44</c:v>
                </c:pt>
                <c:pt idx="7318">
                  <c:v>55</c:v>
                </c:pt>
                <c:pt idx="7319">
                  <c:v>56</c:v>
                </c:pt>
                <c:pt idx="7320">
                  <c:v>62</c:v>
                </c:pt>
                <c:pt idx="7321">
                  <c:v>60</c:v>
                </c:pt>
                <c:pt idx="7322">
                  <c:v>42</c:v>
                </c:pt>
                <c:pt idx="7323">
                  <c:v>59</c:v>
                </c:pt>
                <c:pt idx="7324">
                  <c:v>66</c:v>
                </c:pt>
                <c:pt idx="7325">
                  <c:v>63</c:v>
                </c:pt>
                <c:pt idx="7326">
                  <c:v>44</c:v>
                </c:pt>
                <c:pt idx="7327">
                  <c:v>65</c:v>
                </c:pt>
                <c:pt idx="7328">
                  <c:v>50</c:v>
                </c:pt>
                <c:pt idx="7329">
                  <c:v>45</c:v>
                </c:pt>
                <c:pt idx="7330">
                  <c:v>72</c:v>
                </c:pt>
                <c:pt idx="7331">
                  <c:v>49</c:v>
                </c:pt>
                <c:pt idx="7332">
                  <c:v>63</c:v>
                </c:pt>
                <c:pt idx="7333">
                  <c:v>32</c:v>
                </c:pt>
                <c:pt idx="7334">
                  <c:v>46</c:v>
                </c:pt>
                <c:pt idx="7335">
                  <c:v>51</c:v>
                </c:pt>
                <c:pt idx="7336">
                  <c:v>59</c:v>
                </c:pt>
                <c:pt idx="7337">
                  <c:v>49</c:v>
                </c:pt>
                <c:pt idx="7338">
                  <c:v>49</c:v>
                </c:pt>
                <c:pt idx="7339">
                  <c:v>79</c:v>
                </c:pt>
                <c:pt idx="7340">
                  <c:v>62</c:v>
                </c:pt>
                <c:pt idx="7341">
                  <c:v>42</c:v>
                </c:pt>
                <c:pt idx="7342">
                  <c:v>50</c:v>
                </c:pt>
                <c:pt idx="7343">
                  <c:v>72</c:v>
                </c:pt>
                <c:pt idx="7344">
                  <c:v>35</c:v>
                </c:pt>
                <c:pt idx="7345">
                  <c:v>63</c:v>
                </c:pt>
                <c:pt idx="7346">
                  <c:v>52</c:v>
                </c:pt>
                <c:pt idx="7347">
                  <c:v>55</c:v>
                </c:pt>
                <c:pt idx="7348">
                  <c:v>65</c:v>
                </c:pt>
                <c:pt idx="7349">
                  <c:v>57</c:v>
                </c:pt>
                <c:pt idx="7350">
                  <c:v>65</c:v>
                </c:pt>
                <c:pt idx="7351">
                  <c:v>69</c:v>
                </c:pt>
                <c:pt idx="7352">
                  <c:v>57</c:v>
                </c:pt>
                <c:pt idx="7353">
                  <c:v>43</c:v>
                </c:pt>
                <c:pt idx="7354">
                  <c:v>60</c:v>
                </c:pt>
                <c:pt idx="7355">
                  <c:v>47</c:v>
                </c:pt>
                <c:pt idx="7356">
                  <c:v>33</c:v>
                </c:pt>
                <c:pt idx="7357">
                  <c:v>43</c:v>
                </c:pt>
                <c:pt idx="7358">
                  <c:v>73</c:v>
                </c:pt>
                <c:pt idx="7359">
                  <c:v>47</c:v>
                </c:pt>
                <c:pt idx="7360">
                  <c:v>61</c:v>
                </c:pt>
                <c:pt idx="7361">
                  <c:v>54</c:v>
                </c:pt>
                <c:pt idx="7362">
                  <c:v>57</c:v>
                </c:pt>
                <c:pt idx="7363">
                  <c:v>51</c:v>
                </c:pt>
                <c:pt idx="7364">
                  <c:v>54</c:v>
                </c:pt>
                <c:pt idx="7365">
                  <c:v>59</c:v>
                </c:pt>
                <c:pt idx="7366">
                  <c:v>59</c:v>
                </c:pt>
                <c:pt idx="7367">
                  <c:v>50</c:v>
                </c:pt>
                <c:pt idx="7368">
                  <c:v>45</c:v>
                </c:pt>
                <c:pt idx="7369">
                  <c:v>60</c:v>
                </c:pt>
                <c:pt idx="7370">
                  <c:v>60</c:v>
                </c:pt>
                <c:pt idx="7371">
                  <c:v>60</c:v>
                </c:pt>
                <c:pt idx="7372">
                  <c:v>62</c:v>
                </c:pt>
                <c:pt idx="7373">
                  <c:v>53</c:v>
                </c:pt>
                <c:pt idx="7374">
                  <c:v>52</c:v>
                </c:pt>
                <c:pt idx="7375">
                  <c:v>54</c:v>
                </c:pt>
                <c:pt idx="7376">
                  <c:v>72</c:v>
                </c:pt>
                <c:pt idx="7377">
                  <c:v>52</c:v>
                </c:pt>
                <c:pt idx="7378">
                  <c:v>41</c:v>
                </c:pt>
                <c:pt idx="7379">
                  <c:v>56</c:v>
                </c:pt>
                <c:pt idx="7380">
                  <c:v>60</c:v>
                </c:pt>
                <c:pt idx="7381">
                  <c:v>56</c:v>
                </c:pt>
                <c:pt idx="7382">
                  <c:v>52</c:v>
                </c:pt>
                <c:pt idx="7383">
                  <c:v>32</c:v>
                </c:pt>
                <c:pt idx="7384">
                  <c:v>64</c:v>
                </c:pt>
                <c:pt idx="7385">
                  <c:v>53</c:v>
                </c:pt>
                <c:pt idx="7386">
                  <c:v>59</c:v>
                </c:pt>
                <c:pt idx="7387">
                  <c:v>44</c:v>
                </c:pt>
                <c:pt idx="7388">
                  <c:v>58</c:v>
                </c:pt>
                <c:pt idx="7389">
                  <c:v>59</c:v>
                </c:pt>
                <c:pt idx="7390">
                  <c:v>59</c:v>
                </c:pt>
                <c:pt idx="7391">
                  <c:v>55</c:v>
                </c:pt>
                <c:pt idx="7392">
                  <c:v>60</c:v>
                </c:pt>
                <c:pt idx="7393">
                  <c:v>58</c:v>
                </c:pt>
                <c:pt idx="7394">
                  <c:v>57</c:v>
                </c:pt>
                <c:pt idx="7395">
                  <c:v>45</c:v>
                </c:pt>
                <c:pt idx="7396">
                  <c:v>60</c:v>
                </c:pt>
                <c:pt idx="7397">
                  <c:v>63</c:v>
                </c:pt>
                <c:pt idx="7398">
                  <c:v>61</c:v>
                </c:pt>
                <c:pt idx="7399">
                  <c:v>54</c:v>
                </c:pt>
                <c:pt idx="7400">
                  <c:v>62</c:v>
                </c:pt>
                <c:pt idx="7401">
                  <c:v>57</c:v>
                </c:pt>
                <c:pt idx="7402">
                  <c:v>49</c:v>
                </c:pt>
                <c:pt idx="7403">
                  <c:v>63</c:v>
                </c:pt>
                <c:pt idx="7404">
                  <c:v>72</c:v>
                </c:pt>
                <c:pt idx="7405">
                  <c:v>60</c:v>
                </c:pt>
                <c:pt idx="7406">
                  <c:v>66</c:v>
                </c:pt>
                <c:pt idx="7407">
                  <c:v>41</c:v>
                </c:pt>
                <c:pt idx="7408">
                  <c:v>40</c:v>
                </c:pt>
                <c:pt idx="7409">
                  <c:v>49</c:v>
                </c:pt>
                <c:pt idx="7410">
                  <c:v>50</c:v>
                </c:pt>
                <c:pt idx="7411">
                  <c:v>42</c:v>
                </c:pt>
                <c:pt idx="7412">
                  <c:v>62</c:v>
                </c:pt>
                <c:pt idx="7413">
                  <c:v>76</c:v>
                </c:pt>
                <c:pt idx="7414">
                  <c:v>55</c:v>
                </c:pt>
                <c:pt idx="7415">
                  <c:v>56</c:v>
                </c:pt>
                <c:pt idx="7416">
                  <c:v>37</c:v>
                </c:pt>
                <c:pt idx="7417">
                  <c:v>52</c:v>
                </c:pt>
                <c:pt idx="7418">
                  <c:v>66</c:v>
                </c:pt>
                <c:pt idx="7419">
                  <c:v>54</c:v>
                </c:pt>
                <c:pt idx="7420">
                  <c:v>60</c:v>
                </c:pt>
                <c:pt idx="7421">
                  <c:v>58</c:v>
                </c:pt>
                <c:pt idx="7422">
                  <c:v>56</c:v>
                </c:pt>
                <c:pt idx="7423">
                  <c:v>49</c:v>
                </c:pt>
                <c:pt idx="7424">
                  <c:v>42</c:v>
                </c:pt>
                <c:pt idx="7425">
                  <c:v>45</c:v>
                </c:pt>
                <c:pt idx="7426">
                  <c:v>58</c:v>
                </c:pt>
                <c:pt idx="7427">
                  <c:v>46</c:v>
                </c:pt>
                <c:pt idx="7428">
                  <c:v>43</c:v>
                </c:pt>
                <c:pt idx="7429">
                  <c:v>53</c:v>
                </c:pt>
                <c:pt idx="7430">
                  <c:v>62</c:v>
                </c:pt>
                <c:pt idx="7431">
                  <c:v>62</c:v>
                </c:pt>
                <c:pt idx="7432">
                  <c:v>59</c:v>
                </c:pt>
                <c:pt idx="7433">
                  <c:v>62</c:v>
                </c:pt>
                <c:pt idx="7434">
                  <c:v>46</c:v>
                </c:pt>
                <c:pt idx="7435">
                  <c:v>42</c:v>
                </c:pt>
                <c:pt idx="7436">
                  <c:v>64</c:v>
                </c:pt>
                <c:pt idx="7437">
                  <c:v>72</c:v>
                </c:pt>
                <c:pt idx="7438">
                  <c:v>54</c:v>
                </c:pt>
                <c:pt idx="7439">
                  <c:v>61</c:v>
                </c:pt>
                <c:pt idx="7440">
                  <c:v>51</c:v>
                </c:pt>
                <c:pt idx="7441">
                  <c:v>61</c:v>
                </c:pt>
                <c:pt idx="7442">
                  <c:v>54</c:v>
                </c:pt>
                <c:pt idx="7443">
                  <c:v>60</c:v>
                </c:pt>
                <c:pt idx="7444">
                  <c:v>66</c:v>
                </c:pt>
                <c:pt idx="7445">
                  <c:v>49</c:v>
                </c:pt>
                <c:pt idx="7446">
                  <c:v>52</c:v>
                </c:pt>
                <c:pt idx="7447">
                  <c:v>52</c:v>
                </c:pt>
                <c:pt idx="7448">
                  <c:v>36</c:v>
                </c:pt>
                <c:pt idx="7449">
                  <c:v>48</c:v>
                </c:pt>
                <c:pt idx="7450">
                  <c:v>51</c:v>
                </c:pt>
                <c:pt idx="7451">
                  <c:v>51</c:v>
                </c:pt>
                <c:pt idx="7452">
                  <c:v>58</c:v>
                </c:pt>
                <c:pt idx="7453">
                  <c:v>72</c:v>
                </c:pt>
                <c:pt idx="7454">
                  <c:v>62</c:v>
                </c:pt>
                <c:pt idx="7455">
                  <c:v>46</c:v>
                </c:pt>
                <c:pt idx="7456">
                  <c:v>50</c:v>
                </c:pt>
                <c:pt idx="7457">
                  <c:v>54</c:v>
                </c:pt>
                <c:pt idx="7458">
                  <c:v>52</c:v>
                </c:pt>
                <c:pt idx="7459">
                  <c:v>52</c:v>
                </c:pt>
                <c:pt idx="7460">
                  <c:v>52</c:v>
                </c:pt>
                <c:pt idx="7461">
                  <c:v>44</c:v>
                </c:pt>
                <c:pt idx="7462">
                  <c:v>38</c:v>
                </c:pt>
                <c:pt idx="7463">
                  <c:v>57</c:v>
                </c:pt>
                <c:pt idx="7464">
                  <c:v>45</c:v>
                </c:pt>
                <c:pt idx="7465">
                  <c:v>36</c:v>
                </c:pt>
                <c:pt idx="7466">
                  <c:v>43</c:v>
                </c:pt>
                <c:pt idx="7467">
                  <c:v>68</c:v>
                </c:pt>
                <c:pt idx="7468">
                  <c:v>65</c:v>
                </c:pt>
                <c:pt idx="7469">
                  <c:v>54</c:v>
                </c:pt>
                <c:pt idx="7470">
                  <c:v>49</c:v>
                </c:pt>
                <c:pt idx="7471">
                  <c:v>53</c:v>
                </c:pt>
                <c:pt idx="7472">
                  <c:v>61</c:v>
                </c:pt>
                <c:pt idx="7473">
                  <c:v>62</c:v>
                </c:pt>
                <c:pt idx="7474">
                  <c:v>48</c:v>
                </c:pt>
                <c:pt idx="7475">
                  <c:v>38</c:v>
                </c:pt>
                <c:pt idx="7476">
                  <c:v>44</c:v>
                </c:pt>
                <c:pt idx="7477">
                  <c:v>65</c:v>
                </c:pt>
                <c:pt idx="7478">
                  <c:v>49</c:v>
                </c:pt>
                <c:pt idx="7479">
                  <c:v>59</c:v>
                </c:pt>
                <c:pt idx="7480">
                  <c:v>55</c:v>
                </c:pt>
                <c:pt idx="7481">
                  <c:v>63</c:v>
                </c:pt>
                <c:pt idx="7482">
                  <c:v>64</c:v>
                </c:pt>
                <c:pt idx="7483">
                  <c:v>57</c:v>
                </c:pt>
                <c:pt idx="7484">
                  <c:v>63</c:v>
                </c:pt>
                <c:pt idx="7485">
                  <c:v>60</c:v>
                </c:pt>
                <c:pt idx="7486">
                  <c:v>57</c:v>
                </c:pt>
                <c:pt idx="7487">
                  <c:v>66</c:v>
                </c:pt>
                <c:pt idx="7488">
                  <c:v>59</c:v>
                </c:pt>
                <c:pt idx="7489">
                  <c:v>55</c:v>
                </c:pt>
                <c:pt idx="7490">
                  <c:v>56</c:v>
                </c:pt>
                <c:pt idx="7491">
                  <c:v>62</c:v>
                </c:pt>
                <c:pt idx="7492">
                  <c:v>70</c:v>
                </c:pt>
                <c:pt idx="7493">
                  <c:v>56</c:v>
                </c:pt>
                <c:pt idx="7494">
                  <c:v>39</c:v>
                </c:pt>
                <c:pt idx="7495">
                  <c:v>52</c:v>
                </c:pt>
                <c:pt idx="7496">
                  <c:v>44</c:v>
                </c:pt>
                <c:pt idx="7497">
                  <c:v>59</c:v>
                </c:pt>
                <c:pt idx="7498">
                  <c:v>50</c:v>
                </c:pt>
                <c:pt idx="7499">
                  <c:v>54</c:v>
                </c:pt>
                <c:pt idx="7500">
                  <c:v>74</c:v>
                </c:pt>
                <c:pt idx="7501">
                  <c:v>50</c:v>
                </c:pt>
                <c:pt idx="7502">
                  <c:v>57</c:v>
                </c:pt>
                <c:pt idx="7503">
                  <c:v>47</c:v>
                </c:pt>
                <c:pt idx="7504">
                  <c:v>33</c:v>
                </c:pt>
                <c:pt idx="7505">
                  <c:v>58</c:v>
                </c:pt>
                <c:pt idx="7506">
                  <c:v>64</c:v>
                </c:pt>
                <c:pt idx="7507">
                  <c:v>51</c:v>
                </c:pt>
                <c:pt idx="7508">
                  <c:v>53</c:v>
                </c:pt>
                <c:pt idx="7509">
                  <c:v>56</c:v>
                </c:pt>
                <c:pt idx="7510">
                  <c:v>53</c:v>
                </c:pt>
                <c:pt idx="7511">
                  <c:v>56</c:v>
                </c:pt>
                <c:pt idx="7512">
                  <c:v>52</c:v>
                </c:pt>
                <c:pt idx="7513">
                  <c:v>51</c:v>
                </c:pt>
                <c:pt idx="7514">
                  <c:v>56</c:v>
                </c:pt>
                <c:pt idx="7515">
                  <c:v>45</c:v>
                </c:pt>
                <c:pt idx="7516">
                  <c:v>49</c:v>
                </c:pt>
                <c:pt idx="7517">
                  <c:v>56</c:v>
                </c:pt>
                <c:pt idx="7518">
                  <c:v>63</c:v>
                </c:pt>
                <c:pt idx="7519">
                  <c:v>67</c:v>
                </c:pt>
                <c:pt idx="7520">
                  <c:v>65</c:v>
                </c:pt>
                <c:pt idx="7521">
                  <c:v>43</c:v>
                </c:pt>
                <c:pt idx="7522">
                  <c:v>53</c:v>
                </c:pt>
                <c:pt idx="7523">
                  <c:v>64</c:v>
                </c:pt>
                <c:pt idx="7524">
                  <c:v>55</c:v>
                </c:pt>
                <c:pt idx="7525">
                  <c:v>73</c:v>
                </c:pt>
                <c:pt idx="7526">
                  <c:v>54</c:v>
                </c:pt>
                <c:pt idx="7527">
                  <c:v>52</c:v>
                </c:pt>
                <c:pt idx="7528">
                  <c:v>53</c:v>
                </c:pt>
                <c:pt idx="7529">
                  <c:v>70</c:v>
                </c:pt>
                <c:pt idx="7530">
                  <c:v>68</c:v>
                </c:pt>
                <c:pt idx="7531">
                  <c:v>78</c:v>
                </c:pt>
                <c:pt idx="7532">
                  <c:v>54</c:v>
                </c:pt>
                <c:pt idx="7533">
                  <c:v>50</c:v>
                </c:pt>
                <c:pt idx="7534">
                  <c:v>47</c:v>
                </c:pt>
                <c:pt idx="7535">
                  <c:v>49</c:v>
                </c:pt>
                <c:pt idx="7536">
                  <c:v>44</c:v>
                </c:pt>
                <c:pt idx="7537">
                  <c:v>34</c:v>
                </c:pt>
                <c:pt idx="7538">
                  <c:v>49</c:v>
                </c:pt>
                <c:pt idx="7539">
                  <c:v>64</c:v>
                </c:pt>
                <c:pt idx="7540">
                  <c:v>48</c:v>
                </c:pt>
                <c:pt idx="7541">
                  <c:v>66</c:v>
                </c:pt>
                <c:pt idx="7542">
                  <c:v>74</c:v>
                </c:pt>
                <c:pt idx="7543">
                  <c:v>62</c:v>
                </c:pt>
                <c:pt idx="7544">
                  <c:v>53</c:v>
                </c:pt>
                <c:pt idx="7545">
                  <c:v>46</c:v>
                </c:pt>
                <c:pt idx="7546">
                  <c:v>30</c:v>
                </c:pt>
                <c:pt idx="7547">
                  <c:v>64</c:v>
                </c:pt>
                <c:pt idx="7548">
                  <c:v>58</c:v>
                </c:pt>
                <c:pt idx="7549">
                  <c:v>62</c:v>
                </c:pt>
                <c:pt idx="7550">
                  <c:v>63</c:v>
                </c:pt>
                <c:pt idx="7551">
                  <c:v>69</c:v>
                </c:pt>
                <c:pt idx="7552">
                  <c:v>47</c:v>
                </c:pt>
                <c:pt idx="7553">
                  <c:v>56</c:v>
                </c:pt>
                <c:pt idx="7554">
                  <c:v>56</c:v>
                </c:pt>
                <c:pt idx="7555">
                  <c:v>48</c:v>
                </c:pt>
                <c:pt idx="7556">
                  <c:v>49</c:v>
                </c:pt>
                <c:pt idx="7557">
                  <c:v>56</c:v>
                </c:pt>
                <c:pt idx="7558">
                  <c:v>65</c:v>
                </c:pt>
                <c:pt idx="7559">
                  <c:v>54</c:v>
                </c:pt>
                <c:pt idx="7560">
                  <c:v>59</c:v>
                </c:pt>
                <c:pt idx="7561">
                  <c:v>47</c:v>
                </c:pt>
                <c:pt idx="7562">
                  <c:v>56</c:v>
                </c:pt>
                <c:pt idx="7563">
                  <c:v>68</c:v>
                </c:pt>
                <c:pt idx="7564">
                  <c:v>53</c:v>
                </c:pt>
                <c:pt idx="7565">
                  <c:v>51</c:v>
                </c:pt>
                <c:pt idx="7566">
                  <c:v>52</c:v>
                </c:pt>
                <c:pt idx="7567">
                  <c:v>47</c:v>
                </c:pt>
                <c:pt idx="7568">
                  <c:v>51</c:v>
                </c:pt>
                <c:pt idx="7569">
                  <c:v>70</c:v>
                </c:pt>
                <c:pt idx="7570">
                  <c:v>58</c:v>
                </c:pt>
                <c:pt idx="7571">
                  <c:v>64</c:v>
                </c:pt>
                <c:pt idx="7572">
                  <c:v>57</c:v>
                </c:pt>
                <c:pt idx="7573">
                  <c:v>45</c:v>
                </c:pt>
                <c:pt idx="7574">
                  <c:v>44</c:v>
                </c:pt>
                <c:pt idx="7575">
                  <c:v>52</c:v>
                </c:pt>
                <c:pt idx="7576">
                  <c:v>44</c:v>
                </c:pt>
                <c:pt idx="7577">
                  <c:v>76</c:v>
                </c:pt>
                <c:pt idx="7578">
                  <c:v>56</c:v>
                </c:pt>
                <c:pt idx="7579">
                  <c:v>51</c:v>
                </c:pt>
                <c:pt idx="7580">
                  <c:v>44</c:v>
                </c:pt>
                <c:pt idx="7581">
                  <c:v>49</c:v>
                </c:pt>
                <c:pt idx="7582">
                  <c:v>52</c:v>
                </c:pt>
                <c:pt idx="7583">
                  <c:v>66</c:v>
                </c:pt>
                <c:pt idx="7584">
                  <c:v>48</c:v>
                </c:pt>
                <c:pt idx="7585">
                  <c:v>52</c:v>
                </c:pt>
                <c:pt idx="7586">
                  <c:v>47</c:v>
                </c:pt>
                <c:pt idx="7587">
                  <c:v>60</c:v>
                </c:pt>
                <c:pt idx="7588">
                  <c:v>73</c:v>
                </c:pt>
                <c:pt idx="7589">
                  <c:v>71</c:v>
                </c:pt>
                <c:pt idx="7590">
                  <c:v>50</c:v>
                </c:pt>
                <c:pt idx="7591">
                  <c:v>49</c:v>
                </c:pt>
                <c:pt idx="7592">
                  <c:v>55</c:v>
                </c:pt>
                <c:pt idx="7593">
                  <c:v>67</c:v>
                </c:pt>
                <c:pt idx="7594">
                  <c:v>54</c:v>
                </c:pt>
                <c:pt idx="7595">
                  <c:v>65</c:v>
                </c:pt>
                <c:pt idx="7596">
                  <c:v>48</c:v>
                </c:pt>
                <c:pt idx="7597">
                  <c:v>68</c:v>
                </c:pt>
                <c:pt idx="7598">
                  <c:v>69</c:v>
                </c:pt>
                <c:pt idx="7599">
                  <c:v>70</c:v>
                </c:pt>
                <c:pt idx="7600">
                  <c:v>56</c:v>
                </c:pt>
                <c:pt idx="7601">
                  <c:v>63</c:v>
                </c:pt>
                <c:pt idx="7602">
                  <c:v>49</c:v>
                </c:pt>
                <c:pt idx="7603">
                  <c:v>57</c:v>
                </c:pt>
                <c:pt idx="7604">
                  <c:v>61</c:v>
                </c:pt>
                <c:pt idx="7605">
                  <c:v>60</c:v>
                </c:pt>
                <c:pt idx="7606">
                  <c:v>57</c:v>
                </c:pt>
                <c:pt idx="7607">
                  <c:v>33</c:v>
                </c:pt>
                <c:pt idx="7608">
                  <c:v>58</c:v>
                </c:pt>
                <c:pt idx="7609">
                  <c:v>64</c:v>
                </c:pt>
                <c:pt idx="7610">
                  <c:v>57</c:v>
                </c:pt>
                <c:pt idx="7611">
                  <c:v>57</c:v>
                </c:pt>
                <c:pt idx="7612">
                  <c:v>51</c:v>
                </c:pt>
                <c:pt idx="7613">
                  <c:v>42</c:v>
                </c:pt>
                <c:pt idx="7614">
                  <c:v>55</c:v>
                </c:pt>
                <c:pt idx="7615">
                  <c:v>56</c:v>
                </c:pt>
                <c:pt idx="7616">
                  <c:v>67</c:v>
                </c:pt>
                <c:pt idx="7617">
                  <c:v>46</c:v>
                </c:pt>
                <c:pt idx="7618">
                  <c:v>48</c:v>
                </c:pt>
                <c:pt idx="7619">
                  <c:v>65</c:v>
                </c:pt>
                <c:pt idx="7620">
                  <c:v>78</c:v>
                </c:pt>
                <c:pt idx="7621">
                  <c:v>58</c:v>
                </c:pt>
                <c:pt idx="7622">
                  <c:v>45</c:v>
                </c:pt>
                <c:pt idx="7623">
                  <c:v>65</c:v>
                </c:pt>
                <c:pt idx="7624">
                  <c:v>61</c:v>
                </c:pt>
                <c:pt idx="7625">
                  <c:v>60</c:v>
                </c:pt>
                <c:pt idx="7626">
                  <c:v>64</c:v>
                </c:pt>
                <c:pt idx="7627">
                  <c:v>52</c:v>
                </c:pt>
                <c:pt idx="7628">
                  <c:v>51</c:v>
                </c:pt>
                <c:pt idx="7629">
                  <c:v>55</c:v>
                </c:pt>
                <c:pt idx="7630">
                  <c:v>48</c:v>
                </c:pt>
                <c:pt idx="7631">
                  <c:v>52</c:v>
                </c:pt>
                <c:pt idx="7632">
                  <c:v>54</c:v>
                </c:pt>
                <c:pt idx="7633">
                  <c:v>55</c:v>
                </c:pt>
                <c:pt idx="7634">
                  <c:v>59</c:v>
                </c:pt>
                <c:pt idx="7635">
                  <c:v>55</c:v>
                </c:pt>
                <c:pt idx="7636">
                  <c:v>64</c:v>
                </c:pt>
                <c:pt idx="7637">
                  <c:v>76</c:v>
                </c:pt>
                <c:pt idx="7638">
                  <c:v>58</c:v>
                </c:pt>
                <c:pt idx="7639">
                  <c:v>58</c:v>
                </c:pt>
                <c:pt idx="7640">
                  <c:v>62</c:v>
                </c:pt>
                <c:pt idx="7641">
                  <c:v>56</c:v>
                </c:pt>
                <c:pt idx="7642">
                  <c:v>54</c:v>
                </c:pt>
                <c:pt idx="7643">
                  <c:v>70</c:v>
                </c:pt>
                <c:pt idx="7644">
                  <c:v>72</c:v>
                </c:pt>
                <c:pt idx="7645">
                  <c:v>63</c:v>
                </c:pt>
                <c:pt idx="7646">
                  <c:v>44</c:v>
                </c:pt>
                <c:pt idx="7647">
                  <c:v>55</c:v>
                </c:pt>
                <c:pt idx="7648">
                  <c:v>57</c:v>
                </c:pt>
                <c:pt idx="7649">
                  <c:v>73</c:v>
                </c:pt>
                <c:pt idx="7650">
                  <c:v>63</c:v>
                </c:pt>
                <c:pt idx="7651">
                  <c:v>62</c:v>
                </c:pt>
                <c:pt idx="7652">
                  <c:v>46</c:v>
                </c:pt>
                <c:pt idx="7653">
                  <c:v>60</c:v>
                </c:pt>
                <c:pt idx="7654">
                  <c:v>46</c:v>
                </c:pt>
                <c:pt idx="7655">
                  <c:v>58</c:v>
                </c:pt>
                <c:pt idx="7656">
                  <c:v>58</c:v>
                </c:pt>
                <c:pt idx="7657">
                  <c:v>57</c:v>
                </c:pt>
                <c:pt idx="7658">
                  <c:v>55</c:v>
                </c:pt>
                <c:pt idx="7659">
                  <c:v>57</c:v>
                </c:pt>
                <c:pt idx="7660">
                  <c:v>30</c:v>
                </c:pt>
                <c:pt idx="7661">
                  <c:v>64</c:v>
                </c:pt>
                <c:pt idx="7662">
                  <c:v>58</c:v>
                </c:pt>
                <c:pt idx="7663">
                  <c:v>61</c:v>
                </c:pt>
                <c:pt idx="7664">
                  <c:v>57</c:v>
                </c:pt>
                <c:pt idx="7665">
                  <c:v>59</c:v>
                </c:pt>
                <c:pt idx="7666">
                  <c:v>51</c:v>
                </c:pt>
                <c:pt idx="7667">
                  <c:v>61</c:v>
                </c:pt>
                <c:pt idx="7668">
                  <c:v>61</c:v>
                </c:pt>
                <c:pt idx="7669">
                  <c:v>60</c:v>
                </c:pt>
                <c:pt idx="7670">
                  <c:v>61</c:v>
                </c:pt>
                <c:pt idx="7671">
                  <c:v>61</c:v>
                </c:pt>
                <c:pt idx="7672">
                  <c:v>67</c:v>
                </c:pt>
                <c:pt idx="7673">
                  <c:v>63</c:v>
                </c:pt>
                <c:pt idx="7674">
                  <c:v>50</c:v>
                </c:pt>
                <c:pt idx="7675">
                  <c:v>66</c:v>
                </c:pt>
                <c:pt idx="7676">
                  <c:v>62</c:v>
                </c:pt>
                <c:pt idx="7677">
                  <c:v>53</c:v>
                </c:pt>
                <c:pt idx="7678">
                  <c:v>65</c:v>
                </c:pt>
                <c:pt idx="7679">
                  <c:v>51</c:v>
                </c:pt>
                <c:pt idx="7680">
                  <c:v>71</c:v>
                </c:pt>
                <c:pt idx="7681">
                  <c:v>56</c:v>
                </c:pt>
                <c:pt idx="7682">
                  <c:v>67</c:v>
                </c:pt>
                <c:pt idx="7683">
                  <c:v>56</c:v>
                </c:pt>
                <c:pt idx="7684">
                  <c:v>57</c:v>
                </c:pt>
                <c:pt idx="7685">
                  <c:v>45</c:v>
                </c:pt>
                <c:pt idx="7686">
                  <c:v>57</c:v>
                </c:pt>
                <c:pt idx="7687">
                  <c:v>44</c:v>
                </c:pt>
                <c:pt idx="7688">
                  <c:v>59</c:v>
                </c:pt>
                <c:pt idx="7689">
                  <c:v>62</c:v>
                </c:pt>
                <c:pt idx="7690">
                  <c:v>51</c:v>
                </c:pt>
                <c:pt idx="7691">
                  <c:v>61</c:v>
                </c:pt>
                <c:pt idx="7692">
                  <c:v>58</c:v>
                </c:pt>
                <c:pt idx="7693">
                  <c:v>33</c:v>
                </c:pt>
                <c:pt idx="7694">
                  <c:v>46</c:v>
                </c:pt>
                <c:pt idx="7695">
                  <c:v>66</c:v>
                </c:pt>
                <c:pt idx="7696">
                  <c:v>71</c:v>
                </c:pt>
                <c:pt idx="7697">
                  <c:v>51</c:v>
                </c:pt>
                <c:pt idx="7698">
                  <c:v>50</c:v>
                </c:pt>
                <c:pt idx="7699">
                  <c:v>54</c:v>
                </c:pt>
                <c:pt idx="7700">
                  <c:v>64</c:v>
                </c:pt>
                <c:pt idx="7701">
                  <c:v>65</c:v>
                </c:pt>
                <c:pt idx="7702">
                  <c:v>44</c:v>
                </c:pt>
                <c:pt idx="7703">
                  <c:v>53</c:v>
                </c:pt>
                <c:pt idx="7704">
                  <c:v>52</c:v>
                </c:pt>
                <c:pt idx="7705">
                  <c:v>78</c:v>
                </c:pt>
                <c:pt idx="7706">
                  <c:v>67</c:v>
                </c:pt>
                <c:pt idx="7707">
                  <c:v>48</c:v>
                </c:pt>
                <c:pt idx="7708">
                  <c:v>45</c:v>
                </c:pt>
                <c:pt idx="7709">
                  <c:v>43</c:v>
                </c:pt>
                <c:pt idx="7710">
                  <c:v>66</c:v>
                </c:pt>
                <c:pt idx="7711">
                  <c:v>44</c:v>
                </c:pt>
                <c:pt idx="7712">
                  <c:v>62</c:v>
                </c:pt>
                <c:pt idx="7713">
                  <c:v>53</c:v>
                </c:pt>
                <c:pt idx="7714">
                  <c:v>35</c:v>
                </c:pt>
                <c:pt idx="7715">
                  <c:v>57</c:v>
                </c:pt>
                <c:pt idx="7716">
                  <c:v>60</c:v>
                </c:pt>
                <c:pt idx="7717">
                  <c:v>64</c:v>
                </c:pt>
                <c:pt idx="7718">
                  <c:v>57</c:v>
                </c:pt>
                <c:pt idx="7719">
                  <c:v>67</c:v>
                </c:pt>
                <c:pt idx="7720">
                  <c:v>58</c:v>
                </c:pt>
                <c:pt idx="7721">
                  <c:v>36</c:v>
                </c:pt>
                <c:pt idx="7722">
                  <c:v>59</c:v>
                </c:pt>
                <c:pt idx="7723">
                  <c:v>68</c:v>
                </c:pt>
                <c:pt idx="7724">
                  <c:v>46</c:v>
                </c:pt>
                <c:pt idx="7725">
                  <c:v>59</c:v>
                </c:pt>
                <c:pt idx="7726">
                  <c:v>54</c:v>
                </c:pt>
                <c:pt idx="7727">
                  <c:v>54</c:v>
                </c:pt>
                <c:pt idx="7728">
                  <c:v>60</c:v>
                </c:pt>
                <c:pt idx="7729">
                  <c:v>48</c:v>
                </c:pt>
                <c:pt idx="7730">
                  <c:v>62</c:v>
                </c:pt>
                <c:pt idx="7731">
                  <c:v>57</c:v>
                </c:pt>
                <c:pt idx="7732">
                  <c:v>49</c:v>
                </c:pt>
                <c:pt idx="7733">
                  <c:v>73</c:v>
                </c:pt>
                <c:pt idx="7734">
                  <c:v>54</c:v>
                </c:pt>
                <c:pt idx="7735">
                  <c:v>50</c:v>
                </c:pt>
                <c:pt idx="7736">
                  <c:v>47</c:v>
                </c:pt>
                <c:pt idx="7737">
                  <c:v>63</c:v>
                </c:pt>
                <c:pt idx="7738">
                  <c:v>58</c:v>
                </c:pt>
                <c:pt idx="7739">
                  <c:v>43</c:v>
                </c:pt>
                <c:pt idx="7740">
                  <c:v>50</c:v>
                </c:pt>
                <c:pt idx="7741">
                  <c:v>46</c:v>
                </c:pt>
                <c:pt idx="7742">
                  <c:v>42</c:v>
                </c:pt>
                <c:pt idx="7743">
                  <c:v>46</c:v>
                </c:pt>
                <c:pt idx="7744">
                  <c:v>37</c:v>
                </c:pt>
                <c:pt idx="7745">
                  <c:v>63</c:v>
                </c:pt>
                <c:pt idx="7746">
                  <c:v>54</c:v>
                </c:pt>
                <c:pt idx="7747">
                  <c:v>54</c:v>
                </c:pt>
                <c:pt idx="7748">
                  <c:v>76</c:v>
                </c:pt>
                <c:pt idx="7749">
                  <c:v>49</c:v>
                </c:pt>
                <c:pt idx="7750">
                  <c:v>67</c:v>
                </c:pt>
                <c:pt idx="7751">
                  <c:v>54</c:v>
                </c:pt>
                <c:pt idx="7752">
                  <c:v>51</c:v>
                </c:pt>
                <c:pt idx="7753">
                  <c:v>57</c:v>
                </c:pt>
                <c:pt idx="7754">
                  <c:v>58</c:v>
                </c:pt>
                <c:pt idx="7755">
                  <c:v>52</c:v>
                </c:pt>
                <c:pt idx="7756">
                  <c:v>51</c:v>
                </c:pt>
                <c:pt idx="7757">
                  <c:v>61</c:v>
                </c:pt>
                <c:pt idx="7758">
                  <c:v>56</c:v>
                </c:pt>
                <c:pt idx="7759">
                  <c:v>50</c:v>
                </c:pt>
                <c:pt idx="7760">
                  <c:v>55</c:v>
                </c:pt>
                <c:pt idx="7761">
                  <c:v>58</c:v>
                </c:pt>
                <c:pt idx="7762">
                  <c:v>61</c:v>
                </c:pt>
                <c:pt idx="7763">
                  <c:v>35</c:v>
                </c:pt>
                <c:pt idx="7764">
                  <c:v>46</c:v>
                </c:pt>
                <c:pt idx="7765">
                  <c:v>48</c:v>
                </c:pt>
                <c:pt idx="7766">
                  <c:v>55</c:v>
                </c:pt>
                <c:pt idx="7767">
                  <c:v>59</c:v>
                </c:pt>
                <c:pt idx="7768">
                  <c:v>64</c:v>
                </c:pt>
                <c:pt idx="7769">
                  <c:v>50</c:v>
                </c:pt>
                <c:pt idx="7770">
                  <c:v>63</c:v>
                </c:pt>
                <c:pt idx="7771">
                  <c:v>66</c:v>
                </c:pt>
                <c:pt idx="7772">
                  <c:v>53</c:v>
                </c:pt>
                <c:pt idx="7773">
                  <c:v>49</c:v>
                </c:pt>
                <c:pt idx="7774">
                  <c:v>66</c:v>
                </c:pt>
                <c:pt idx="7775">
                  <c:v>63</c:v>
                </c:pt>
                <c:pt idx="7776">
                  <c:v>41</c:v>
                </c:pt>
                <c:pt idx="7777">
                  <c:v>61</c:v>
                </c:pt>
                <c:pt idx="7778">
                  <c:v>66</c:v>
                </c:pt>
                <c:pt idx="7779">
                  <c:v>33</c:v>
                </c:pt>
                <c:pt idx="7780">
                  <c:v>66</c:v>
                </c:pt>
                <c:pt idx="7781">
                  <c:v>47</c:v>
                </c:pt>
                <c:pt idx="7782">
                  <c:v>53</c:v>
                </c:pt>
                <c:pt idx="7783">
                  <c:v>44</c:v>
                </c:pt>
                <c:pt idx="7784">
                  <c:v>50</c:v>
                </c:pt>
                <c:pt idx="7785">
                  <c:v>54</c:v>
                </c:pt>
                <c:pt idx="7786">
                  <c:v>61</c:v>
                </c:pt>
                <c:pt idx="7787">
                  <c:v>59</c:v>
                </c:pt>
                <c:pt idx="7788">
                  <c:v>52</c:v>
                </c:pt>
                <c:pt idx="7789">
                  <c:v>55</c:v>
                </c:pt>
                <c:pt idx="7790">
                  <c:v>63</c:v>
                </c:pt>
                <c:pt idx="7791">
                  <c:v>58</c:v>
                </c:pt>
                <c:pt idx="7792">
                  <c:v>56</c:v>
                </c:pt>
                <c:pt idx="7793">
                  <c:v>57</c:v>
                </c:pt>
                <c:pt idx="7794">
                  <c:v>67</c:v>
                </c:pt>
                <c:pt idx="7795">
                  <c:v>44</c:v>
                </c:pt>
                <c:pt idx="7796">
                  <c:v>57</c:v>
                </c:pt>
                <c:pt idx="7797">
                  <c:v>48</c:v>
                </c:pt>
                <c:pt idx="7798">
                  <c:v>57</c:v>
                </c:pt>
                <c:pt idx="7799">
                  <c:v>52</c:v>
                </c:pt>
                <c:pt idx="7800">
                  <c:v>59</c:v>
                </c:pt>
                <c:pt idx="7801">
                  <c:v>44</c:v>
                </c:pt>
                <c:pt idx="7802">
                  <c:v>36</c:v>
                </c:pt>
                <c:pt idx="7803">
                  <c:v>58</c:v>
                </c:pt>
                <c:pt idx="7804">
                  <c:v>48</c:v>
                </c:pt>
                <c:pt idx="7805">
                  <c:v>70</c:v>
                </c:pt>
                <c:pt idx="7806">
                  <c:v>58</c:v>
                </c:pt>
                <c:pt idx="7807">
                  <c:v>59</c:v>
                </c:pt>
                <c:pt idx="7808">
                  <c:v>60</c:v>
                </c:pt>
                <c:pt idx="7809">
                  <c:v>65</c:v>
                </c:pt>
                <c:pt idx="7810">
                  <c:v>53</c:v>
                </c:pt>
                <c:pt idx="7811">
                  <c:v>55</c:v>
                </c:pt>
                <c:pt idx="7812">
                  <c:v>51</c:v>
                </c:pt>
                <c:pt idx="7813">
                  <c:v>65</c:v>
                </c:pt>
                <c:pt idx="7814">
                  <c:v>49</c:v>
                </c:pt>
                <c:pt idx="7815">
                  <c:v>45</c:v>
                </c:pt>
                <c:pt idx="7816">
                  <c:v>74</c:v>
                </c:pt>
                <c:pt idx="7817">
                  <c:v>40</c:v>
                </c:pt>
                <c:pt idx="7818">
                  <c:v>47</c:v>
                </c:pt>
                <c:pt idx="7819">
                  <c:v>61</c:v>
                </c:pt>
                <c:pt idx="7820">
                  <c:v>76</c:v>
                </c:pt>
                <c:pt idx="7821">
                  <c:v>56</c:v>
                </c:pt>
                <c:pt idx="7822">
                  <c:v>48</c:v>
                </c:pt>
                <c:pt idx="7823">
                  <c:v>45</c:v>
                </c:pt>
                <c:pt idx="7824">
                  <c:v>45</c:v>
                </c:pt>
                <c:pt idx="7825">
                  <c:v>52</c:v>
                </c:pt>
                <c:pt idx="7826">
                  <c:v>64</c:v>
                </c:pt>
                <c:pt idx="7827">
                  <c:v>57</c:v>
                </c:pt>
                <c:pt idx="7828">
                  <c:v>56</c:v>
                </c:pt>
                <c:pt idx="7829">
                  <c:v>57</c:v>
                </c:pt>
                <c:pt idx="7830">
                  <c:v>58</c:v>
                </c:pt>
                <c:pt idx="7831">
                  <c:v>48</c:v>
                </c:pt>
                <c:pt idx="7832">
                  <c:v>64</c:v>
                </c:pt>
                <c:pt idx="7833">
                  <c:v>49</c:v>
                </c:pt>
                <c:pt idx="7834">
                  <c:v>63</c:v>
                </c:pt>
                <c:pt idx="7835">
                  <c:v>60</c:v>
                </c:pt>
                <c:pt idx="7836">
                  <c:v>45</c:v>
                </c:pt>
                <c:pt idx="7837">
                  <c:v>41</c:v>
                </c:pt>
                <c:pt idx="7838">
                  <c:v>53</c:v>
                </c:pt>
                <c:pt idx="7839">
                  <c:v>44</c:v>
                </c:pt>
                <c:pt idx="7840">
                  <c:v>66</c:v>
                </c:pt>
                <c:pt idx="7841">
                  <c:v>53</c:v>
                </c:pt>
                <c:pt idx="7842">
                  <c:v>48</c:v>
                </c:pt>
                <c:pt idx="7843">
                  <c:v>63</c:v>
                </c:pt>
                <c:pt idx="7844">
                  <c:v>53</c:v>
                </c:pt>
                <c:pt idx="7845">
                  <c:v>61</c:v>
                </c:pt>
                <c:pt idx="7846">
                  <c:v>52</c:v>
                </c:pt>
                <c:pt idx="7847">
                  <c:v>57</c:v>
                </c:pt>
                <c:pt idx="7848">
                  <c:v>60</c:v>
                </c:pt>
                <c:pt idx="7849">
                  <c:v>64</c:v>
                </c:pt>
                <c:pt idx="7850">
                  <c:v>61</c:v>
                </c:pt>
                <c:pt idx="7851">
                  <c:v>45</c:v>
                </c:pt>
                <c:pt idx="7852">
                  <c:v>63</c:v>
                </c:pt>
                <c:pt idx="7853">
                  <c:v>74</c:v>
                </c:pt>
                <c:pt idx="7854">
                  <c:v>45</c:v>
                </c:pt>
                <c:pt idx="7855">
                  <c:v>46</c:v>
                </c:pt>
                <c:pt idx="7856">
                  <c:v>49</c:v>
                </c:pt>
                <c:pt idx="7857">
                  <c:v>50</c:v>
                </c:pt>
                <c:pt idx="7858">
                  <c:v>39</c:v>
                </c:pt>
                <c:pt idx="7859">
                  <c:v>38</c:v>
                </c:pt>
                <c:pt idx="7860">
                  <c:v>64</c:v>
                </c:pt>
                <c:pt idx="7861">
                  <c:v>47</c:v>
                </c:pt>
                <c:pt idx="7862">
                  <c:v>61</c:v>
                </c:pt>
                <c:pt idx="7863">
                  <c:v>34</c:v>
                </c:pt>
                <c:pt idx="7864">
                  <c:v>58</c:v>
                </c:pt>
                <c:pt idx="7865">
                  <c:v>49</c:v>
                </c:pt>
                <c:pt idx="7866">
                  <c:v>71</c:v>
                </c:pt>
                <c:pt idx="7867">
                  <c:v>48</c:v>
                </c:pt>
                <c:pt idx="7868">
                  <c:v>67</c:v>
                </c:pt>
                <c:pt idx="7869">
                  <c:v>57</c:v>
                </c:pt>
                <c:pt idx="7870">
                  <c:v>61</c:v>
                </c:pt>
                <c:pt idx="7871">
                  <c:v>57</c:v>
                </c:pt>
                <c:pt idx="7872">
                  <c:v>58</c:v>
                </c:pt>
                <c:pt idx="7873">
                  <c:v>47</c:v>
                </c:pt>
                <c:pt idx="7874">
                  <c:v>66</c:v>
                </c:pt>
                <c:pt idx="7875">
                  <c:v>54</c:v>
                </c:pt>
                <c:pt idx="7876">
                  <c:v>61</c:v>
                </c:pt>
                <c:pt idx="7877">
                  <c:v>55</c:v>
                </c:pt>
                <c:pt idx="7878">
                  <c:v>42</c:v>
                </c:pt>
                <c:pt idx="7879">
                  <c:v>48</c:v>
                </c:pt>
                <c:pt idx="7880">
                  <c:v>45</c:v>
                </c:pt>
                <c:pt idx="7881">
                  <c:v>60</c:v>
                </c:pt>
                <c:pt idx="7882">
                  <c:v>56</c:v>
                </c:pt>
                <c:pt idx="7883">
                  <c:v>62</c:v>
                </c:pt>
                <c:pt idx="7884">
                  <c:v>49</c:v>
                </c:pt>
                <c:pt idx="7885">
                  <c:v>60</c:v>
                </c:pt>
                <c:pt idx="7886">
                  <c:v>62</c:v>
                </c:pt>
                <c:pt idx="7887">
                  <c:v>61</c:v>
                </c:pt>
                <c:pt idx="7888">
                  <c:v>49</c:v>
                </c:pt>
                <c:pt idx="7889">
                  <c:v>48</c:v>
                </c:pt>
                <c:pt idx="7890">
                  <c:v>50</c:v>
                </c:pt>
                <c:pt idx="7891">
                  <c:v>32</c:v>
                </c:pt>
                <c:pt idx="7892">
                  <c:v>53</c:v>
                </c:pt>
                <c:pt idx="7893">
                  <c:v>59</c:v>
                </c:pt>
                <c:pt idx="7894">
                  <c:v>65</c:v>
                </c:pt>
                <c:pt idx="7895">
                  <c:v>57</c:v>
                </c:pt>
                <c:pt idx="7896">
                  <c:v>61</c:v>
                </c:pt>
                <c:pt idx="7897">
                  <c:v>64</c:v>
                </c:pt>
                <c:pt idx="7898">
                  <c:v>67</c:v>
                </c:pt>
                <c:pt idx="7899">
                  <c:v>50</c:v>
                </c:pt>
                <c:pt idx="7900">
                  <c:v>53</c:v>
                </c:pt>
                <c:pt idx="7901">
                  <c:v>52</c:v>
                </c:pt>
                <c:pt idx="7902">
                  <c:v>48</c:v>
                </c:pt>
                <c:pt idx="7903">
                  <c:v>60</c:v>
                </c:pt>
                <c:pt idx="7904">
                  <c:v>58</c:v>
                </c:pt>
                <c:pt idx="7905">
                  <c:v>63</c:v>
                </c:pt>
                <c:pt idx="7906">
                  <c:v>39</c:v>
                </c:pt>
                <c:pt idx="7907">
                  <c:v>52</c:v>
                </c:pt>
                <c:pt idx="7908">
                  <c:v>52</c:v>
                </c:pt>
                <c:pt idx="7909">
                  <c:v>67</c:v>
                </c:pt>
                <c:pt idx="7910">
                  <c:v>58</c:v>
                </c:pt>
                <c:pt idx="7911">
                  <c:v>59</c:v>
                </c:pt>
                <c:pt idx="7912">
                  <c:v>59</c:v>
                </c:pt>
                <c:pt idx="7913">
                  <c:v>55</c:v>
                </c:pt>
                <c:pt idx="7914">
                  <c:v>56</c:v>
                </c:pt>
                <c:pt idx="7915">
                  <c:v>54</c:v>
                </c:pt>
                <c:pt idx="7916">
                  <c:v>64</c:v>
                </c:pt>
                <c:pt idx="7917">
                  <c:v>60</c:v>
                </c:pt>
                <c:pt idx="7918">
                  <c:v>47</c:v>
                </c:pt>
                <c:pt idx="7919">
                  <c:v>42</c:v>
                </c:pt>
                <c:pt idx="7920">
                  <c:v>52</c:v>
                </c:pt>
                <c:pt idx="7921">
                  <c:v>58</c:v>
                </c:pt>
                <c:pt idx="7922">
                  <c:v>51</c:v>
                </c:pt>
                <c:pt idx="7923">
                  <c:v>59</c:v>
                </c:pt>
                <c:pt idx="7924">
                  <c:v>51</c:v>
                </c:pt>
                <c:pt idx="7925">
                  <c:v>48</c:v>
                </c:pt>
                <c:pt idx="7926">
                  <c:v>57</c:v>
                </c:pt>
                <c:pt idx="7927">
                  <c:v>58</c:v>
                </c:pt>
                <c:pt idx="7928">
                  <c:v>54</c:v>
                </c:pt>
                <c:pt idx="7929">
                  <c:v>47</c:v>
                </c:pt>
                <c:pt idx="7930">
                  <c:v>61</c:v>
                </c:pt>
                <c:pt idx="7931">
                  <c:v>46</c:v>
                </c:pt>
                <c:pt idx="7932">
                  <c:v>50</c:v>
                </c:pt>
                <c:pt idx="7933">
                  <c:v>55</c:v>
                </c:pt>
                <c:pt idx="7934">
                  <c:v>68</c:v>
                </c:pt>
                <c:pt idx="7935">
                  <c:v>64</c:v>
                </c:pt>
                <c:pt idx="7936">
                  <c:v>68</c:v>
                </c:pt>
                <c:pt idx="7937">
                  <c:v>51</c:v>
                </c:pt>
                <c:pt idx="7938">
                  <c:v>55</c:v>
                </c:pt>
                <c:pt idx="7939">
                  <c:v>44</c:v>
                </c:pt>
                <c:pt idx="7940">
                  <c:v>52</c:v>
                </c:pt>
                <c:pt idx="7941">
                  <c:v>51</c:v>
                </c:pt>
                <c:pt idx="7942">
                  <c:v>62</c:v>
                </c:pt>
                <c:pt idx="7943">
                  <c:v>54</c:v>
                </c:pt>
                <c:pt idx="7944">
                  <c:v>50</c:v>
                </c:pt>
                <c:pt idx="7945">
                  <c:v>72</c:v>
                </c:pt>
                <c:pt idx="7946">
                  <c:v>49</c:v>
                </c:pt>
                <c:pt idx="7947">
                  <c:v>47</c:v>
                </c:pt>
                <c:pt idx="7948">
                  <c:v>48</c:v>
                </c:pt>
                <c:pt idx="7949">
                  <c:v>68</c:v>
                </c:pt>
                <c:pt idx="7950">
                  <c:v>52</c:v>
                </c:pt>
                <c:pt idx="7951">
                  <c:v>35</c:v>
                </c:pt>
                <c:pt idx="7952">
                  <c:v>54</c:v>
                </c:pt>
                <c:pt idx="7953">
                  <c:v>54</c:v>
                </c:pt>
                <c:pt idx="7954">
                  <c:v>52</c:v>
                </c:pt>
                <c:pt idx="7955">
                  <c:v>62</c:v>
                </c:pt>
                <c:pt idx="7956">
                  <c:v>58</c:v>
                </c:pt>
                <c:pt idx="7957">
                  <c:v>63</c:v>
                </c:pt>
                <c:pt idx="7958">
                  <c:v>53</c:v>
                </c:pt>
                <c:pt idx="7959">
                  <c:v>76</c:v>
                </c:pt>
                <c:pt idx="7960">
                  <c:v>57</c:v>
                </c:pt>
                <c:pt idx="7961">
                  <c:v>46</c:v>
                </c:pt>
                <c:pt idx="7962">
                  <c:v>57</c:v>
                </c:pt>
                <c:pt idx="7963">
                  <c:v>67</c:v>
                </c:pt>
                <c:pt idx="7964">
                  <c:v>51</c:v>
                </c:pt>
                <c:pt idx="7965">
                  <c:v>64</c:v>
                </c:pt>
                <c:pt idx="7966">
                  <c:v>54</c:v>
                </c:pt>
                <c:pt idx="7967">
                  <c:v>60</c:v>
                </c:pt>
                <c:pt idx="7968">
                  <c:v>47</c:v>
                </c:pt>
                <c:pt idx="7969">
                  <c:v>52</c:v>
                </c:pt>
                <c:pt idx="7970">
                  <c:v>33</c:v>
                </c:pt>
                <c:pt idx="7971">
                  <c:v>69</c:v>
                </c:pt>
                <c:pt idx="7972">
                  <c:v>51</c:v>
                </c:pt>
                <c:pt idx="7973">
                  <c:v>59</c:v>
                </c:pt>
                <c:pt idx="7974">
                  <c:v>50</c:v>
                </c:pt>
                <c:pt idx="7975">
                  <c:v>62</c:v>
                </c:pt>
                <c:pt idx="7976">
                  <c:v>48</c:v>
                </c:pt>
                <c:pt idx="7977">
                  <c:v>46</c:v>
                </c:pt>
                <c:pt idx="7978">
                  <c:v>55</c:v>
                </c:pt>
                <c:pt idx="7979">
                  <c:v>49</c:v>
                </c:pt>
                <c:pt idx="7980">
                  <c:v>47</c:v>
                </c:pt>
                <c:pt idx="7981">
                  <c:v>51</c:v>
                </c:pt>
                <c:pt idx="7982">
                  <c:v>49</c:v>
                </c:pt>
                <c:pt idx="7983">
                  <c:v>56</c:v>
                </c:pt>
                <c:pt idx="7984">
                  <c:v>56</c:v>
                </c:pt>
                <c:pt idx="7985">
                  <c:v>56</c:v>
                </c:pt>
                <c:pt idx="7986">
                  <c:v>63</c:v>
                </c:pt>
                <c:pt idx="7987">
                  <c:v>53</c:v>
                </c:pt>
                <c:pt idx="7988">
                  <c:v>59</c:v>
                </c:pt>
                <c:pt idx="7989">
                  <c:v>50</c:v>
                </c:pt>
                <c:pt idx="7990">
                  <c:v>62</c:v>
                </c:pt>
                <c:pt idx="7991">
                  <c:v>61</c:v>
                </c:pt>
                <c:pt idx="7992">
                  <c:v>68</c:v>
                </c:pt>
                <c:pt idx="7993">
                  <c:v>39</c:v>
                </c:pt>
                <c:pt idx="7994">
                  <c:v>68</c:v>
                </c:pt>
                <c:pt idx="7995">
                  <c:v>36</c:v>
                </c:pt>
                <c:pt idx="7996">
                  <c:v>45</c:v>
                </c:pt>
                <c:pt idx="7997">
                  <c:v>59</c:v>
                </c:pt>
                <c:pt idx="7998">
                  <c:v>56</c:v>
                </c:pt>
                <c:pt idx="7999">
                  <c:v>53</c:v>
                </c:pt>
                <c:pt idx="8000">
                  <c:v>40</c:v>
                </c:pt>
                <c:pt idx="8001">
                  <c:v>49</c:v>
                </c:pt>
                <c:pt idx="8002">
                  <c:v>50</c:v>
                </c:pt>
                <c:pt idx="8003">
                  <c:v>68</c:v>
                </c:pt>
                <c:pt idx="8004">
                  <c:v>61</c:v>
                </c:pt>
                <c:pt idx="8005">
                  <c:v>52</c:v>
                </c:pt>
                <c:pt idx="8006">
                  <c:v>64</c:v>
                </c:pt>
                <c:pt idx="8007">
                  <c:v>72</c:v>
                </c:pt>
                <c:pt idx="8008">
                  <c:v>52</c:v>
                </c:pt>
                <c:pt idx="8009">
                  <c:v>63</c:v>
                </c:pt>
                <c:pt idx="8010">
                  <c:v>62</c:v>
                </c:pt>
                <c:pt idx="8011">
                  <c:v>50</c:v>
                </c:pt>
                <c:pt idx="8012">
                  <c:v>55</c:v>
                </c:pt>
                <c:pt idx="8013">
                  <c:v>49</c:v>
                </c:pt>
                <c:pt idx="8014">
                  <c:v>74</c:v>
                </c:pt>
                <c:pt idx="8015">
                  <c:v>58</c:v>
                </c:pt>
                <c:pt idx="8016">
                  <c:v>61</c:v>
                </c:pt>
                <c:pt idx="8017">
                  <c:v>45</c:v>
                </c:pt>
                <c:pt idx="8018">
                  <c:v>52</c:v>
                </c:pt>
                <c:pt idx="8019">
                  <c:v>60</c:v>
                </c:pt>
                <c:pt idx="8020">
                  <c:v>69</c:v>
                </c:pt>
                <c:pt idx="8021">
                  <c:v>56</c:v>
                </c:pt>
                <c:pt idx="8022">
                  <c:v>46</c:v>
                </c:pt>
                <c:pt idx="8023">
                  <c:v>49</c:v>
                </c:pt>
                <c:pt idx="8024">
                  <c:v>66</c:v>
                </c:pt>
                <c:pt idx="8025">
                  <c:v>59</c:v>
                </c:pt>
                <c:pt idx="8026">
                  <c:v>66</c:v>
                </c:pt>
                <c:pt idx="8027">
                  <c:v>64</c:v>
                </c:pt>
                <c:pt idx="8028">
                  <c:v>59</c:v>
                </c:pt>
                <c:pt idx="8029">
                  <c:v>56</c:v>
                </c:pt>
                <c:pt idx="8030">
                  <c:v>60</c:v>
                </c:pt>
                <c:pt idx="8031">
                  <c:v>73</c:v>
                </c:pt>
                <c:pt idx="8032">
                  <c:v>61</c:v>
                </c:pt>
                <c:pt idx="8033">
                  <c:v>54</c:v>
                </c:pt>
                <c:pt idx="8034">
                  <c:v>61</c:v>
                </c:pt>
                <c:pt idx="8035">
                  <c:v>58</c:v>
                </c:pt>
                <c:pt idx="8036">
                  <c:v>66</c:v>
                </c:pt>
                <c:pt idx="8037">
                  <c:v>53</c:v>
                </c:pt>
                <c:pt idx="8038">
                  <c:v>61</c:v>
                </c:pt>
                <c:pt idx="8039">
                  <c:v>42</c:v>
                </c:pt>
                <c:pt idx="8040">
                  <c:v>36</c:v>
                </c:pt>
                <c:pt idx="8041">
                  <c:v>55</c:v>
                </c:pt>
                <c:pt idx="8042">
                  <c:v>48</c:v>
                </c:pt>
                <c:pt idx="8043">
                  <c:v>48</c:v>
                </c:pt>
                <c:pt idx="8044">
                  <c:v>47</c:v>
                </c:pt>
                <c:pt idx="8045">
                  <c:v>67</c:v>
                </c:pt>
                <c:pt idx="8046">
                  <c:v>58</c:v>
                </c:pt>
                <c:pt idx="8047">
                  <c:v>61</c:v>
                </c:pt>
                <c:pt idx="8048">
                  <c:v>53</c:v>
                </c:pt>
                <c:pt idx="8049">
                  <c:v>44</c:v>
                </c:pt>
                <c:pt idx="8050">
                  <c:v>50</c:v>
                </c:pt>
                <c:pt idx="8051">
                  <c:v>49</c:v>
                </c:pt>
                <c:pt idx="8052">
                  <c:v>52</c:v>
                </c:pt>
                <c:pt idx="8053">
                  <c:v>63</c:v>
                </c:pt>
                <c:pt idx="8054">
                  <c:v>49</c:v>
                </c:pt>
                <c:pt idx="8055">
                  <c:v>54</c:v>
                </c:pt>
                <c:pt idx="8056">
                  <c:v>49</c:v>
                </c:pt>
                <c:pt idx="8057">
                  <c:v>60</c:v>
                </c:pt>
                <c:pt idx="8058">
                  <c:v>68</c:v>
                </c:pt>
                <c:pt idx="8059">
                  <c:v>57</c:v>
                </c:pt>
                <c:pt idx="8060">
                  <c:v>71</c:v>
                </c:pt>
                <c:pt idx="8061">
                  <c:v>62</c:v>
                </c:pt>
                <c:pt idx="8062">
                  <c:v>65</c:v>
                </c:pt>
                <c:pt idx="8063">
                  <c:v>51</c:v>
                </c:pt>
                <c:pt idx="8064">
                  <c:v>38</c:v>
                </c:pt>
                <c:pt idx="8065">
                  <c:v>67</c:v>
                </c:pt>
                <c:pt idx="8066">
                  <c:v>45</c:v>
                </c:pt>
                <c:pt idx="8067">
                  <c:v>51</c:v>
                </c:pt>
                <c:pt idx="8068">
                  <c:v>47</c:v>
                </c:pt>
                <c:pt idx="8069">
                  <c:v>58</c:v>
                </c:pt>
                <c:pt idx="8070">
                  <c:v>66</c:v>
                </c:pt>
                <c:pt idx="8071">
                  <c:v>57</c:v>
                </c:pt>
                <c:pt idx="8072">
                  <c:v>55</c:v>
                </c:pt>
                <c:pt idx="8073">
                  <c:v>59</c:v>
                </c:pt>
                <c:pt idx="8074">
                  <c:v>56</c:v>
                </c:pt>
                <c:pt idx="8075">
                  <c:v>64</c:v>
                </c:pt>
                <c:pt idx="8076">
                  <c:v>56</c:v>
                </c:pt>
                <c:pt idx="8077">
                  <c:v>53</c:v>
                </c:pt>
                <c:pt idx="8078">
                  <c:v>51</c:v>
                </c:pt>
                <c:pt idx="8079">
                  <c:v>50</c:v>
                </c:pt>
                <c:pt idx="8080">
                  <c:v>60</c:v>
                </c:pt>
                <c:pt idx="8081">
                  <c:v>56</c:v>
                </c:pt>
                <c:pt idx="8082">
                  <c:v>69</c:v>
                </c:pt>
                <c:pt idx="8083">
                  <c:v>66</c:v>
                </c:pt>
                <c:pt idx="8084">
                  <c:v>60</c:v>
                </c:pt>
                <c:pt idx="8085">
                  <c:v>70</c:v>
                </c:pt>
                <c:pt idx="8086">
                  <c:v>64</c:v>
                </c:pt>
                <c:pt idx="8087">
                  <c:v>40</c:v>
                </c:pt>
                <c:pt idx="8088">
                  <c:v>52</c:v>
                </c:pt>
                <c:pt idx="8089">
                  <c:v>61</c:v>
                </c:pt>
                <c:pt idx="8090">
                  <c:v>42</c:v>
                </c:pt>
                <c:pt idx="8091">
                  <c:v>53</c:v>
                </c:pt>
                <c:pt idx="8092">
                  <c:v>54</c:v>
                </c:pt>
                <c:pt idx="8093">
                  <c:v>54</c:v>
                </c:pt>
                <c:pt idx="8094">
                  <c:v>47</c:v>
                </c:pt>
                <c:pt idx="8095">
                  <c:v>58</c:v>
                </c:pt>
                <c:pt idx="8096">
                  <c:v>77</c:v>
                </c:pt>
                <c:pt idx="8097">
                  <c:v>45</c:v>
                </c:pt>
                <c:pt idx="8098">
                  <c:v>44</c:v>
                </c:pt>
                <c:pt idx="8099">
                  <c:v>55</c:v>
                </c:pt>
                <c:pt idx="8100">
                  <c:v>51</c:v>
                </c:pt>
                <c:pt idx="8101">
                  <c:v>61</c:v>
                </c:pt>
                <c:pt idx="8102">
                  <c:v>59</c:v>
                </c:pt>
                <c:pt idx="8103">
                  <c:v>58</c:v>
                </c:pt>
                <c:pt idx="8104">
                  <c:v>59</c:v>
                </c:pt>
                <c:pt idx="8105">
                  <c:v>62</c:v>
                </c:pt>
                <c:pt idx="8106">
                  <c:v>62</c:v>
                </c:pt>
                <c:pt idx="8107">
                  <c:v>36</c:v>
                </c:pt>
                <c:pt idx="8108">
                  <c:v>56</c:v>
                </c:pt>
                <c:pt idx="8109">
                  <c:v>56</c:v>
                </c:pt>
                <c:pt idx="8110">
                  <c:v>63</c:v>
                </c:pt>
                <c:pt idx="8111">
                  <c:v>81</c:v>
                </c:pt>
                <c:pt idx="8112">
                  <c:v>64</c:v>
                </c:pt>
                <c:pt idx="8113">
                  <c:v>45</c:v>
                </c:pt>
                <c:pt idx="8114">
                  <c:v>55</c:v>
                </c:pt>
                <c:pt idx="8115">
                  <c:v>62</c:v>
                </c:pt>
                <c:pt idx="8116">
                  <c:v>63</c:v>
                </c:pt>
                <c:pt idx="8117">
                  <c:v>62</c:v>
                </c:pt>
                <c:pt idx="8118">
                  <c:v>48</c:v>
                </c:pt>
                <c:pt idx="8119">
                  <c:v>62</c:v>
                </c:pt>
                <c:pt idx="8120">
                  <c:v>56</c:v>
                </c:pt>
                <c:pt idx="8121">
                  <c:v>58</c:v>
                </c:pt>
                <c:pt idx="8122">
                  <c:v>57</c:v>
                </c:pt>
                <c:pt idx="8123">
                  <c:v>50</c:v>
                </c:pt>
                <c:pt idx="8124">
                  <c:v>54</c:v>
                </c:pt>
                <c:pt idx="8125">
                  <c:v>59</c:v>
                </c:pt>
                <c:pt idx="8126">
                  <c:v>58</c:v>
                </c:pt>
                <c:pt idx="8127">
                  <c:v>60</c:v>
                </c:pt>
                <c:pt idx="8128">
                  <c:v>59</c:v>
                </c:pt>
                <c:pt idx="8129">
                  <c:v>56</c:v>
                </c:pt>
                <c:pt idx="8130">
                  <c:v>53</c:v>
                </c:pt>
                <c:pt idx="8131">
                  <c:v>36</c:v>
                </c:pt>
                <c:pt idx="8132">
                  <c:v>49</c:v>
                </c:pt>
                <c:pt idx="8133">
                  <c:v>47</c:v>
                </c:pt>
                <c:pt idx="8134">
                  <c:v>44</c:v>
                </c:pt>
                <c:pt idx="8135">
                  <c:v>50</c:v>
                </c:pt>
                <c:pt idx="8136">
                  <c:v>54</c:v>
                </c:pt>
                <c:pt idx="8137">
                  <c:v>48</c:v>
                </c:pt>
                <c:pt idx="8138">
                  <c:v>49</c:v>
                </c:pt>
                <c:pt idx="8139">
                  <c:v>56</c:v>
                </c:pt>
                <c:pt idx="8140">
                  <c:v>61</c:v>
                </c:pt>
                <c:pt idx="8141">
                  <c:v>52</c:v>
                </c:pt>
                <c:pt idx="8142">
                  <c:v>40</c:v>
                </c:pt>
                <c:pt idx="8143">
                  <c:v>58</c:v>
                </c:pt>
                <c:pt idx="8144">
                  <c:v>51</c:v>
                </c:pt>
                <c:pt idx="8145">
                  <c:v>61</c:v>
                </c:pt>
                <c:pt idx="8146">
                  <c:v>63</c:v>
                </c:pt>
                <c:pt idx="8147">
                  <c:v>60</c:v>
                </c:pt>
                <c:pt idx="8148">
                  <c:v>62</c:v>
                </c:pt>
                <c:pt idx="8149">
                  <c:v>50</c:v>
                </c:pt>
                <c:pt idx="8150">
                  <c:v>66</c:v>
                </c:pt>
                <c:pt idx="8151">
                  <c:v>52</c:v>
                </c:pt>
                <c:pt idx="8152">
                  <c:v>52</c:v>
                </c:pt>
                <c:pt idx="8153">
                  <c:v>63</c:v>
                </c:pt>
                <c:pt idx="8154">
                  <c:v>53</c:v>
                </c:pt>
                <c:pt idx="8155">
                  <c:v>35</c:v>
                </c:pt>
                <c:pt idx="8156">
                  <c:v>55</c:v>
                </c:pt>
                <c:pt idx="8157">
                  <c:v>46</c:v>
                </c:pt>
                <c:pt idx="8158">
                  <c:v>48</c:v>
                </c:pt>
                <c:pt idx="8159">
                  <c:v>53</c:v>
                </c:pt>
                <c:pt idx="8160">
                  <c:v>56</c:v>
                </c:pt>
                <c:pt idx="8161">
                  <c:v>61</c:v>
                </c:pt>
                <c:pt idx="8162">
                  <c:v>62</c:v>
                </c:pt>
                <c:pt idx="8163">
                  <c:v>53</c:v>
                </c:pt>
                <c:pt idx="8164">
                  <c:v>60</c:v>
                </c:pt>
                <c:pt idx="8165">
                  <c:v>50</c:v>
                </c:pt>
                <c:pt idx="8166">
                  <c:v>48</c:v>
                </c:pt>
                <c:pt idx="8167">
                  <c:v>57</c:v>
                </c:pt>
                <c:pt idx="8168">
                  <c:v>70</c:v>
                </c:pt>
                <c:pt idx="8169">
                  <c:v>50</c:v>
                </c:pt>
                <c:pt idx="8170">
                  <c:v>42</c:v>
                </c:pt>
                <c:pt idx="8171">
                  <c:v>67</c:v>
                </c:pt>
                <c:pt idx="8172">
                  <c:v>59</c:v>
                </c:pt>
                <c:pt idx="8173">
                  <c:v>53</c:v>
                </c:pt>
                <c:pt idx="8174">
                  <c:v>52</c:v>
                </c:pt>
                <c:pt idx="8175">
                  <c:v>64</c:v>
                </c:pt>
                <c:pt idx="8176">
                  <c:v>64</c:v>
                </c:pt>
                <c:pt idx="8177">
                  <c:v>62</c:v>
                </c:pt>
                <c:pt idx="8178">
                  <c:v>65</c:v>
                </c:pt>
                <c:pt idx="8179">
                  <c:v>64</c:v>
                </c:pt>
                <c:pt idx="8180">
                  <c:v>56</c:v>
                </c:pt>
                <c:pt idx="8181">
                  <c:v>46</c:v>
                </c:pt>
                <c:pt idx="8182">
                  <c:v>63</c:v>
                </c:pt>
                <c:pt idx="8183">
                  <c:v>59</c:v>
                </c:pt>
                <c:pt idx="8184">
                  <c:v>70</c:v>
                </c:pt>
                <c:pt idx="8185">
                  <c:v>62</c:v>
                </c:pt>
                <c:pt idx="8186">
                  <c:v>45</c:v>
                </c:pt>
                <c:pt idx="8187">
                  <c:v>59</c:v>
                </c:pt>
                <c:pt idx="8188">
                  <c:v>56</c:v>
                </c:pt>
                <c:pt idx="8189">
                  <c:v>34</c:v>
                </c:pt>
                <c:pt idx="8190">
                  <c:v>56</c:v>
                </c:pt>
                <c:pt idx="8191">
                  <c:v>70</c:v>
                </c:pt>
                <c:pt idx="8192">
                  <c:v>55</c:v>
                </c:pt>
                <c:pt idx="8193">
                  <c:v>60</c:v>
                </c:pt>
                <c:pt idx="8194">
                  <c:v>59</c:v>
                </c:pt>
                <c:pt idx="8195">
                  <c:v>57</c:v>
                </c:pt>
                <c:pt idx="8196">
                  <c:v>58</c:v>
                </c:pt>
                <c:pt idx="8197">
                  <c:v>54</c:v>
                </c:pt>
                <c:pt idx="8198">
                  <c:v>51</c:v>
                </c:pt>
                <c:pt idx="8199">
                  <c:v>59</c:v>
                </c:pt>
                <c:pt idx="8200">
                  <c:v>39</c:v>
                </c:pt>
                <c:pt idx="8201">
                  <c:v>48</c:v>
                </c:pt>
                <c:pt idx="8202">
                  <c:v>52</c:v>
                </c:pt>
                <c:pt idx="8203">
                  <c:v>45</c:v>
                </c:pt>
                <c:pt idx="8204">
                  <c:v>41</c:v>
                </c:pt>
                <c:pt idx="8205">
                  <c:v>64</c:v>
                </c:pt>
                <c:pt idx="8206">
                  <c:v>65</c:v>
                </c:pt>
                <c:pt idx="8207">
                  <c:v>56</c:v>
                </c:pt>
                <c:pt idx="8208">
                  <c:v>56</c:v>
                </c:pt>
                <c:pt idx="8209">
                  <c:v>64</c:v>
                </c:pt>
                <c:pt idx="8210">
                  <c:v>51</c:v>
                </c:pt>
                <c:pt idx="8211">
                  <c:v>58</c:v>
                </c:pt>
                <c:pt idx="8212">
                  <c:v>54</c:v>
                </c:pt>
                <c:pt idx="8213">
                  <c:v>50</c:v>
                </c:pt>
                <c:pt idx="8214">
                  <c:v>60</c:v>
                </c:pt>
                <c:pt idx="8215">
                  <c:v>55</c:v>
                </c:pt>
                <c:pt idx="8216">
                  <c:v>58</c:v>
                </c:pt>
                <c:pt idx="8217">
                  <c:v>57</c:v>
                </c:pt>
                <c:pt idx="8218">
                  <c:v>55</c:v>
                </c:pt>
                <c:pt idx="8219">
                  <c:v>61</c:v>
                </c:pt>
                <c:pt idx="8220">
                  <c:v>59</c:v>
                </c:pt>
                <c:pt idx="8221">
                  <c:v>58</c:v>
                </c:pt>
                <c:pt idx="8222">
                  <c:v>50</c:v>
                </c:pt>
                <c:pt idx="8223">
                  <c:v>58</c:v>
                </c:pt>
                <c:pt idx="8224">
                  <c:v>48</c:v>
                </c:pt>
                <c:pt idx="8225">
                  <c:v>55</c:v>
                </c:pt>
                <c:pt idx="8226">
                  <c:v>36</c:v>
                </c:pt>
                <c:pt idx="8227">
                  <c:v>53</c:v>
                </c:pt>
                <c:pt idx="8228">
                  <c:v>63</c:v>
                </c:pt>
                <c:pt idx="8229">
                  <c:v>43</c:v>
                </c:pt>
                <c:pt idx="8230">
                  <c:v>43</c:v>
                </c:pt>
                <c:pt idx="8231">
                  <c:v>41</c:v>
                </c:pt>
                <c:pt idx="8232">
                  <c:v>60</c:v>
                </c:pt>
                <c:pt idx="8233">
                  <c:v>52</c:v>
                </c:pt>
                <c:pt idx="8234">
                  <c:v>51</c:v>
                </c:pt>
                <c:pt idx="8235">
                  <c:v>52</c:v>
                </c:pt>
                <c:pt idx="8236">
                  <c:v>50</c:v>
                </c:pt>
                <c:pt idx="8237">
                  <c:v>62</c:v>
                </c:pt>
                <c:pt idx="8238">
                  <c:v>59</c:v>
                </c:pt>
                <c:pt idx="8239">
                  <c:v>38</c:v>
                </c:pt>
                <c:pt idx="8240">
                  <c:v>56</c:v>
                </c:pt>
                <c:pt idx="8241">
                  <c:v>46</c:v>
                </c:pt>
                <c:pt idx="8242">
                  <c:v>66</c:v>
                </c:pt>
                <c:pt idx="8243">
                  <c:v>61</c:v>
                </c:pt>
                <c:pt idx="8244">
                  <c:v>61</c:v>
                </c:pt>
                <c:pt idx="8245">
                  <c:v>47</c:v>
                </c:pt>
                <c:pt idx="8246">
                  <c:v>64</c:v>
                </c:pt>
                <c:pt idx="8247">
                  <c:v>66</c:v>
                </c:pt>
                <c:pt idx="8248">
                  <c:v>39</c:v>
                </c:pt>
                <c:pt idx="8249">
                  <c:v>46</c:v>
                </c:pt>
                <c:pt idx="8250">
                  <c:v>53</c:v>
                </c:pt>
                <c:pt idx="8251">
                  <c:v>41</c:v>
                </c:pt>
                <c:pt idx="8252">
                  <c:v>65</c:v>
                </c:pt>
                <c:pt idx="8253">
                  <c:v>51</c:v>
                </c:pt>
                <c:pt idx="8254">
                  <c:v>46</c:v>
                </c:pt>
                <c:pt idx="8255">
                  <c:v>49</c:v>
                </c:pt>
                <c:pt idx="8256">
                  <c:v>55</c:v>
                </c:pt>
                <c:pt idx="8257">
                  <c:v>54</c:v>
                </c:pt>
                <c:pt idx="8258">
                  <c:v>36</c:v>
                </c:pt>
                <c:pt idx="8259">
                  <c:v>31</c:v>
                </c:pt>
                <c:pt idx="8260">
                  <c:v>57</c:v>
                </c:pt>
                <c:pt idx="8261">
                  <c:v>45</c:v>
                </c:pt>
                <c:pt idx="8262">
                  <c:v>53</c:v>
                </c:pt>
                <c:pt idx="8263">
                  <c:v>53</c:v>
                </c:pt>
                <c:pt idx="8264">
                  <c:v>69</c:v>
                </c:pt>
                <c:pt idx="8265">
                  <c:v>53</c:v>
                </c:pt>
                <c:pt idx="8266">
                  <c:v>63</c:v>
                </c:pt>
                <c:pt idx="8267">
                  <c:v>53</c:v>
                </c:pt>
                <c:pt idx="8268">
                  <c:v>58</c:v>
                </c:pt>
                <c:pt idx="8269">
                  <c:v>56</c:v>
                </c:pt>
                <c:pt idx="8270">
                  <c:v>54</c:v>
                </c:pt>
                <c:pt idx="8271">
                  <c:v>67</c:v>
                </c:pt>
                <c:pt idx="8272">
                  <c:v>63</c:v>
                </c:pt>
                <c:pt idx="8273">
                  <c:v>59</c:v>
                </c:pt>
                <c:pt idx="8274">
                  <c:v>62</c:v>
                </c:pt>
                <c:pt idx="8275">
                  <c:v>60</c:v>
                </c:pt>
                <c:pt idx="8276">
                  <c:v>51</c:v>
                </c:pt>
                <c:pt idx="8277">
                  <c:v>59</c:v>
                </c:pt>
                <c:pt idx="8278">
                  <c:v>65</c:v>
                </c:pt>
                <c:pt idx="8279">
                  <c:v>46</c:v>
                </c:pt>
                <c:pt idx="8280">
                  <c:v>38</c:v>
                </c:pt>
                <c:pt idx="8281">
                  <c:v>65</c:v>
                </c:pt>
                <c:pt idx="8282">
                  <c:v>63</c:v>
                </c:pt>
                <c:pt idx="8283">
                  <c:v>55</c:v>
                </c:pt>
                <c:pt idx="8284">
                  <c:v>56</c:v>
                </c:pt>
                <c:pt idx="8285">
                  <c:v>57</c:v>
                </c:pt>
                <c:pt idx="8286">
                  <c:v>66</c:v>
                </c:pt>
                <c:pt idx="8287">
                  <c:v>46</c:v>
                </c:pt>
                <c:pt idx="8288">
                  <c:v>54</c:v>
                </c:pt>
                <c:pt idx="8289">
                  <c:v>59</c:v>
                </c:pt>
                <c:pt idx="8290">
                  <c:v>62</c:v>
                </c:pt>
                <c:pt idx="8291">
                  <c:v>53</c:v>
                </c:pt>
                <c:pt idx="8292">
                  <c:v>46</c:v>
                </c:pt>
                <c:pt idx="8293">
                  <c:v>54</c:v>
                </c:pt>
                <c:pt idx="8294">
                  <c:v>39</c:v>
                </c:pt>
                <c:pt idx="8295">
                  <c:v>71</c:v>
                </c:pt>
                <c:pt idx="8296">
                  <c:v>55</c:v>
                </c:pt>
                <c:pt idx="8297">
                  <c:v>67</c:v>
                </c:pt>
                <c:pt idx="8298">
                  <c:v>46</c:v>
                </c:pt>
                <c:pt idx="8299">
                  <c:v>58</c:v>
                </c:pt>
                <c:pt idx="8300">
                  <c:v>59</c:v>
                </c:pt>
                <c:pt idx="8301">
                  <c:v>49</c:v>
                </c:pt>
                <c:pt idx="8302">
                  <c:v>60</c:v>
                </c:pt>
                <c:pt idx="8303">
                  <c:v>41</c:v>
                </c:pt>
                <c:pt idx="8304">
                  <c:v>55</c:v>
                </c:pt>
                <c:pt idx="8305">
                  <c:v>45</c:v>
                </c:pt>
                <c:pt idx="8306">
                  <c:v>39</c:v>
                </c:pt>
                <c:pt idx="8307">
                  <c:v>64</c:v>
                </c:pt>
                <c:pt idx="8308">
                  <c:v>36</c:v>
                </c:pt>
                <c:pt idx="8309">
                  <c:v>52</c:v>
                </c:pt>
                <c:pt idx="8310">
                  <c:v>49</c:v>
                </c:pt>
                <c:pt idx="8311">
                  <c:v>39</c:v>
                </c:pt>
                <c:pt idx="8312">
                  <c:v>42</c:v>
                </c:pt>
                <c:pt idx="8313">
                  <c:v>65</c:v>
                </c:pt>
                <c:pt idx="8314">
                  <c:v>70</c:v>
                </c:pt>
                <c:pt idx="8315">
                  <c:v>45</c:v>
                </c:pt>
                <c:pt idx="8316">
                  <c:v>51</c:v>
                </c:pt>
                <c:pt idx="8317">
                  <c:v>58</c:v>
                </c:pt>
                <c:pt idx="8318">
                  <c:v>61</c:v>
                </c:pt>
                <c:pt idx="8319">
                  <c:v>63</c:v>
                </c:pt>
                <c:pt idx="8320">
                  <c:v>58</c:v>
                </c:pt>
                <c:pt idx="8321">
                  <c:v>49</c:v>
                </c:pt>
                <c:pt idx="8322">
                  <c:v>59</c:v>
                </c:pt>
                <c:pt idx="8323">
                  <c:v>55</c:v>
                </c:pt>
                <c:pt idx="8324">
                  <c:v>56</c:v>
                </c:pt>
                <c:pt idx="8325">
                  <c:v>72</c:v>
                </c:pt>
                <c:pt idx="8326">
                  <c:v>47</c:v>
                </c:pt>
                <c:pt idx="8327">
                  <c:v>54</c:v>
                </c:pt>
                <c:pt idx="8328">
                  <c:v>69</c:v>
                </c:pt>
                <c:pt idx="8329">
                  <c:v>58</c:v>
                </c:pt>
                <c:pt idx="8330">
                  <c:v>64</c:v>
                </c:pt>
                <c:pt idx="8331">
                  <c:v>54</c:v>
                </c:pt>
                <c:pt idx="8332">
                  <c:v>65</c:v>
                </c:pt>
                <c:pt idx="8333">
                  <c:v>54</c:v>
                </c:pt>
                <c:pt idx="8334">
                  <c:v>44</c:v>
                </c:pt>
                <c:pt idx="8335">
                  <c:v>44</c:v>
                </c:pt>
                <c:pt idx="8336">
                  <c:v>41</c:v>
                </c:pt>
                <c:pt idx="8337">
                  <c:v>62</c:v>
                </c:pt>
                <c:pt idx="8338">
                  <c:v>58</c:v>
                </c:pt>
                <c:pt idx="8339">
                  <c:v>55</c:v>
                </c:pt>
                <c:pt idx="8340">
                  <c:v>57</c:v>
                </c:pt>
                <c:pt idx="8341">
                  <c:v>44</c:v>
                </c:pt>
                <c:pt idx="8342">
                  <c:v>60</c:v>
                </c:pt>
                <c:pt idx="8343">
                  <c:v>46</c:v>
                </c:pt>
                <c:pt idx="8344">
                  <c:v>50</c:v>
                </c:pt>
                <c:pt idx="8345">
                  <c:v>62</c:v>
                </c:pt>
                <c:pt idx="8346">
                  <c:v>47</c:v>
                </c:pt>
                <c:pt idx="8347">
                  <c:v>44</c:v>
                </c:pt>
                <c:pt idx="8348">
                  <c:v>63</c:v>
                </c:pt>
                <c:pt idx="8349">
                  <c:v>46</c:v>
                </c:pt>
                <c:pt idx="8350">
                  <c:v>61</c:v>
                </c:pt>
                <c:pt idx="8351">
                  <c:v>50</c:v>
                </c:pt>
                <c:pt idx="8352">
                  <c:v>43</c:v>
                </c:pt>
                <c:pt idx="8353">
                  <c:v>61</c:v>
                </c:pt>
                <c:pt idx="8354">
                  <c:v>46</c:v>
                </c:pt>
                <c:pt idx="8355">
                  <c:v>54</c:v>
                </c:pt>
                <c:pt idx="8356">
                  <c:v>54</c:v>
                </c:pt>
                <c:pt idx="8357">
                  <c:v>46</c:v>
                </c:pt>
                <c:pt idx="8358">
                  <c:v>52</c:v>
                </c:pt>
                <c:pt idx="8359">
                  <c:v>41</c:v>
                </c:pt>
                <c:pt idx="8360">
                  <c:v>55</c:v>
                </c:pt>
                <c:pt idx="8361">
                  <c:v>57</c:v>
                </c:pt>
                <c:pt idx="8362">
                  <c:v>52</c:v>
                </c:pt>
                <c:pt idx="8363">
                  <c:v>52</c:v>
                </c:pt>
                <c:pt idx="8364">
                  <c:v>58</c:v>
                </c:pt>
                <c:pt idx="8365">
                  <c:v>47</c:v>
                </c:pt>
                <c:pt idx="8366">
                  <c:v>47</c:v>
                </c:pt>
                <c:pt idx="8367">
                  <c:v>64</c:v>
                </c:pt>
                <c:pt idx="8368">
                  <c:v>59</c:v>
                </c:pt>
                <c:pt idx="8369">
                  <c:v>73</c:v>
                </c:pt>
                <c:pt idx="8370">
                  <c:v>41</c:v>
                </c:pt>
                <c:pt idx="8371">
                  <c:v>43</c:v>
                </c:pt>
                <c:pt idx="8372">
                  <c:v>48</c:v>
                </c:pt>
                <c:pt idx="8373">
                  <c:v>57</c:v>
                </c:pt>
                <c:pt idx="8374">
                  <c:v>70</c:v>
                </c:pt>
                <c:pt idx="8375">
                  <c:v>46</c:v>
                </c:pt>
                <c:pt idx="8376">
                  <c:v>55</c:v>
                </c:pt>
                <c:pt idx="8377">
                  <c:v>50</c:v>
                </c:pt>
                <c:pt idx="8378">
                  <c:v>51</c:v>
                </c:pt>
                <c:pt idx="8379">
                  <c:v>50</c:v>
                </c:pt>
                <c:pt idx="8380">
                  <c:v>58</c:v>
                </c:pt>
                <c:pt idx="8381">
                  <c:v>53</c:v>
                </c:pt>
                <c:pt idx="8382">
                  <c:v>50</c:v>
                </c:pt>
                <c:pt idx="8383">
                  <c:v>62</c:v>
                </c:pt>
                <c:pt idx="8384">
                  <c:v>63</c:v>
                </c:pt>
                <c:pt idx="8385">
                  <c:v>59</c:v>
                </c:pt>
                <c:pt idx="8386">
                  <c:v>40</c:v>
                </c:pt>
                <c:pt idx="8387">
                  <c:v>53</c:v>
                </c:pt>
                <c:pt idx="8388">
                  <c:v>52</c:v>
                </c:pt>
                <c:pt idx="8389">
                  <c:v>43</c:v>
                </c:pt>
                <c:pt idx="8390">
                  <c:v>56</c:v>
                </c:pt>
                <c:pt idx="8391">
                  <c:v>43</c:v>
                </c:pt>
                <c:pt idx="8392">
                  <c:v>65</c:v>
                </c:pt>
                <c:pt idx="8393">
                  <c:v>61</c:v>
                </c:pt>
                <c:pt idx="8394">
                  <c:v>49</c:v>
                </c:pt>
                <c:pt idx="8395">
                  <c:v>56</c:v>
                </c:pt>
                <c:pt idx="8396">
                  <c:v>45</c:v>
                </c:pt>
                <c:pt idx="8397">
                  <c:v>53</c:v>
                </c:pt>
                <c:pt idx="8398">
                  <c:v>56</c:v>
                </c:pt>
                <c:pt idx="8399">
                  <c:v>43</c:v>
                </c:pt>
                <c:pt idx="8400">
                  <c:v>49</c:v>
                </c:pt>
                <c:pt idx="8401">
                  <c:v>46</c:v>
                </c:pt>
                <c:pt idx="8402">
                  <c:v>56</c:v>
                </c:pt>
                <c:pt idx="8403">
                  <c:v>43</c:v>
                </c:pt>
                <c:pt idx="8404">
                  <c:v>61</c:v>
                </c:pt>
                <c:pt idx="8405">
                  <c:v>54</c:v>
                </c:pt>
                <c:pt idx="8406">
                  <c:v>47</c:v>
                </c:pt>
                <c:pt idx="8407">
                  <c:v>54</c:v>
                </c:pt>
                <c:pt idx="8408">
                  <c:v>45</c:v>
                </c:pt>
                <c:pt idx="8409">
                  <c:v>58</c:v>
                </c:pt>
                <c:pt idx="8410">
                  <c:v>46</c:v>
                </c:pt>
                <c:pt idx="8411">
                  <c:v>47</c:v>
                </c:pt>
                <c:pt idx="8412">
                  <c:v>59</c:v>
                </c:pt>
                <c:pt idx="8413">
                  <c:v>41</c:v>
                </c:pt>
                <c:pt idx="8414">
                  <c:v>45</c:v>
                </c:pt>
                <c:pt idx="8415">
                  <c:v>66</c:v>
                </c:pt>
                <c:pt idx="8416">
                  <c:v>51</c:v>
                </c:pt>
                <c:pt idx="8417">
                  <c:v>56</c:v>
                </c:pt>
                <c:pt idx="8418">
                  <c:v>70</c:v>
                </c:pt>
                <c:pt idx="8419">
                  <c:v>58</c:v>
                </c:pt>
                <c:pt idx="8420">
                  <c:v>61</c:v>
                </c:pt>
                <c:pt idx="8421">
                  <c:v>56</c:v>
                </c:pt>
                <c:pt idx="8422">
                  <c:v>43</c:v>
                </c:pt>
                <c:pt idx="8423">
                  <c:v>47</c:v>
                </c:pt>
                <c:pt idx="8424">
                  <c:v>52</c:v>
                </c:pt>
                <c:pt idx="8425">
                  <c:v>50</c:v>
                </c:pt>
                <c:pt idx="8426">
                  <c:v>58</c:v>
                </c:pt>
                <c:pt idx="8427">
                  <c:v>57</c:v>
                </c:pt>
                <c:pt idx="8428">
                  <c:v>56</c:v>
                </c:pt>
                <c:pt idx="8429">
                  <c:v>57</c:v>
                </c:pt>
                <c:pt idx="8430">
                  <c:v>46</c:v>
                </c:pt>
                <c:pt idx="8431">
                  <c:v>55</c:v>
                </c:pt>
                <c:pt idx="8432">
                  <c:v>44</c:v>
                </c:pt>
                <c:pt idx="8433">
                  <c:v>57</c:v>
                </c:pt>
                <c:pt idx="8434">
                  <c:v>44</c:v>
                </c:pt>
                <c:pt idx="8435">
                  <c:v>59</c:v>
                </c:pt>
                <c:pt idx="8436">
                  <c:v>44</c:v>
                </c:pt>
                <c:pt idx="8437">
                  <c:v>66</c:v>
                </c:pt>
                <c:pt idx="8438">
                  <c:v>51</c:v>
                </c:pt>
                <c:pt idx="8439">
                  <c:v>62</c:v>
                </c:pt>
                <c:pt idx="8440">
                  <c:v>55</c:v>
                </c:pt>
                <c:pt idx="8441">
                  <c:v>65</c:v>
                </c:pt>
                <c:pt idx="8442">
                  <c:v>70</c:v>
                </c:pt>
                <c:pt idx="8443">
                  <c:v>57</c:v>
                </c:pt>
                <c:pt idx="8444">
                  <c:v>55</c:v>
                </c:pt>
                <c:pt idx="8445">
                  <c:v>52</c:v>
                </c:pt>
                <c:pt idx="8446">
                  <c:v>49</c:v>
                </c:pt>
                <c:pt idx="8447">
                  <c:v>54</c:v>
                </c:pt>
                <c:pt idx="8448">
                  <c:v>51</c:v>
                </c:pt>
                <c:pt idx="8449">
                  <c:v>67</c:v>
                </c:pt>
                <c:pt idx="8450">
                  <c:v>59</c:v>
                </c:pt>
                <c:pt idx="8451">
                  <c:v>50</c:v>
                </c:pt>
                <c:pt idx="8452">
                  <c:v>58</c:v>
                </c:pt>
                <c:pt idx="8453">
                  <c:v>54</c:v>
                </c:pt>
                <c:pt idx="8454">
                  <c:v>50</c:v>
                </c:pt>
                <c:pt idx="8455">
                  <c:v>53</c:v>
                </c:pt>
                <c:pt idx="8456">
                  <c:v>59</c:v>
                </c:pt>
                <c:pt idx="8457">
                  <c:v>47</c:v>
                </c:pt>
                <c:pt idx="8458">
                  <c:v>48</c:v>
                </c:pt>
                <c:pt idx="8459">
                  <c:v>65</c:v>
                </c:pt>
                <c:pt idx="8460">
                  <c:v>42</c:v>
                </c:pt>
                <c:pt idx="8461">
                  <c:v>51</c:v>
                </c:pt>
                <c:pt idx="8462">
                  <c:v>60</c:v>
                </c:pt>
                <c:pt idx="8463">
                  <c:v>73</c:v>
                </c:pt>
                <c:pt idx="8464">
                  <c:v>52</c:v>
                </c:pt>
                <c:pt idx="8465">
                  <c:v>49</c:v>
                </c:pt>
                <c:pt idx="8466">
                  <c:v>45</c:v>
                </c:pt>
                <c:pt idx="8467">
                  <c:v>65</c:v>
                </c:pt>
                <c:pt idx="8468">
                  <c:v>70</c:v>
                </c:pt>
                <c:pt idx="8469">
                  <c:v>59</c:v>
                </c:pt>
                <c:pt idx="8470">
                  <c:v>73</c:v>
                </c:pt>
                <c:pt idx="8471">
                  <c:v>62</c:v>
                </c:pt>
                <c:pt idx="8472">
                  <c:v>59</c:v>
                </c:pt>
                <c:pt idx="8473">
                  <c:v>44</c:v>
                </c:pt>
                <c:pt idx="8474">
                  <c:v>46</c:v>
                </c:pt>
                <c:pt idx="8475">
                  <c:v>60</c:v>
                </c:pt>
                <c:pt idx="8476">
                  <c:v>59</c:v>
                </c:pt>
                <c:pt idx="8477">
                  <c:v>50</c:v>
                </c:pt>
                <c:pt idx="8478">
                  <c:v>57</c:v>
                </c:pt>
                <c:pt idx="8479">
                  <c:v>61</c:v>
                </c:pt>
                <c:pt idx="8480">
                  <c:v>83</c:v>
                </c:pt>
                <c:pt idx="8481">
                  <c:v>56</c:v>
                </c:pt>
                <c:pt idx="8482">
                  <c:v>59</c:v>
                </c:pt>
                <c:pt idx="8483">
                  <c:v>44</c:v>
                </c:pt>
                <c:pt idx="8484">
                  <c:v>47</c:v>
                </c:pt>
                <c:pt idx="8485">
                  <c:v>68</c:v>
                </c:pt>
                <c:pt idx="8486">
                  <c:v>55</c:v>
                </c:pt>
                <c:pt idx="8487">
                  <c:v>65</c:v>
                </c:pt>
                <c:pt idx="8488">
                  <c:v>45</c:v>
                </c:pt>
                <c:pt idx="8489">
                  <c:v>59</c:v>
                </c:pt>
                <c:pt idx="8490">
                  <c:v>40</c:v>
                </c:pt>
                <c:pt idx="8491">
                  <c:v>49</c:v>
                </c:pt>
                <c:pt idx="8492">
                  <c:v>50</c:v>
                </c:pt>
                <c:pt idx="8493">
                  <c:v>55</c:v>
                </c:pt>
                <c:pt idx="8494">
                  <c:v>63</c:v>
                </c:pt>
                <c:pt idx="8495">
                  <c:v>53</c:v>
                </c:pt>
                <c:pt idx="8496">
                  <c:v>60</c:v>
                </c:pt>
                <c:pt idx="8497">
                  <c:v>79</c:v>
                </c:pt>
                <c:pt idx="8498">
                  <c:v>49</c:v>
                </c:pt>
                <c:pt idx="8499">
                  <c:v>38</c:v>
                </c:pt>
                <c:pt idx="8500">
                  <c:v>38</c:v>
                </c:pt>
                <c:pt idx="8501">
                  <c:v>53</c:v>
                </c:pt>
                <c:pt idx="8502">
                  <c:v>67</c:v>
                </c:pt>
                <c:pt idx="8503">
                  <c:v>50</c:v>
                </c:pt>
                <c:pt idx="8504">
                  <c:v>49</c:v>
                </c:pt>
                <c:pt idx="8505">
                  <c:v>44</c:v>
                </c:pt>
                <c:pt idx="8506">
                  <c:v>62</c:v>
                </c:pt>
                <c:pt idx="8507">
                  <c:v>57</c:v>
                </c:pt>
                <c:pt idx="8508">
                  <c:v>53</c:v>
                </c:pt>
                <c:pt idx="8509">
                  <c:v>73</c:v>
                </c:pt>
                <c:pt idx="8510">
                  <c:v>57</c:v>
                </c:pt>
                <c:pt idx="8511">
                  <c:v>67</c:v>
                </c:pt>
                <c:pt idx="8512">
                  <c:v>64</c:v>
                </c:pt>
                <c:pt idx="8513">
                  <c:v>61</c:v>
                </c:pt>
                <c:pt idx="8514">
                  <c:v>53</c:v>
                </c:pt>
                <c:pt idx="8515">
                  <c:v>65</c:v>
                </c:pt>
                <c:pt idx="8516">
                  <c:v>66</c:v>
                </c:pt>
                <c:pt idx="8517">
                  <c:v>67</c:v>
                </c:pt>
                <c:pt idx="8518">
                  <c:v>52</c:v>
                </c:pt>
                <c:pt idx="8519">
                  <c:v>66</c:v>
                </c:pt>
                <c:pt idx="8520">
                  <c:v>55</c:v>
                </c:pt>
                <c:pt idx="8521">
                  <c:v>52</c:v>
                </c:pt>
                <c:pt idx="8522">
                  <c:v>78</c:v>
                </c:pt>
                <c:pt idx="8523">
                  <c:v>66</c:v>
                </c:pt>
                <c:pt idx="8524">
                  <c:v>48</c:v>
                </c:pt>
                <c:pt idx="8525">
                  <c:v>62</c:v>
                </c:pt>
                <c:pt idx="8526">
                  <c:v>66</c:v>
                </c:pt>
                <c:pt idx="8527">
                  <c:v>48</c:v>
                </c:pt>
                <c:pt idx="8528">
                  <c:v>55</c:v>
                </c:pt>
                <c:pt idx="8529">
                  <c:v>49</c:v>
                </c:pt>
                <c:pt idx="8530">
                  <c:v>53</c:v>
                </c:pt>
                <c:pt idx="8531">
                  <c:v>63</c:v>
                </c:pt>
                <c:pt idx="8532">
                  <c:v>41</c:v>
                </c:pt>
                <c:pt idx="8533">
                  <c:v>64</c:v>
                </c:pt>
                <c:pt idx="8534">
                  <c:v>58</c:v>
                </c:pt>
                <c:pt idx="8535">
                  <c:v>44</c:v>
                </c:pt>
                <c:pt idx="8536">
                  <c:v>54</c:v>
                </c:pt>
                <c:pt idx="8537">
                  <c:v>50</c:v>
                </c:pt>
                <c:pt idx="8538">
                  <c:v>42</c:v>
                </c:pt>
                <c:pt idx="8539">
                  <c:v>64</c:v>
                </c:pt>
                <c:pt idx="8540">
                  <c:v>51</c:v>
                </c:pt>
                <c:pt idx="8541">
                  <c:v>50</c:v>
                </c:pt>
                <c:pt idx="8542">
                  <c:v>55</c:v>
                </c:pt>
                <c:pt idx="8543">
                  <c:v>46</c:v>
                </c:pt>
                <c:pt idx="8544">
                  <c:v>53</c:v>
                </c:pt>
                <c:pt idx="8545">
                  <c:v>66</c:v>
                </c:pt>
                <c:pt idx="8546">
                  <c:v>48</c:v>
                </c:pt>
                <c:pt idx="8547">
                  <c:v>45</c:v>
                </c:pt>
                <c:pt idx="8548">
                  <c:v>56</c:v>
                </c:pt>
                <c:pt idx="8549">
                  <c:v>54</c:v>
                </c:pt>
                <c:pt idx="8550">
                  <c:v>38</c:v>
                </c:pt>
                <c:pt idx="8551">
                  <c:v>68</c:v>
                </c:pt>
                <c:pt idx="8552">
                  <c:v>34</c:v>
                </c:pt>
                <c:pt idx="8553">
                  <c:v>52</c:v>
                </c:pt>
                <c:pt idx="8554">
                  <c:v>54</c:v>
                </c:pt>
                <c:pt idx="8555">
                  <c:v>71</c:v>
                </c:pt>
                <c:pt idx="8556">
                  <c:v>57</c:v>
                </c:pt>
                <c:pt idx="8557">
                  <c:v>45</c:v>
                </c:pt>
                <c:pt idx="8558">
                  <c:v>47</c:v>
                </c:pt>
                <c:pt idx="8559">
                  <c:v>57</c:v>
                </c:pt>
                <c:pt idx="8560">
                  <c:v>52</c:v>
                </c:pt>
                <c:pt idx="8561">
                  <c:v>46</c:v>
                </c:pt>
                <c:pt idx="8562">
                  <c:v>52</c:v>
                </c:pt>
                <c:pt idx="8563">
                  <c:v>57</c:v>
                </c:pt>
                <c:pt idx="8564">
                  <c:v>51</c:v>
                </c:pt>
                <c:pt idx="8565">
                  <c:v>41</c:v>
                </c:pt>
                <c:pt idx="8566">
                  <c:v>41</c:v>
                </c:pt>
                <c:pt idx="8567">
                  <c:v>61</c:v>
                </c:pt>
                <c:pt idx="8568">
                  <c:v>49</c:v>
                </c:pt>
                <c:pt idx="8569">
                  <c:v>63</c:v>
                </c:pt>
                <c:pt idx="8570">
                  <c:v>56</c:v>
                </c:pt>
                <c:pt idx="8571">
                  <c:v>39</c:v>
                </c:pt>
                <c:pt idx="8572">
                  <c:v>51</c:v>
                </c:pt>
                <c:pt idx="8573">
                  <c:v>78</c:v>
                </c:pt>
                <c:pt idx="8574">
                  <c:v>55</c:v>
                </c:pt>
                <c:pt idx="8575">
                  <c:v>59</c:v>
                </c:pt>
                <c:pt idx="8576">
                  <c:v>51</c:v>
                </c:pt>
                <c:pt idx="8577">
                  <c:v>62</c:v>
                </c:pt>
                <c:pt idx="8578">
                  <c:v>33</c:v>
                </c:pt>
                <c:pt idx="8579">
                  <c:v>50</c:v>
                </c:pt>
                <c:pt idx="8580">
                  <c:v>52</c:v>
                </c:pt>
                <c:pt idx="8581">
                  <c:v>51</c:v>
                </c:pt>
                <c:pt idx="8582">
                  <c:v>59</c:v>
                </c:pt>
                <c:pt idx="8583">
                  <c:v>59</c:v>
                </c:pt>
                <c:pt idx="8584">
                  <c:v>54</c:v>
                </c:pt>
                <c:pt idx="8585">
                  <c:v>38</c:v>
                </c:pt>
                <c:pt idx="8586">
                  <c:v>61</c:v>
                </c:pt>
                <c:pt idx="8587">
                  <c:v>57</c:v>
                </c:pt>
                <c:pt idx="8588">
                  <c:v>50</c:v>
                </c:pt>
                <c:pt idx="8589">
                  <c:v>46</c:v>
                </c:pt>
                <c:pt idx="8590">
                  <c:v>60</c:v>
                </c:pt>
                <c:pt idx="8591">
                  <c:v>55</c:v>
                </c:pt>
                <c:pt idx="8592">
                  <c:v>41</c:v>
                </c:pt>
                <c:pt idx="8593">
                  <c:v>67</c:v>
                </c:pt>
                <c:pt idx="8594">
                  <c:v>50</c:v>
                </c:pt>
                <c:pt idx="8595">
                  <c:v>56</c:v>
                </c:pt>
                <c:pt idx="8596">
                  <c:v>43</c:v>
                </c:pt>
                <c:pt idx="8597">
                  <c:v>45</c:v>
                </c:pt>
                <c:pt idx="8598">
                  <c:v>42</c:v>
                </c:pt>
                <c:pt idx="8599">
                  <c:v>64</c:v>
                </c:pt>
                <c:pt idx="8600">
                  <c:v>64</c:v>
                </c:pt>
                <c:pt idx="8601">
                  <c:v>49</c:v>
                </c:pt>
                <c:pt idx="8602">
                  <c:v>82</c:v>
                </c:pt>
                <c:pt idx="8603">
                  <c:v>56</c:v>
                </c:pt>
                <c:pt idx="8604">
                  <c:v>49</c:v>
                </c:pt>
                <c:pt idx="8605">
                  <c:v>58</c:v>
                </c:pt>
                <c:pt idx="8606">
                  <c:v>63</c:v>
                </c:pt>
                <c:pt idx="8607">
                  <c:v>46</c:v>
                </c:pt>
                <c:pt idx="8608">
                  <c:v>56</c:v>
                </c:pt>
                <c:pt idx="8609">
                  <c:v>63</c:v>
                </c:pt>
                <c:pt idx="8610">
                  <c:v>64</c:v>
                </c:pt>
                <c:pt idx="8611">
                  <c:v>43</c:v>
                </c:pt>
                <c:pt idx="8612">
                  <c:v>59</c:v>
                </c:pt>
                <c:pt idx="8613">
                  <c:v>58</c:v>
                </c:pt>
                <c:pt idx="8614">
                  <c:v>57</c:v>
                </c:pt>
                <c:pt idx="8615">
                  <c:v>74</c:v>
                </c:pt>
                <c:pt idx="8616">
                  <c:v>85</c:v>
                </c:pt>
                <c:pt idx="8617">
                  <c:v>52</c:v>
                </c:pt>
                <c:pt idx="8618">
                  <c:v>64</c:v>
                </c:pt>
                <c:pt idx="8619">
                  <c:v>73</c:v>
                </c:pt>
                <c:pt idx="8620">
                  <c:v>60</c:v>
                </c:pt>
                <c:pt idx="8621">
                  <c:v>56</c:v>
                </c:pt>
                <c:pt idx="8622">
                  <c:v>48</c:v>
                </c:pt>
                <c:pt idx="8623">
                  <c:v>68</c:v>
                </c:pt>
                <c:pt idx="8624">
                  <c:v>61</c:v>
                </c:pt>
                <c:pt idx="8625">
                  <c:v>43</c:v>
                </c:pt>
                <c:pt idx="8626">
                  <c:v>45</c:v>
                </c:pt>
                <c:pt idx="8627">
                  <c:v>48</c:v>
                </c:pt>
                <c:pt idx="8628">
                  <c:v>51</c:v>
                </c:pt>
                <c:pt idx="8629">
                  <c:v>64</c:v>
                </c:pt>
                <c:pt idx="8630">
                  <c:v>60</c:v>
                </c:pt>
                <c:pt idx="8631">
                  <c:v>51</c:v>
                </c:pt>
                <c:pt idx="8632">
                  <c:v>51</c:v>
                </c:pt>
                <c:pt idx="8633">
                  <c:v>51</c:v>
                </c:pt>
                <c:pt idx="8634">
                  <c:v>48</c:v>
                </c:pt>
                <c:pt idx="8635">
                  <c:v>50</c:v>
                </c:pt>
                <c:pt idx="8636">
                  <c:v>53</c:v>
                </c:pt>
                <c:pt idx="8637">
                  <c:v>65</c:v>
                </c:pt>
                <c:pt idx="8638">
                  <c:v>62</c:v>
                </c:pt>
                <c:pt idx="8639">
                  <c:v>50</c:v>
                </c:pt>
                <c:pt idx="8640">
                  <c:v>52</c:v>
                </c:pt>
                <c:pt idx="8641">
                  <c:v>47</c:v>
                </c:pt>
                <c:pt idx="8642">
                  <c:v>54</c:v>
                </c:pt>
                <c:pt idx="8643">
                  <c:v>41</c:v>
                </c:pt>
                <c:pt idx="8644">
                  <c:v>54</c:v>
                </c:pt>
                <c:pt idx="8645">
                  <c:v>41</c:v>
                </c:pt>
                <c:pt idx="8646">
                  <c:v>66</c:v>
                </c:pt>
                <c:pt idx="8647">
                  <c:v>44</c:v>
                </c:pt>
                <c:pt idx="8648">
                  <c:v>66</c:v>
                </c:pt>
                <c:pt idx="8649">
                  <c:v>60</c:v>
                </c:pt>
                <c:pt idx="8650">
                  <c:v>55</c:v>
                </c:pt>
                <c:pt idx="8651">
                  <c:v>53</c:v>
                </c:pt>
                <c:pt idx="8652">
                  <c:v>49</c:v>
                </c:pt>
                <c:pt idx="8653">
                  <c:v>69</c:v>
                </c:pt>
                <c:pt idx="8654">
                  <c:v>53</c:v>
                </c:pt>
                <c:pt idx="8655">
                  <c:v>71</c:v>
                </c:pt>
                <c:pt idx="8656">
                  <c:v>56</c:v>
                </c:pt>
                <c:pt idx="8657">
                  <c:v>58</c:v>
                </c:pt>
                <c:pt idx="8658">
                  <c:v>43</c:v>
                </c:pt>
                <c:pt idx="8659">
                  <c:v>66</c:v>
                </c:pt>
                <c:pt idx="8660">
                  <c:v>50</c:v>
                </c:pt>
                <c:pt idx="8661">
                  <c:v>58</c:v>
                </c:pt>
                <c:pt idx="8662">
                  <c:v>51</c:v>
                </c:pt>
                <c:pt idx="8663">
                  <c:v>55</c:v>
                </c:pt>
                <c:pt idx="8664">
                  <c:v>59</c:v>
                </c:pt>
                <c:pt idx="8665">
                  <c:v>63</c:v>
                </c:pt>
                <c:pt idx="8666">
                  <c:v>26</c:v>
                </c:pt>
                <c:pt idx="8667">
                  <c:v>63</c:v>
                </c:pt>
                <c:pt idx="8668">
                  <c:v>43</c:v>
                </c:pt>
                <c:pt idx="8669">
                  <c:v>55</c:v>
                </c:pt>
                <c:pt idx="8670">
                  <c:v>50</c:v>
                </c:pt>
                <c:pt idx="8671">
                  <c:v>71</c:v>
                </c:pt>
                <c:pt idx="8672">
                  <c:v>55</c:v>
                </c:pt>
                <c:pt idx="8673">
                  <c:v>59</c:v>
                </c:pt>
                <c:pt idx="8674">
                  <c:v>60</c:v>
                </c:pt>
                <c:pt idx="8675">
                  <c:v>55</c:v>
                </c:pt>
                <c:pt idx="8676">
                  <c:v>61</c:v>
                </c:pt>
                <c:pt idx="8677">
                  <c:v>62</c:v>
                </c:pt>
                <c:pt idx="8678">
                  <c:v>44</c:v>
                </c:pt>
                <c:pt idx="8679">
                  <c:v>59</c:v>
                </c:pt>
                <c:pt idx="8680">
                  <c:v>66</c:v>
                </c:pt>
                <c:pt idx="8681">
                  <c:v>57</c:v>
                </c:pt>
                <c:pt idx="8682">
                  <c:v>57</c:v>
                </c:pt>
                <c:pt idx="8683">
                  <c:v>59</c:v>
                </c:pt>
                <c:pt idx="8684">
                  <c:v>55</c:v>
                </c:pt>
                <c:pt idx="8685">
                  <c:v>48</c:v>
                </c:pt>
                <c:pt idx="8686">
                  <c:v>38</c:v>
                </c:pt>
                <c:pt idx="8687">
                  <c:v>55</c:v>
                </c:pt>
                <c:pt idx="8688">
                  <c:v>64</c:v>
                </c:pt>
                <c:pt idx="8689">
                  <c:v>57</c:v>
                </c:pt>
                <c:pt idx="8690">
                  <c:v>71</c:v>
                </c:pt>
                <c:pt idx="8691">
                  <c:v>60</c:v>
                </c:pt>
                <c:pt idx="8692">
                  <c:v>64</c:v>
                </c:pt>
                <c:pt idx="8693">
                  <c:v>48</c:v>
                </c:pt>
                <c:pt idx="8694">
                  <c:v>38</c:v>
                </c:pt>
                <c:pt idx="8695">
                  <c:v>54</c:v>
                </c:pt>
                <c:pt idx="8696">
                  <c:v>68</c:v>
                </c:pt>
                <c:pt idx="8697">
                  <c:v>59</c:v>
                </c:pt>
                <c:pt idx="8698">
                  <c:v>49</c:v>
                </c:pt>
                <c:pt idx="8699">
                  <c:v>51</c:v>
                </c:pt>
                <c:pt idx="8700">
                  <c:v>59</c:v>
                </c:pt>
                <c:pt idx="8701">
                  <c:v>70</c:v>
                </c:pt>
                <c:pt idx="8702">
                  <c:v>63</c:v>
                </c:pt>
                <c:pt idx="8703">
                  <c:v>58</c:v>
                </c:pt>
                <c:pt idx="8704">
                  <c:v>66</c:v>
                </c:pt>
                <c:pt idx="8705">
                  <c:v>70</c:v>
                </c:pt>
                <c:pt idx="8706">
                  <c:v>58</c:v>
                </c:pt>
                <c:pt idx="8707">
                  <c:v>63</c:v>
                </c:pt>
                <c:pt idx="8708">
                  <c:v>57</c:v>
                </c:pt>
                <c:pt idx="8709">
                  <c:v>60</c:v>
                </c:pt>
                <c:pt idx="8710">
                  <c:v>67</c:v>
                </c:pt>
                <c:pt idx="8711">
                  <c:v>68</c:v>
                </c:pt>
                <c:pt idx="8712">
                  <c:v>48</c:v>
                </c:pt>
                <c:pt idx="8713">
                  <c:v>42</c:v>
                </c:pt>
                <c:pt idx="8714">
                  <c:v>50</c:v>
                </c:pt>
                <c:pt idx="8715">
                  <c:v>64</c:v>
                </c:pt>
                <c:pt idx="8716">
                  <c:v>55</c:v>
                </c:pt>
                <c:pt idx="8717">
                  <c:v>56</c:v>
                </c:pt>
                <c:pt idx="8718">
                  <c:v>59</c:v>
                </c:pt>
                <c:pt idx="8719">
                  <c:v>81</c:v>
                </c:pt>
                <c:pt idx="8720">
                  <c:v>54</c:v>
                </c:pt>
                <c:pt idx="8721">
                  <c:v>49</c:v>
                </c:pt>
                <c:pt idx="8722">
                  <c:v>45</c:v>
                </c:pt>
                <c:pt idx="8723">
                  <c:v>59</c:v>
                </c:pt>
                <c:pt idx="8724">
                  <c:v>68</c:v>
                </c:pt>
                <c:pt idx="8725">
                  <c:v>51</c:v>
                </c:pt>
                <c:pt idx="8726">
                  <c:v>63</c:v>
                </c:pt>
                <c:pt idx="8727">
                  <c:v>35</c:v>
                </c:pt>
                <c:pt idx="8728">
                  <c:v>47</c:v>
                </c:pt>
                <c:pt idx="8729">
                  <c:v>66</c:v>
                </c:pt>
                <c:pt idx="8730">
                  <c:v>64</c:v>
                </c:pt>
                <c:pt idx="8731">
                  <c:v>51</c:v>
                </c:pt>
                <c:pt idx="8732">
                  <c:v>54</c:v>
                </c:pt>
                <c:pt idx="8733">
                  <c:v>58</c:v>
                </c:pt>
                <c:pt idx="8734">
                  <c:v>50</c:v>
                </c:pt>
                <c:pt idx="8735">
                  <c:v>57</c:v>
                </c:pt>
                <c:pt idx="8736">
                  <c:v>73</c:v>
                </c:pt>
                <c:pt idx="8737">
                  <c:v>54</c:v>
                </c:pt>
                <c:pt idx="8738">
                  <c:v>41</c:v>
                </c:pt>
                <c:pt idx="8739">
                  <c:v>52</c:v>
                </c:pt>
                <c:pt idx="8740">
                  <c:v>51</c:v>
                </c:pt>
                <c:pt idx="8741">
                  <c:v>47</c:v>
                </c:pt>
                <c:pt idx="8742">
                  <c:v>51</c:v>
                </c:pt>
                <c:pt idx="8743">
                  <c:v>42</c:v>
                </c:pt>
                <c:pt idx="8744">
                  <c:v>49</c:v>
                </c:pt>
                <c:pt idx="8745">
                  <c:v>56</c:v>
                </c:pt>
                <c:pt idx="8746">
                  <c:v>54</c:v>
                </c:pt>
                <c:pt idx="8747">
                  <c:v>48</c:v>
                </c:pt>
                <c:pt idx="8748">
                  <c:v>46</c:v>
                </c:pt>
                <c:pt idx="8749">
                  <c:v>47</c:v>
                </c:pt>
                <c:pt idx="8750">
                  <c:v>63</c:v>
                </c:pt>
                <c:pt idx="8751">
                  <c:v>49</c:v>
                </c:pt>
                <c:pt idx="8752">
                  <c:v>34</c:v>
                </c:pt>
                <c:pt idx="8753">
                  <c:v>50</c:v>
                </c:pt>
                <c:pt idx="8754">
                  <c:v>51</c:v>
                </c:pt>
                <c:pt idx="8755">
                  <c:v>51</c:v>
                </c:pt>
                <c:pt idx="8756">
                  <c:v>43</c:v>
                </c:pt>
                <c:pt idx="8757">
                  <c:v>55</c:v>
                </c:pt>
                <c:pt idx="8758">
                  <c:v>59</c:v>
                </c:pt>
                <c:pt idx="8759">
                  <c:v>59</c:v>
                </c:pt>
                <c:pt idx="8760">
                  <c:v>50</c:v>
                </c:pt>
                <c:pt idx="8761">
                  <c:v>60</c:v>
                </c:pt>
                <c:pt idx="8762">
                  <c:v>50</c:v>
                </c:pt>
                <c:pt idx="8763">
                  <c:v>42</c:v>
                </c:pt>
                <c:pt idx="8764">
                  <c:v>58</c:v>
                </c:pt>
                <c:pt idx="8765">
                  <c:v>62</c:v>
                </c:pt>
                <c:pt idx="8766">
                  <c:v>53</c:v>
                </c:pt>
                <c:pt idx="8767">
                  <c:v>64</c:v>
                </c:pt>
                <c:pt idx="8768">
                  <c:v>44</c:v>
                </c:pt>
                <c:pt idx="8769">
                  <c:v>54</c:v>
                </c:pt>
                <c:pt idx="8770">
                  <c:v>53</c:v>
                </c:pt>
                <c:pt idx="8771">
                  <c:v>59</c:v>
                </c:pt>
                <c:pt idx="8772">
                  <c:v>68</c:v>
                </c:pt>
                <c:pt idx="8773">
                  <c:v>43</c:v>
                </c:pt>
                <c:pt idx="8774">
                  <c:v>57</c:v>
                </c:pt>
                <c:pt idx="8775">
                  <c:v>63</c:v>
                </c:pt>
                <c:pt idx="8776">
                  <c:v>58</c:v>
                </c:pt>
                <c:pt idx="8777">
                  <c:v>51</c:v>
                </c:pt>
                <c:pt idx="8778">
                  <c:v>49</c:v>
                </c:pt>
                <c:pt idx="8779">
                  <c:v>73</c:v>
                </c:pt>
                <c:pt idx="8780">
                  <c:v>48</c:v>
                </c:pt>
                <c:pt idx="8781">
                  <c:v>57</c:v>
                </c:pt>
                <c:pt idx="8782">
                  <c:v>55</c:v>
                </c:pt>
                <c:pt idx="8783">
                  <c:v>57</c:v>
                </c:pt>
                <c:pt idx="8784">
                  <c:v>50</c:v>
                </c:pt>
                <c:pt idx="8785">
                  <c:v>48</c:v>
                </c:pt>
                <c:pt idx="8786">
                  <c:v>33</c:v>
                </c:pt>
                <c:pt idx="8787">
                  <c:v>59</c:v>
                </c:pt>
                <c:pt idx="8788">
                  <c:v>57</c:v>
                </c:pt>
                <c:pt idx="8789">
                  <c:v>68</c:v>
                </c:pt>
                <c:pt idx="8790">
                  <c:v>47</c:v>
                </c:pt>
                <c:pt idx="8791">
                  <c:v>38</c:v>
                </c:pt>
                <c:pt idx="8792">
                  <c:v>43</c:v>
                </c:pt>
                <c:pt idx="8793">
                  <c:v>37</c:v>
                </c:pt>
                <c:pt idx="8794">
                  <c:v>64</c:v>
                </c:pt>
                <c:pt idx="8795">
                  <c:v>35</c:v>
                </c:pt>
                <c:pt idx="8796">
                  <c:v>73</c:v>
                </c:pt>
                <c:pt idx="8797">
                  <c:v>47</c:v>
                </c:pt>
                <c:pt idx="8798">
                  <c:v>50</c:v>
                </c:pt>
                <c:pt idx="8799">
                  <c:v>46</c:v>
                </c:pt>
                <c:pt idx="8800">
                  <c:v>55</c:v>
                </c:pt>
                <c:pt idx="8801">
                  <c:v>73</c:v>
                </c:pt>
                <c:pt idx="8802">
                  <c:v>54</c:v>
                </c:pt>
                <c:pt idx="8803">
                  <c:v>64</c:v>
                </c:pt>
                <c:pt idx="8804">
                  <c:v>50</c:v>
                </c:pt>
                <c:pt idx="8805">
                  <c:v>45</c:v>
                </c:pt>
                <c:pt idx="8806">
                  <c:v>47</c:v>
                </c:pt>
                <c:pt idx="8807">
                  <c:v>36</c:v>
                </c:pt>
                <c:pt idx="8808">
                  <c:v>60</c:v>
                </c:pt>
                <c:pt idx="8809">
                  <c:v>57</c:v>
                </c:pt>
                <c:pt idx="8810">
                  <c:v>54</c:v>
                </c:pt>
                <c:pt idx="8811">
                  <c:v>45</c:v>
                </c:pt>
                <c:pt idx="8812">
                  <c:v>57</c:v>
                </c:pt>
                <c:pt idx="8813">
                  <c:v>45</c:v>
                </c:pt>
                <c:pt idx="8814">
                  <c:v>55</c:v>
                </c:pt>
                <c:pt idx="8815">
                  <c:v>55</c:v>
                </c:pt>
                <c:pt idx="8816">
                  <c:v>52</c:v>
                </c:pt>
                <c:pt idx="8817">
                  <c:v>55</c:v>
                </c:pt>
                <c:pt idx="8818">
                  <c:v>43</c:v>
                </c:pt>
                <c:pt idx="8819">
                  <c:v>47</c:v>
                </c:pt>
                <c:pt idx="8820">
                  <c:v>59</c:v>
                </c:pt>
                <c:pt idx="8821">
                  <c:v>47</c:v>
                </c:pt>
                <c:pt idx="8822">
                  <c:v>50</c:v>
                </c:pt>
                <c:pt idx="8823">
                  <c:v>62</c:v>
                </c:pt>
                <c:pt idx="8824">
                  <c:v>51</c:v>
                </c:pt>
                <c:pt idx="8825">
                  <c:v>59</c:v>
                </c:pt>
                <c:pt idx="8826">
                  <c:v>68</c:v>
                </c:pt>
                <c:pt idx="8827">
                  <c:v>57</c:v>
                </c:pt>
                <c:pt idx="8828">
                  <c:v>55</c:v>
                </c:pt>
                <c:pt idx="8829">
                  <c:v>66</c:v>
                </c:pt>
                <c:pt idx="8830">
                  <c:v>49</c:v>
                </c:pt>
                <c:pt idx="8831">
                  <c:v>63</c:v>
                </c:pt>
                <c:pt idx="8832">
                  <c:v>58</c:v>
                </c:pt>
                <c:pt idx="8833">
                  <c:v>49</c:v>
                </c:pt>
                <c:pt idx="8834">
                  <c:v>62</c:v>
                </c:pt>
                <c:pt idx="8835">
                  <c:v>69</c:v>
                </c:pt>
                <c:pt idx="8836">
                  <c:v>53</c:v>
                </c:pt>
                <c:pt idx="8837">
                  <c:v>47</c:v>
                </c:pt>
                <c:pt idx="8838">
                  <c:v>53</c:v>
                </c:pt>
                <c:pt idx="8839">
                  <c:v>61</c:v>
                </c:pt>
                <c:pt idx="8840">
                  <c:v>54</c:v>
                </c:pt>
                <c:pt idx="8841">
                  <c:v>53</c:v>
                </c:pt>
                <c:pt idx="8842">
                  <c:v>67</c:v>
                </c:pt>
                <c:pt idx="8843">
                  <c:v>49</c:v>
                </c:pt>
                <c:pt idx="8844">
                  <c:v>59</c:v>
                </c:pt>
                <c:pt idx="8845">
                  <c:v>64</c:v>
                </c:pt>
                <c:pt idx="8846">
                  <c:v>44</c:v>
                </c:pt>
                <c:pt idx="8847">
                  <c:v>55</c:v>
                </c:pt>
                <c:pt idx="8848">
                  <c:v>60</c:v>
                </c:pt>
                <c:pt idx="8849">
                  <c:v>58</c:v>
                </c:pt>
                <c:pt idx="8850">
                  <c:v>53</c:v>
                </c:pt>
                <c:pt idx="8851">
                  <c:v>44</c:v>
                </c:pt>
                <c:pt idx="8852">
                  <c:v>54</c:v>
                </c:pt>
                <c:pt idx="8853">
                  <c:v>57</c:v>
                </c:pt>
                <c:pt idx="8854">
                  <c:v>32</c:v>
                </c:pt>
                <c:pt idx="8855">
                  <c:v>51</c:v>
                </c:pt>
                <c:pt idx="8856">
                  <c:v>54</c:v>
                </c:pt>
                <c:pt idx="8857">
                  <c:v>56</c:v>
                </c:pt>
                <c:pt idx="8858">
                  <c:v>62</c:v>
                </c:pt>
                <c:pt idx="8859">
                  <c:v>59</c:v>
                </c:pt>
                <c:pt idx="8860">
                  <c:v>65</c:v>
                </c:pt>
                <c:pt idx="8861">
                  <c:v>50</c:v>
                </c:pt>
                <c:pt idx="8862">
                  <c:v>66</c:v>
                </c:pt>
                <c:pt idx="8863">
                  <c:v>63</c:v>
                </c:pt>
                <c:pt idx="8864">
                  <c:v>64</c:v>
                </c:pt>
                <c:pt idx="8865">
                  <c:v>55</c:v>
                </c:pt>
                <c:pt idx="8866">
                  <c:v>51</c:v>
                </c:pt>
                <c:pt idx="8867">
                  <c:v>64</c:v>
                </c:pt>
                <c:pt idx="8868">
                  <c:v>58</c:v>
                </c:pt>
                <c:pt idx="8869">
                  <c:v>42</c:v>
                </c:pt>
                <c:pt idx="8870">
                  <c:v>70</c:v>
                </c:pt>
                <c:pt idx="8871">
                  <c:v>54</c:v>
                </c:pt>
                <c:pt idx="8872">
                  <c:v>61</c:v>
                </c:pt>
                <c:pt idx="8873">
                  <c:v>73</c:v>
                </c:pt>
                <c:pt idx="8874">
                  <c:v>54</c:v>
                </c:pt>
                <c:pt idx="8875">
                  <c:v>50</c:v>
                </c:pt>
                <c:pt idx="8876">
                  <c:v>58</c:v>
                </c:pt>
                <c:pt idx="8877">
                  <c:v>40</c:v>
                </c:pt>
                <c:pt idx="8878">
                  <c:v>66</c:v>
                </c:pt>
                <c:pt idx="8879">
                  <c:v>62</c:v>
                </c:pt>
                <c:pt idx="8880">
                  <c:v>52</c:v>
                </c:pt>
                <c:pt idx="8881">
                  <c:v>69</c:v>
                </c:pt>
                <c:pt idx="8882">
                  <c:v>36</c:v>
                </c:pt>
                <c:pt idx="8883">
                  <c:v>44</c:v>
                </c:pt>
                <c:pt idx="8884">
                  <c:v>45</c:v>
                </c:pt>
                <c:pt idx="8885">
                  <c:v>37</c:v>
                </c:pt>
                <c:pt idx="8886">
                  <c:v>45</c:v>
                </c:pt>
                <c:pt idx="8887">
                  <c:v>40</c:v>
                </c:pt>
                <c:pt idx="8888">
                  <c:v>52</c:v>
                </c:pt>
                <c:pt idx="8889">
                  <c:v>61</c:v>
                </c:pt>
                <c:pt idx="8890">
                  <c:v>52</c:v>
                </c:pt>
                <c:pt idx="8891">
                  <c:v>64</c:v>
                </c:pt>
                <c:pt idx="8892">
                  <c:v>55</c:v>
                </c:pt>
                <c:pt idx="8893">
                  <c:v>78</c:v>
                </c:pt>
                <c:pt idx="8894">
                  <c:v>68</c:v>
                </c:pt>
                <c:pt idx="8895">
                  <c:v>56</c:v>
                </c:pt>
                <c:pt idx="8896">
                  <c:v>66</c:v>
                </c:pt>
                <c:pt idx="8897">
                  <c:v>73</c:v>
                </c:pt>
                <c:pt idx="8898">
                  <c:v>51</c:v>
                </c:pt>
                <c:pt idx="8899">
                  <c:v>59</c:v>
                </c:pt>
                <c:pt idx="8900">
                  <c:v>80</c:v>
                </c:pt>
                <c:pt idx="8901">
                  <c:v>61</c:v>
                </c:pt>
                <c:pt idx="8902">
                  <c:v>52</c:v>
                </c:pt>
                <c:pt idx="8903">
                  <c:v>59</c:v>
                </c:pt>
                <c:pt idx="8904">
                  <c:v>68</c:v>
                </c:pt>
                <c:pt idx="8905">
                  <c:v>53</c:v>
                </c:pt>
                <c:pt idx="8906">
                  <c:v>52</c:v>
                </c:pt>
                <c:pt idx="8907">
                  <c:v>64</c:v>
                </c:pt>
                <c:pt idx="8908">
                  <c:v>75</c:v>
                </c:pt>
                <c:pt idx="8909">
                  <c:v>65</c:v>
                </c:pt>
                <c:pt idx="8910">
                  <c:v>38</c:v>
                </c:pt>
                <c:pt idx="8911">
                  <c:v>59</c:v>
                </c:pt>
                <c:pt idx="8912">
                  <c:v>68</c:v>
                </c:pt>
                <c:pt idx="8913">
                  <c:v>55</c:v>
                </c:pt>
                <c:pt idx="8914">
                  <c:v>63</c:v>
                </c:pt>
                <c:pt idx="8915">
                  <c:v>52</c:v>
                </c:pt>
                <c:pt idx="8916">
                  <c:v>46</c:v>
                </c:pt>
                <c:pt idx="8917">
                  <c:v>68</c:v>
                </c:pt>
                <c:pt idx="8918">
                  <c:v>46</c:v>
                </c:pt>
                <c:pt idx="8919">
                  <c:v>48</c:v>
                </c:pt>
                <c:pt idx="8920">
                  <c:v>58</c:v>
                </c:pt>
                <c:pt idx="8921">
                  <c:v>49</c:v>
                </c:pt>
                <c:pt idx="8922">
                  <c:v>39</c:v>
                </c:pt>
                <c:pt idx="8923">
                  <c:v>50</c:v>
                </c:pt>
                <c:pt idx="8924">
                  <c:v>48</c:v>
                </c:pt>
                <c:pt idx="8925">
                  <c:v>55</c:v>
                </c:pt>
                <c:pt idx="8926">
                  <c:v>47</c:v>
                </c:pt>
                <c:pt idx="8927">
                  <c:v>49</c:v>
                </c:pt>
                <c:pt idx="8928">
                  <c:v>49</c:v>
                </c:pt>
                <c:pt idx="8929">
                  <c:v>50</c:v>
                </c:pt>
                <c:pt idx="8930">
                  <c:v>57</c:v>
                </c:pt>
                <c:pt idx="8931">
                  <c:v>55</c:v>
                </c:pt>
                <c:pt idx="8932">
                  <c:v>55</c:v>
                </c:pt>
                <c:pt idx="8933">
                  <c:v>49</c:v>
                </c:pt>
                <c:pt idx="8934">
                  <c:v>53</c:v>
                </c:pt>
                <c:pt idx="8935">
                  <c:v>35</c:v>
                </c:pt>
                <c:pt idx="8936">
                  <c:v>60</c:v>
                </c:pt>
                <c:pt idx="8937">
                  <c:v>52</c:v>
                </c:pt>
                <c:pt idx="8938">
                  <c:v>58</c:v>
                </c:pt>
                <c:pt idx="8939">
                  <c:v>51</c:v>
                </c:pt>
                <c:pt idx="8940">
                  <c:v>61</c:v>
                </c:pt>
                <c:pt idx="8941">
                  <c:v>58</c:v>
                </c:pt>
                <c:pt idx="8942">
                  <c:v>49</c:v>
                </c:pt>
                <c:pt idx="8943">
                  <c:v>60</c:v>
                </c:pt>
                <c:pt idx="8944">
                  <c:v>61</c:v>
                </c:pt>
                <c:pt idx="8945">
                  <c:v>58</c:v>
                </c:pt>
                <c:pt idx="8946">
                  <c:v>74</c:v>
                </c:pt>
                <c:pt idx="8947">
                  <c:v>47</c:v>
                </c:pt>
                <c:pt idx="8948">
                  <c:v>67</c:v>
                </c:pt>
                <c:pt idx="8949">
                  <c:v>45</c:v>
                </c:pt>
                <c:pt idx="8950">
                  <c:v>63</c:v>
                </c:pt>
                <c:pt idx="8951">
                  <c:v>48</c:v>
                </c:pt>
                <c:pt idx="8952">
                  <c:v>49</c:v>
                </c:pt>
                <c:pt idx="8953">
                  <c:v>45</c:v>
                </c:pt>
                <c:pt idx="8954">
                  <c:v>58</c:v>
                </c:pt>
                <c:pt idx="8955">
                  <c:v>50</c:v>
                </c:pt>
                <c:pt idx="8956">
                  <c:v>59</c:v>
                </c:pt>
                <c:pt idx="8957">
                  <c:v>37</c:v>
                </c:pt>
                <c:pt idx="8958">
                  <c:v>69</c:v>
                </c:pt>
                <c:pt idx="8959">
                  <c:v>44</c:v>
                </c:pt>
                <c:pt idx="8960">
                  <c:v>61</c:v>
                </c:pt>
                <c:pt idx="8961">
                  <c:v>62</c:v>
                </c:pt>
                <c:pt idx="8962">
                  <c:v>45</c:v>
                </c:pt>
                <c:pt idx="8963">
                  <c:v>57</c:v>
                </c:pt>
                <c:pt idx="8964">
                  <c:v>60</c:v>
                </c:pt>
                <c:pt idx="8965">
                  <c:v>61</c:v>
                </c:pt>
                <c:pt idx="8966">
                  <c:v>59</c:v>
                </c:pt>
                <c:pt idx="8967">
                  <c:v>63</c:v>
                </c:pt>
                <c:pt idx="8968">
                  <c:v>64</c:v>
                </c:pt>
                <c:pt idx="8969">
                  <c:v>62</c:v>
                </c:pt>
                <c:pt idx="8970">
                  <c:v>68</c:v>
                </c:pt>
                <c:pt idx="8971">
                  <c:v>46</c:v>
                </c:pt>
                <c:pt idx="8972">
                  <c:v>41</c:v>
                </c:pt>
                <c:pt idx="8973">
                  <c:v>65</c:v>
                </c:pt>
                <c:pt idx="8974">
                  <c:v>47</c:v>
                </c:pt>
                <c:pt idx="8975">
                  <c:v>54</c:v>
                </c:pt>
                <c:pt idx="8976">
                  <c:v>61</c:v>
                </c:pt>
                <c:pt idx="8977">
                  <c:v>43</c:v>
                </c:pt>
                <c:pt idx="8978">
                  <c:v>54</c:v>
                </c:pt>
                <c:pt idx="8979">
                  <c:v>54</c:v>
                </c:pt>
                <c:pt idx="8980">
                  <c:v>52</c:v>
                </c:pt>
                <c:pt idx="8981">
                  <c:v>54</c:v>
                </c:pt>
                <c:pt idx="8982">
                  <c:v>56</c:v>
                </c:pt>
                <c:pt idx="8983">
                  <c:v>42</c:v>
                </c:pt>
                <c:pt idx="8984">
                  <c:v>60</c:v>
                </c:pt>
                <c:pt idx="8985">
                  <c:v>76</c:v>
                </c:pt>
                <c:pt idx="8986">
                  <c:v>56</c:v>
                </c:pt>
                <c:pt idx="8987">
                  <c:v>50</c:v>
                </c:pt>
                <c:pt idx="8988">
                  <c:v>61</c:v>
                </c:pt>
                <c:pt idx="8989">
                  <c:v>63</c:v>
                </c:pt>
                <c:pt idx="8990">
                  <c:v>52</c:v>
                </c:pt>
                <c:pt idx="8991">
                  <c:v>67</c:v>
                </c:pt>
                <c:pt idx="8992">
                  <c:v>62</c:v>
                </c:pt>
                <c:pt idx="8993">
                  <c:v>41</c:v>
                </c:pt>
                <c:pt idx="8994">
                  <c:v>66</c:v>
                </c:pt>
                <c:pt idx="8995">
                  <c:v>55</c:v>
                </c:pt>
                <c:pt idx="8996">
                  <c:v>48</c:v>
                </c:pt>
                <c:pt idx="8997">
                  <c:v>51</c:v>
                </c:pt>
                <c:pt idx="8998">
                  <c:v>45</c:v>
                </c:pt>
                <c:pt idx="8999">
                  <c:v>59</c:v>
                </c:pt>
                <c:pt idx="9000">
                  <c:v>64</c:v>
                </c:pt>
                <c:pt idx="9001">
                  <c:v>56</c:v>
                </c:pt>
                <c:pt idx="9002">
                  <c:v>54</c:v>
                </c:pt>
                <c:pt idx="9003">
                  <c:v>74</c:v>
                </c:pt>
                <c:pt idx="9004">
                  <c:v>66</c:v>
                </c:pt>
                <c:pt idx="9005">
                  <c:v>57</c:v>
                </c:pt>
                <c:pt idx="9006">
                  <c:v>45</c:v>
                </c:pt>
                <c:pt idx="9007">
                  <c:v>52</c:v>
                </c:pt>
                <c:pt idx="9008">
                  <c:v>52</c:v>
                </c:pt>
                <c:pt idx="9009">
                  <c:v>43</c:v>
                </c:pt>
                <c:pt idx="9010">
                  <c:v>41</c:v>
                </c:pt>
                <c:pt idx="9011">
                  <c:v>48</c:v>
                </c:pt>
                <c:pt idx="9012">
                  <c:v>42</c:v>
                </c:pt>
                <c:pt idx="9013">
                  <c:v>53</c:v>
                </c:pt>
                <c:pt idx="9014">
                  <c:v>32</c:v>
                </c:pt>
                <c:pt idx="9015">
                  <c:v>56</c:v>
                </c:pt>
                <c:pt idx="9016">
                  <c:v>57</c:v>
                </c:pt>
                <c:pt idx="9017">
                  <c:v>65</c:v>
                </c:pt>
                <c:pt idx="9018">
                  <c:v>64</c:v>
                </c:pt>
                <c:pt idx="9019">
                  <c:v>53</c:v>
                </c:pt>
                <c:pt idx="9020">
                  <c:v>56</c:v>
                </c:pt>
                <c:pt idx="9021">
                  <c:v>51</c:v>
                </c:pt>
                <c:pt idx="9022">
                  <c:v>45</c:v>
                </c:pt>
                <c:pt idx="9023">
                  <c:v>49</c:v>
                </c:pt>
                <c:pt idx="9024">
                  <c:v>65</c:v>
                </c:pt>
                <c:pt idx="9025">
                  <c:v>58</c:v>
                </c:pt>
                <c:pt idx="9026">
                  <c:v>45</c:v>
                </c:pt>
                <c:pt idx="9027">
                  <c:v>67</c:v>
                </c:pt>
                <c:pt idx="9028">
                  <c:v>47</c:v>
                </c:pt>
                <c:pt idx="9029">
                  <c:v>69</c:v>
                </c:pt>
                <c:pt idx="9030">
                  <c:v>57</c:v>
                </c:pt>
                <c:pt idx="9031">
                  <c:v>57</c:v>
                </c:pt>
                <c:pt idx="9032">
                  <c:v>74</c:v>
                </c:pt>
                <c:pt idx="9033">
                  <c:v>53</c:v>
                </c:pt>
                <c:pt idx="9034">
                  <c:v>56</c:v>
                </c:pt>
                <c:pt idx="9035">
                  <c:v>45</c:v>
                </c:pt>
                <c:pt idx="9036">
                  <c:v>69</c:v>
                </c:pt>
                <c:pt idx="9037">
                  <c:v>48</c:v>
                </c:pt>
                <c:pt idx="9038">
                  <c:v>58</c:v>
                </c:pt>
                <c:pt idx="9039">
                  <c:v>55</c:v>
                </c:pt>
                <c:pt idx="9040">
                  <c:v>70</c:v>
                </c:pt>
                <c:pt idx="9041">
                  <c:v>45</c:v>
                </c:pt>
                <c:pt idx="9042">
                  <c:v>61</c:v>
                </c:pt>
                <c:pt idx="9043">
                  <c:v>50</c:v>
                </c:pt>
                <c:pt idx="9044">
                  <c:v>66</c:v>
                </c:pt>
                <c:pt idx="9045">
                  <c:v>51</c:v>
                </c:pt>
                <c:pt idx="9046">
                  <c:v>55</c:v>
                </c:pt>
                <c:pt idx="9047">
                  <c:v>41</c:v>
                </c:pt>
                <c:pt idx="9048">
                  <c:v>37</c:v>
                </c:pt>
                <c:pt idx="9049">
                  <c:v>48</c:v>
                </c:pt>
                <c:pt idx="9050">
                  <c:v>48</c:v>
                </c:pt>
                <c:pt idx="9051">
                  <c:v>40</c:v>
                </c:pt>
                <c:pt idx="9052">
                  <c:v>51</c:v>
                </c:pt>
                <c:pt idx="9053">
                  <c:v>54</c:v>
                </c:pt>
                <c:pt idx="9054">
                  <c:v>43</c:v>
                </c:pt>
                <c:pt idx="9055">
                  <c:v>64</c:v>
                </c:pt>
                <c:pt idx="9056">
                  <c:v>65</c:v>
                </c:pt>
                <c:pt idx="9057">
                  <c:v>59</c:v>
                </c:pt>
                <c:pt idx="9058">
                  <c:v>68</c:v>
                </c:pt>
                <c:pt idx="9059">
                  <c:v>52</c:v>
                </c:pt>
                <c:pt idx="9060">
                  <c:v>52</c:v>
                </c:pt>
                <c:pt idx="9061">
                  <c:v>59</c:v>
                </c:pt>
                <c:pt idx="9062">
                  <c:v>63</c:v>
                </c:pt>
                <c:pt idx="9063">
                  <c:v>59</c:v>
                </c:pt>
                <c:pt idx="9064">
                  <c:v>58</c:v>
                </c:pt>
                <c:pt idx="9065">
                  <c:v>54</c:v>
                </c:pt>
                <c:pt idx="9066">
                  <c:v>51</c:v>
                </c:pt>
                <c:pt idx="9067">
                  <c:v>56</c:v>
                </c:pt>
                <c:pt idx="9068">
                  <c:v>50</c:v>
                </c:pt>
                <c:pt idx="9069">
                  <c:v>44</c:v>
                </c:pt>
                <c:pt idx="9070">
                  <c:v>33</c:v>
                </c:pt>
                <c:pt idx="9071">
                  <c:v>47</c:v>
                </c:pt>
                <c:pt idx="9072">
                  <c:v>53</c:v>
                </c:pt>
                <c:pt idx="9073">
                  <c:v>48</c:v>
                </c:pt>
                <c:pt idx="9074">
                  <c:v>53</c:v>
                </c:pt>
                <c:pt idx="9075">
                  <c:v>66</c:v>
                </c:pt>
                <c:pt idx="9076">
                  <c:v>81</c:v>
                </c:pt>
                <c:pt idx="9077">
                  <c:v>57</c:v>
                </c:pt>
                <c:pt idx="9078">
                  <c:v>46</c:v>
                </c:pt>
                <c:pt idx="9079">
                  <c:v>53</c:v>
                </c:pt>
                <c:pt idx="9080">
                  <c:v>46</c:v>
                </c:pt>
                <c:pt idx="9081">
                  <c:v>43</c:v>
                </c:pt>
                <c:pt idx="9082">
                  <c:v>61</c:v>
                </c:pt>
                <c:pt idx="9083">
                  <c:v>61</c:v>
                </c:pt>
                <c:pt idx="9084">
                  <c:v>51</c:v>
                </c:pt>
                <c:pt idx="9085">
                  <c:v>69</c:v>
                </c:pt>
                <c:pt idx="9086">
                  <c:v>62</c:v>
                </c:pt>
                <c:pt idx="9087">
                  <c:v>49</c:v>
                </c:pt>
                <c:pt idx="9088">
                  <c:v>70</c:v>
                </c:pt>
                <c:pt idx="9089">
                  <c:v>66</c:v>
                </c:pt>
                <c:pt idx="9090">
                  <c:v>61</c:v>
                </c:pt>
                <c:pt idx="9091">
                  <c:v>57</c:v>
                </c:pt>
                <c:pt idx="9092">
                  <c:v>64</c:v>
                </c:pt>
                <c:pt idx="9093">
                  <c:v>42</c:v>
                </c:pt>
                <c:pt idx="9094">
                  <c:v>69</c:v>
                </c:pt>
                <c:pt idx="9095">
                  <c:v>58</c:v>
                </c:pt>
                <c:pt idx="9096">
                  <c:v>40</c:v>
                </c:pt>
                <c:pt idx="9097">
                  <c:v>61</c:v>
                </c:pt>
                <c:pt idx="9098">
                  <c:v>57</c:v>
                </c:pt>
                <c:pt idx="9099">
                  <c:v>66</c:v>
                </c:pt>
                <c:pt idx="9100">
                  <c:v>55</c:v>
                </c:pt>
                <c:pt idx="9101">
                  <c:v>56</c:v>
                </c:pt>
                <c:pt idx="9102">
                  <c:v>54</c:v>
                </c:pt>
                <c:pt idx="9103">
                  <c:v>56</c:v>
                </c:pt>
                <c:pt idx="9104">
                  <c:v>51</c:v>
                </c:pt>
                <c:pt idx="9105">
                  <c:v>56</c:v>
                </c:pt>
                <c:pt idx="9106">
                  <c:v>67</c:v>
                </c:pt>
                <c:pt idx="9107">
                  <c:v>57</c:v>
                </c:pt>
                <c:pt idx="9108">
                  <c:v>43</c:v>
                </c:pt>
                <c:pt idx="9109">
                  <c:v>45</c:v>
                </c:pt>
                <c:pt idx="9110">
                  <c:v>47</c:v>
                </c:pt>
                <c:pt idx="9111">
                  <c:v>48</c:v>
                </c:pt>
                <c:pt idx="9112">
                  <c:v>41</c:v>
                </c:pt>
                <c:pt idx="9113">
                  <c:v>58</c:v>
                </c:pt>
                <c:pt idx="9114">
                  <c:v>49</c:v>
                </c:pt>
                <c:pt idx="9115">
                  <c:v>64</c:v>
                </c:pt>
                <c:pt idx="9116">
                  <c:v>49</c:v>
                </c:pt>
                <c:pt idx="9117">
                  <c:v>79</c:v>
                </c:pt>
                <c:pt idx="9118">
                  <c:v>49</c:v>
                </c:pt>
                <c:pt idx="9119">
                  <c:v>47</c:v>
                </c:pt>
                <c:pt idx="9120">
                  <c:v>45</c:v>
                </c:pt>
                <c:pt idx="9121">
                  <c:v>60</c:v>
                </c:pt>
                <c:pt idx="9122">
                  <c:v>71</c:v>
                </c:pt>
                <c:pt idx="9123">
                  <c:v>44</c:v>
                </c:pt>
                <c:pt idx="9124">
                  <c:v>61</c:v>
                </c:pt>
                <c:pt idx="9125">
                  <c:v>41</c:v>
                </c:pt>
                <c:pt idx="9126">
                  <c:v>62</c:v>
                </c:pt>
                <c:pt idx="9127">
                  <c:v>51</c:v>
                </c:pt>
                <c:pt idx="9128">
                  <c:v>46</c:v>
                </c:pt>
                <c:pt idx="9129">
                  <c:v>58</c:v>
                </c:pt>
                <c:pt idx="9130">
                  <c:v>59</c:v>
                </c:pt>
                <c:pt idx="9131">
                  <c:v>48</c:v>
                </c:pt>
                <c:pt idx="9132">
                  <c:v>54</c:v>
                </c:pt>
                <c:pt idx="9133">
                  <c:v>50</c:v>
                </c:pt>
                <c:pt idx="9134">
                  <c:v>51</c:v>
                </c:pt>
                <c:pt idx="9135">
                  <c:v>44</c:v>
                </c:pt>
                <c:pt idx="9136">
                  <c:v>75</c:v>
                </c:pt>
                <c:pt idx="9137">
                  <c:v>70</c:v>
                </c:pt>
                <c:pt idx="9138">
                  <c:v>54</c:v>
                </c:pt>
                <c:pt idx="9139">
                  <c:v>53</c:v>
                </c:pt>
                <c:pt idx="9140">
                  <c:v>58</c:v>
                </c:pt>
                <c:pt idx="9141">
                  <c:v>50</c:v>
                </c:pt>
                <c:pt idx="9142">
                  <c:v>63</c:v>
                </c:pt>
                <c:pt idx="9143">
                  <c:v>49</c:v>
                </c:pt>
                <c:pt idx="9144">
                  <c:v>45</c:v>
                </c:pt>
                <c:pt idx="9145">
                  <c:v>50</c:v>
                </c:pt>
                <c:pt idx="9146">
                  <c:v>50</c:v>
                </c:pt>
                <c:pt idx="9147">
                  <c:v>60</c:v>
                </c:pt>
                <c:pt idx="9148">
                  <c:v>48</c:v>
                </c:pt>
                <c:pt idx="9149">
                  <c:v>54</c:v>
                </c:pt>
                <c:pt idx="9150">
                  <c:v>43</c:v>
                </c:pt>
                <c:pt idx="9151">
                  <c:v>64</c:v>
                </c:pt>
                <c:pt idx="9152">
                  <c:v>42</c:v>
                </c:pt>
                <c:pt idx="9153">
                  <c:v>61</c:v>
                </c:pt>
                <c:pt idx="9154">
                  <c:v>60</c:v>
                </c:pt>
                <c:pt idx="9155">
                  <c:v>62</c:v>
                </c:pt>
                <c:pt idx="9156">
                  <c:v>60</c:v>
                </c:pt>
                <c:pt idx="9157">
                  <c:v>44</c:v>
                </c:pt>
                <c:pt idx="9158">
                  <c:v>36</c:v>
                </c:pt>
                <c:pt idx="9159">
                  <c:v>54</c:v>
                </c:pt>
                <c:pt idx="9160">
                  <c:v>64</c:v>
                </c:pt>
                <c:pt idx="9161">
                  <c:v>64</c:v>
                </c:pt>
                <c:pt idx="9162">
                  <c:v>64</c:v>
                </c:pt>
                <c:pt idx="9163">
                  <c:v>58</c:v>
                </c:pt>
                <c:pt idx="9164">
                  <c:v>53</c:v>
                </c:pt>
                <c:pt idx="9165">
                  <c:v>42</c:v>
                </c:pt>
                <c:pt idx="9166">
                  <c:v>65</c:v>
                </c:pt>
                <c:pt idx="9167">
                  <c:v>48</c:v>
                </c:pt>
                <c:pt idx="9168">
                  <c:v>50</c:v>
                </c:pt>
                <c:pt idx="9169">
                  <c:v>59</c:v>
                </c:pt>
                <c:pt idx="9170">
                  <c:v>65</c:v>
                </c:pt>
                <c:pt idx="9171">
                  <c:v>36</c:v>
                </c:pt>
                <c:pt idx="9172">
                  <c:v>66</c:v>
                </c:pt>
                <c:pt idx="9173">
                  <c:v>54</c:v>
                </c:pt>
                <c:pt idx="9174">
                  <c:v>66</c:v>
                </c:pt>
                <c:pt idx="9175">
                  <c:v>53</c:v>
                </c:pt>
                <c:pt idx="9176">
                  <c:v>57</c:v>
                </c:pt>
                <c:pt idx="9177">
                  <c:v>61</c:v>
                </c:pt>
                <c:pt idx="9178">
                  <c:v>46</c:v>
                </c:pt>
                <c:pt idx="9179">
                  <c:v>59</c:v>
                </c:pt>
                <c:pt idx="9180">
                  <c:v>62</c:v>
                </c:pt>
                <c:pt idx="9181">
                  <c:v>55</c:v>
                </c:pt>
                <c:pt idx="9182">
                  <c:v>70</c:v>
                </c:pt>
                <c:pt idx="9183">
                  <c:v>63</c:v>
                </c:pt>
                <c:pt idx="9184">
                  <c:v>59</c:v>
                </c:pt>
                <c:pt idx="9185">
                  <c:v>51</c:v>
                </c:pt>
                <c:pt idx="9186">
                  <c:v>44</c:v>
                </c:pt>
                <c:pt idx="9187">
                  <c:v>35</c:v>
                </c:pt>
                <c:pt idx="9188">
                  <c:v>58</c:v>
                </c:pt>
                <c:pt idx="9189">
                  <c:v>42</c:v>
                </c:pt>
                <c:pt idx="9190">
                  <c:v>49</c:v>
                </c:pt>
                <c:pt idx="9191">
                  <c:v>65</c:v>
                </c:pt>
                <c:pt idx="9192">
                  <c:v>44</c:v>
                </c:pt>
                <c:pt idx="9193">
                  <c:v>56</c:v>
                </c:pt>
                <c:pt idx="9194">
                  <c:v>45</c:v>
                </c:pt>
                <c:pt idx="9195">
                  <c:v>62</c:v>
                </c:pt>
                <c:pt idx="9196">
                  <c:v>61</c:v>
                </c:pt>
                <c:pt idx="9197">
                  <c:v>57</c:v>
                </c:pt>
                <c:pt idx="9198">
                  <c:v>56</c:v>
                </c:pt>
                <c:pt idx="9199">
                  <c:v>45</c:v>
                </c:pt>
                <c:pt idx="9200">
                  <c:v>72</c:v>
                </c:pt>
                <c:pt idx="9201">
                  <c:v>58</c:v>
                </c:pt>
                <c:pt idx="9202">
                  <c:v>47</c:v>
                </c:pt>
                <c:pt idx="9203">
                  <c:v>52</c:v>
                </c:pt>
                <c:pt idx="9204">
                  <c:v>64</c:v>
                </c:pt>
                <c:pt idx="9205">
                  <c:v>48</c:v>
                </c:pt>
                <c:pt idx="9206">
                  <c:v>47</c:v>
                </c:pt>
                <c:pt idx="9207">
                  <c:v>59</c:v>
                </c:pt>
                <c:pt idx="9208">
                  <c:v>50</c:v>
                </c:pt>
                <c:pt idx="9209">
                  <c:v>62</c:v>
                </c:pt>
                <c:pt idx="9210">
                  <c:v>52</c:v>
                </c:pt>
                <c:pt idx="9211">
                  <c:v>59</c:v>
                </c:pt>
                <c:pt idx="9212">
                  <c:v>65</c:v>
                </c:pt>
                <c:pt idx="9213">
                  <c:v>56</c:v>
                </c:pt>
                <c:pt idx="9214">
                  <c:v>62</c:v>
                </c:pt>
                <c:pt idx="9215">
                  <c:v>62</c:v>
                </c:pt>
                <c:pt idx="9216">
                  <c:v>63</c:v>
                </c:pt>
                <c:pt idx="9217">
                  <c:v>64</c:v>
                </c:pt>
                <c:pt idx="9218">
                  <c:v>45</c:v>
                </c:pt>
                <c:pt idx="9219">
                  <c:v>43</c:v>
                </c:pt>
                <c:pt idx="9220">
                  <c:v>63</c:v>
                </c:pt>
                <c:pt idx="9221">
                  <c:v>50</c:v>
                </c:pt>
                <c:pt idx="9222">
                  <c:v>65</c:v>
                </c:pt>
                <c:pt idx="9223">
                  <c:v>45</c:v>
                </c:pt>
                <c:pt idx="9224">
                  <c:v>68</c:v>
                </c:pt>
                <c:pt idx="9225">
                  <c:v>51</c:v>
                </c:pt>
                <c:pt idx="9226">
                  <c:v>53</c:v>
                </c:pt>
                <c:pt idx="9227">
                  <c:v>59</c:v>
                </c:pt>
                <c:pt idx="9228">
                  <c:v>72</c:v>
                </c:pt>
                <c:pt idx="9229">
                  <c:v>53</c:v>
                </c:pt>
                <c:pt idx="9230">
                  <c:v>62</c:v>
                </c:pt>
                <c:pt idx="9231">
                  <c:v>58</c:v>
                </c:pt>
                <c:pt idx="9232">
                  <c:v>51</c:v>
                </c:pt>
                <c:pt idx="9233">
                  <c:v>49</c:v>
                </c:pt>
                <c:pt idx="9234">
                  <c:v>49</c:v>
                </c:pt>
                <c:pt idx="9235">
                  <c:v>50</c:v>
                </c:pt>
                <c:pt idx="9236">
                  <c:v>52</c:v>
                </c:pt>
                <c:pt idx="9237">
                  <c:v>51</c:v>
                </c:pt>
                <c:pt idx="9238">
                  <c:v>62</c:v>
                </c:pt>
                <c:pt idx="9239">
                  <c:v>32</c:v>
                </c:pt>
                <c:pt idx="9240">
                  <c:v>62</c:v>
                </c:pt>
                <c:pt idx="9241">
                  <c:v>69</c:v>
                </c:pt>
                <c:pt idx="9242">
                  <c:v>53</c:v>
                </c:pt>
                <c:pt idx="9243">
                  <c:v>61</c:v>
                </c:pt>
                <c:pt idx="9244">
                  <c:v>57</c:v>
                </c:pt>
                <c:pt idx="9245">
                  <c:v>49</c:v>
                </c:pt>
                <c:pt idx="9246">
                  <c:v>58</c:v>
                </c:pt>
                <c:pt idx="9247">
                  <c:v>46</c:v>
                </c:pt>
                <c:pt idx="9248">
                  <c:v>55</c:v>
                </c:pt>
                <c:pt idx="9249">
                  <c:v>51</c:v>
                </c:pt>
                <c:pt idx="9250">
                  <c:v>62</c:v>
                </c:pt>
                <c:pt idx="9251">
                  <c:v>56</c:v>
                </c:pt>
                <c:pt idx="9252">
                  <c:v>59</c:v>
                </c:pt>
                <c:pt idx="9253">
                  <c:v>68</c:v>
                </c:pt>
                <c:pt idx="9254">
                  <c:v>58</c:v>
                </c:pt>
                <c:pt idx="9255">
                  <c:v>63</c:v>
                </c:pt>
                <c:pt idx="9256">
                  <c:v>61</c:v>
                </c:pt>
                <c:pt idx="9257">
                  <c:v>70</c:v>
                </c:pt>
                <c:pt idx="9258">
                  <c:v>70</c:v>
                </c:pt>
                <c:pt idx="9259">
                  <c:v>55</c:v>
                </c:pt>
                <c:pt idx="9260">
                  <c:v>60</c:v>
                </c:pt>
                <c:pt idx="9261">
                  <c:v>61</c:v>
                </c:pt>
                <c:pt idx="9262">
                  <c:v>56</c:v>
                </c:pt>
                <c:pt idx="9263">
                  <c:v>40</c:v>
                </c:pt>
                <c:pt idx="9264">
                  <c:v>44</c:v>
                </c:pt>
                <c:pt idx="9265">
                  <c:v>48</c:v>
                </c:pt>
                <c:pt idx="9266">
                  <c:v>44</c:v>
                </c:pt>
                <c:pt idx="9267">
                  <c:v>55</c:v>
                </c:pt>
                <c:pt idx="9268">
                  <c:v>60</c:v>
                </c:pt>
                <c:pt idx="9269">
                  <c:v>77</c:v>
                </c:pt>
                <c:pt idx="9270">
                  <c:v>69</c:v>
                </c:pt>
                <c:pt idx="9271">
                  <c:v>59</c:v>
                </c:pt>
                <c:pt idx="9272">
                  <c:v>48</c:v>
                </c:pt>
                <c:pt idx="9273">
                  <c:v>60</c:v>
                </c:pt>
                <c:pt idx="9274">
                  <c:v>63</c:v>
                </c:pt>
                <c:pt idx="9275">
                  <c:v>46</c:v>
                </c:pt>
                <c:pt idx="9276">
                  <c:v>47</c:v>
                </c:pt>
                <c:pt idx="9277">
                  <c:v>49</c:v>
                </c:pt>
                <c:pt idx="9278">
                  <c:v>47</c:v>
                </c:pt>
                <c:pt idx="9279">
                  <c:v>59</c:v>
                </c:pt>
                <c:pt idx="9280">
                  <c:v>60</c:v>
                </c:pt>
                <c:pt idx="9281">
                  <c:v>67</c:v>
                </c:pt>
                <c:pt idx="9282">
                  <c:v>52</c:v>
                </c:pt>
                <c:pt idx="9283">
                  <c:v>43</c:v>
                </c:pt>
                <c:pt idx="9284">
                  <c:v>57</c:v>
                </c:pt>
                <c:pt idx="9285">
                  <c:v>59</c:v>
                </c:pt>
                <c:pt idx="9286">
                  <c:v>46</c:v>
                </c:pt>
                <c:pt idx="9287">
                  <c:v>70</c:v>
                </c:pt>
                <c:pt idx="9288">
                  <c:v>45</c:v>
                </c:pt>
                <c:pt idx="9289">
                  <c:v>44</c:v>
                </c:pt>
                <c:pt idx="9290">
                  <c:v>54</c:v>
                </c:pt>
                <c:pt idx="9291">
                  <c:v>42</c:v>
                </c:pt>
                <c:pt idx="9292">
                  <c:v>58</c:v>
                </c:pt>
                <c:pt idx="9293">
                  <c:v>52</c:v>
                </c:pt>
                <c:pt idx="9294">
                  <c:v>62</c:v>
                </c:pt>
                <c:pt idx="9295">
                  <c:v>45</c:v>
                </c:pt>
                <c:pt idx="9296">
                  <c:v>60</c:v>
                </c:pt>
                <c:pt idx="9297">
                  <c:v>54</c:v>
                </c:pt>
                <c:pt idx="9298">
                  <c:v>58</c:v>
                </c:pt>
                <c:pt idx="9299">
                  <c:v>47</c:v>
                </c:pt>
                <c:pt idx="9300">
                  <c:v>43</c:v>
                </c:pt>
                <c:pt idx="9301">
                  <c:v>42</c:v>
                </c:pt>
                <c:pt idx="9302">
                  <c:v>45</c:v>
                </c:pt>
                <c:pt idx="9303">
                  <c:v>43</c:v>
                </c:pt>
                <c:pt idx="9304">
                  <c:v>53</c:v>
                </c:pt>
                <c:pt idx="9305">
                  <c:v>56</c:v>
                </c:pt>
                <c:pt idx="9306">
                  <c:v>67</c:v>
                </c:pt>
                <c:pt idx="9307">
                  <c:v>56</c:v>
                </c:pt>
                <c:pt idx="9308">
                  <c:v>65</c:v>
                </c:pt>
                <c:pt idx="9309">
                  <c:v>39</c:v>
                </c:pt>
                <c:pt idx="9310">
                  <c:v>72</c:v>
                </c:pt>
                <c:pt idx="9311">
                  <c:v>73</c:v>
                </c:pt>
                <c:pt idx="9312">
                  <c:v>46</c:v>
                </c:pt>
                <c:pt idx="9313">
                  <c:v>54</c:v>
                </c:pt>
                <c:pt idx="9314">
                  <c:v>53</c:v>
                </c:pt>
                <c:pt idx="9315">
                  <c:v>38</c:v>
                </c:pt>
                <c:pt idx="9316">
                  <c:v>56</c:v>
                </c:pt>
                <c:pt idx="9317">
                  <c:v>47</c:v>
                </c:pt>
                <c:pt idx="9318">
                  <c:v>56</c:v>
                </c:pt>
                <c:pt idx="9319">
                  <c:v>59</c:v>
                </c:pt>
                <c:pt idx="9320">
                  <c:v>62</c:v>
                </c:pt>
                <c:pt idx="9321">
                  <c:v>51</c:v>
                </c:pt>
                <c:pt idx="9322">
                  <c:v>55</c:v>
                </c:pt>
                <c:pt idx="9323">
                  <c:v>48</c:v>
                </c:pt>
                <c:pt idx="9324">
                  <c:v>62</c:v>
                </c:pt>
                <c:pt idx="9325">
                  <c:v>57</c:v>
                </c:pt>
                <c:pt idx="9326">
                  <c:v>66</c:v>
                </c:pt>
                <c:pt idx="9327">
                  <c:v>60</c:v>
                </c:pt>
                <c:pt idx="9328">
                  <c:v>67</c:v>
                </c:pt>
                <c:pt idx="9329">
                  <c:v>48</c:v>
                </c:pt>
                <c:pt idx="9330">
                  <c:v>68</c:v>
                </c:pt>
                <c:pt idx="9331">
                  <c:v>65</c:v>
                </c:pt>
                <c:pt idx="9332">
                  <c:v>54</c:v>
                </c:pt>
                <c:pt idx="9333">
                  <c:v>67</c:v>
                </c:pt>
                <c:pt idx="9334">
                  <c:v>63</c:v>
                </c:pt>
                <c:pt idx="9335">
                  <c:v>58</c:v>
                </c:pt>
                <c:pt idx="9336">
                  <c:v>71</c:v>
                </c:pt>
                <c:pt idx="9337">
                  <c:v>54</c:v>
                </c:pt>
                <c:pt idx="9338">
                  <c:v>56</c:v>
                </c:pt>
                <c:pt idx="9339">
                  <c:v>53</c:v>
                </c:pt>
                <c:pt idx="9340">
                  <c:v>66</c:v>
                </c:pt>
                <c:pt idx="9341">
                  <c:v>36</c:v>
                </c:pt>
                <c:pt idx="9342">
                  <c:v>43</c:v>
                </c:pt>
                <c:pt idx="9343">
                  <c:v>46</c:v>
                </c:pt>
                <c:pt idx="9344">
                  <c:v>54</c:v>
                </c:pt>
                <c:pt idx="9345">
                  <c:v>58</c:v>
                </c:pt>
                <c:pt idx="9346">
                  <c:v>45</c:v>
                </c:pt>
                <c:pt idx="9347">
                  <c:v>66</c:v>
                </c:pt>
                <c:pt idx="9348">
                  <c:v>62</c:v>
                </c:pt>
                <c:pt idx="9349">
                  <c:v>69</c:v>
                </c:pt>
                <c:pt idx="9350">
                  <c:v>55</c:v>
                </c:pt>
                <c:pt idx="9351">
                  <c:v>40</c:v>
                </c:pt>
                <c:pt idx="9352">
                  <c:v>59</c:v>
                </c:pt>
                <c:pt idx="9353">
                  <c:v>44</c:v>
                </c:pt>
                <c:pt idx="9354">
                  <c:v>55</c:v>
                </c:pt>
                <c:pt idx="9355">
                  <c:v>60</c:v>
                </c:pt>
                <c:pt idx="9356">
                  <c:v>46</c:v>
                </c:pt>
                <c:pt idx="9357">
                  <c:v>47</c:v>
                </c:pt>
                <c:pt idx="9358">
                  <c:v>56</c:v>
                </c:pt>
                <c:pt idx="9359">
                  <c:v>50</c:v>
                </c:pt>
                <c:pt idx="9360">
                  <c:v>51</c:v>
                </c:pt>
                <c:pt idx="9361">
                  <c:v>59</c:v>
                </c:pt>
                <c:pt idx="9362">
                  <c:v>65</c:v>
                </c:pt>
                <c:pt idx="9363">
                  <c:v>62</c:v>
                </c:pt>
                <c:pt idx="9364">
                  <c:v>64</c:v>
                </c:pt>
                <c:pt idx="9365">
                  <c:v>47</c:v>
                </c:pt>
                <c:pt idx="9366">
                  <c:v>63</c:v>
                </c:pt>
                <c:pt idx="9367">
                  <c:v>55</c:v>
                </c:pt>
                <c:pt idx="9368">
                  <c:v>62</c:v>
                </c:pt>
                <c:pt idx="9369">
                  <c:v>39</c:v>
                </c:pt>
                <c:pt idx="9370">
                  <c:v>51</c:v>
                </c:pt>
                <c:pt idx="9371">
                  <c:v>64</c:v>
                </c:pt>
                <c:pt idx="9372">
                  <c:v>60</c:v>
                </c:pt>
                <c:pt idx="9373">
                  <c:v>55</c:v>
                </c:pt>
                <c:pt idx="9374">
                  <c:v>61</c:v>
                </c:pt>
                <c:pt idx="9375">
                  <c:v>68</c:v>
                </c:pt>
                <c:pt idx="9376">
                  <c:v>59</c:v>
                </c:pt>
                <c:pt idx="9377">
                  <c:v>45</c:v>
                </c:pt>
                <c:pt idx="9378">
                  <c:v>52</c:v>
                </c:pt>
                <c:pt idx="9379">
                  <c:v>70</c:v>
                </c:pt>
                <c:pt idx="9380">
                  <c:v>63</c:v>
                </c:pt>
                <c:pt idx="9381">
                  <c:v>51</c:v>
                </c:pt>
                <c:pt idx="9382">
                  <c:v>38</c:v>
                </c:pt>
                <c:pt idx="9383">
                  <c:v>54</c:v>
                </c:pt>
                <c:pt idx="9384">
                  <c:v>41</c:v>
                </c:pt>
                <c:pt idx="9385">
                  <c:v>55</c:v>
                </c:pt>
                <c:pt idx="9386">
                  <c:v>40</c:v>
                </c:pt>
                <c:pt idx="9387">
                  <c:v>30</c:v>
                </c:pt>
                <c:pt idx="9388">
                  <c:v>58</c:v>
                </c:pt>
                <c:pt idx="9389">
                  <c:v>49</c:v>
                </c:pt>
                <c:pt idx="9390">
                  <c:v>51</c:v>
                </c:pt>
                <c:pt idx="9391">
                  <c:v>58</c:v>
                </c:pt>
                <c:pt idx="9392">
                  <c:v>55</c:v>
                </c:pt>
                <c:pt idx="9393">
                  <c:v>59</c:v>
                </c:pt>
                <c:pt idx="9394">
                  <c:v>60</c:v>
                </c:pt>
                <c:pt idx="9395">
                  <c:v>53</c:v>
                </c:pt>
                <c:pt idx="9396">
                  <c:v>54</c:v>
                </c:pt>
                <c:pt idx="9397">
                  <c:v>59</c:v>
                </c:pt>
                <c:pt idx="9398">
                  <c:v>44</c:v>
                </c:pt>
                <c:pt idx="9399">
                  <c:v>63</c:v>
                </c:pt>
                <c:pt idx="9400">
                  <c:v>43</c:v>
                </c:pt>
                <c:pt idx="9401">
                  <c:v>45</c:v>
                </c:pt>
                <c:pt idx="9402">
                  <c:v>57</c:v>
                </c:pt>
                <c:pt idx="9403">
                  <c:v>42</c:v>
                </c:pt>
                <c:pt idx="9404">
                  <c:v>62</c:v>
                </c:pt>
                <c:pt idx="9405">
                  <c:v>50</c:v>
                </c:pt>
                <c:pt idx="9406">
                  <c:v>53</c:v>
                </c:pt>
                <c:pt idx="9407">
                  <c:v>40</c:v>
                </c:pt>
                <c:pt idx="9408">
                  <c:v>73</c:v>
                </c:pt>
                <c:pt idx="9409">
                  <c:v>52</c:v>
                </c:pt>
                <c:pt idx="9410">
                  <c:v>61</c:v>
                </c:pt>
                <c:pt idx="9411">
                  <c:v>50</c:v>
                </c:pt>
                <c:pt idx="9412">
                  <c:v>54</c:v>
                </c:pt>
                <c:pt idx="9413">
                  <c:v>61</c:v>
                </c:pt>
                <c:pt idx="9414">
                  <c:v>64</c:v>
                </c:pt>
                <c:pt idx="9415">
                  <c:v>57</c:v>
                </c:pt>
                <c:pt idx="9416">
                  <c:v>49</c:v>
                </c:pt>
                <c:pt idx="9417">
                  <c:v>48</c:v>
                </c:pt>
                <c:pt idx="9418">
                  <c:v>71</c:v>
                </c:pt>
                <c:pt idx="9419">
                  <c:v>52</c:v>
                </c:pt>
                <c:pt idx="9420">
                  <c:v>45</c:v>
                </c:pt>
                <c:pt idx="9421">
                  <c:v>61</c:v>
                </c:pt>
                <c:pt idx="9422">
                  <c:v>57</c:v>
                </c:pt>
                <c:pt idx="9423">
                  <c:v>66</c:v>
                </c:pt>
                <c:pt idx="9424">
                  <c:v>45</c:v>
                </c:pt>
                <c:pt idx="9425">
                  <c:v>42</c:v>
                </c:pt>
                <c:pt idx="9426">
                  <c:v>48</c:v>
                </c:pt>
                <c:pt idx="9427">
                  <c:v>31</c:v>
                </c:pt>
                <c:pt idx="9428">
                  <c:v>55</c:v>
                </c:pt>
                <c:pt idx="9429">
                  <c:v>50</c:v>
                </c:pt>
                <c:pt idx="9430">
                  <c:v>39</c:v>
                </c:pt>
                <c:pt idx="9431">
                  <c:v>62</c:v>
                </c:pt>
                <c:pt idx="9432">
                  <c:v>57</c:v>
                </c:pt>
                <c:pt idx="9433">
                  <c:v>59</c:v>
                </c:pt>
                <c:pt idx="9434">
                  <c:v>57</c:v>
                </c:pt>
                <c:pt idx="9435">
                  <c:v>48</c:v>
                </c:pt>
                <c:pt idx="9436">
                  <c:v>42</c:v>
                </c:pt>
                <c:pt idx="9437">
                  <c:v>70</c:v>
                </c:pt>
                <c:pt idx="9438">
                  <c:v>55</c:v>
                </c:pt>
                <c:pt idx="9439">
                  <c:v>66</c:v>
                </c:pt>
                <c:pt idx="9440">
                  <c:v>52</c:v>
                </c:pt>
                <c:pt idx="9441">
                  <c:v>66</c:v>
                </c:pt>
                <c:pt idx="9442">
                  <c:v>60</c:v>
                </c:pt>
                <c:pt idx="9443">
                  <c:v>51</c:v>
                </c:pt>
                <c:pt idx="9444">
                  <c:v>43</c:v>
                </c:pt>
                <c:pt idx="9445">
                  <c:v>60</c:v>
                </c:pt>
                <c:pt idx="9446">
                  <c:v>56</c:v>
                </c:pt>
                <c:pt idx="9447">
                  <c:v>50</c:v>
                </c:pt>
                <c:pt idx="9448">
                  <c:v>63</c:v>
                </c:pt>
                <c:pt idx="9449">
                  <c:v>58</c:v>
                </c:pt>
                <c:pt idx="9450">
                  <c:v>45</c:v>
                </c:pt>
                <c:pt idx="9451">
                  <c:v>46</c:v>
                </c:pt>
                <c:pt idx="9452">
                  <c:v>43</c:v>
                </c:pt>
                <c:pt idx="9453">
                  <c:v>44</c:v>
                </c:pt>
                <c:pt idx="9454">
                  <c:v>61</c:v>
                </c:pt>
                <c:pt idx="9455">
                  <c:v>52</c:v>
                </c:pt>
                <c:pt idx="9456">
                  <c:v>64</c:v>
                </c:pt>
                <c:pt idx="9457">
                  <c:v>50</c:v>
                </c:pt>
                <c:pt idx="9458">
                  <c:v>58</c:v>
                </c:pt>
                <c:pt idx="9459">
                  <c:v>54</c:v>
                </c:pt>
                <c:pt idx="9460">
                  <c:v>53</c:v>
                </c:pt>
                <c:pt idx="9461">
                  <c:v>55</c:v>
                </c:pt>
                <c:pt idx="9462">
                  <c:v>57</c:v>
                </c:pt>
                <c:pt idx="9463">
                  <c:v>54</c:v>
                </c:pt>
                <c:pt idx="9464">
                  <c:v>54</c:v>
                </c:pt>
                <c:pt idx="9465">
                  <c:v>57</c:v>
                </c:pt>
                <c:pt idx="9466">
                  <c:v>55</c:v>
                </c:pt>
                <c:pt idx="9467">
                  <c:v>54</c:v>
                </c:pt>
                <c:pt idx="9468">
                  <c:v>49</c:v>
                </c:pt>
                <c:pt idx="9469">
                  <c:v>49</c:v>
                </c:pt>
                <c:pt idx="9470">
                  <c:v>45</c:v>
                </c:pt>
                <c:pt idx="9471">
                  <c:v>36</c:v>
                </c:pt>
                <c:pt idx="9472">
                  <c:v>67</c:v>
                </c:pt>
                <c:pt idx="9473">
                  <c:v>58</c:v>
                </c:pt>
                <c:pt idx="9474">
                  <c:v>62</c:v>
                </c:pt>
                <c:pt idx="9475">
                  <c:v>51</c:v>
                </c:pt>
                <c:pt idx="9476">
                  <c:v>57</c:v>
                </c:pt>
                <c:pt idx="9477">
                  <c:v>58</c:v>
                </c:pt>
                <c:pt idx="9478">
                  <c:v>69</c:v>
                </c:pt>
                <c:pt idx="9479">
                  <c:v>47</c:v>
                </c:pt>
                <c:pt idx="9480">
                  <c:v>54</c:v>
                </c:pt>
                <c:pt idx="9481">
                  <c:v>42</c:v>
                </c:pt>
                <c:pt idx="9482">
                  <c:v>58</c:v>
                </c:pt>
                <c:pt idx="9483">
                  <c:v>49</c:v>
                </c:pt>
                <c:pt idx="9484">
                  <c:v>60</c:v>
                </c:pt>
                <c:pt idx="9485">
                  <c:v>51</c:v>
                </c:pt>
                <c:pt idx="9486">
                  <c:v>46</c:v>
                </c:pt>
                <c:pt idx="9487">
                  <c:v>58</c:v>
                </c:pt>
                <c:pt idx="9488">
                  <c:v>54</c:v>
                </c:pt>
                <c:pt idx="9489">
                  <c:v>56</c:v>
                </c:pt>
                <c:pt idx="9490">
                  <c:v>55</c:v>
                </c:pt>
                <c:pt idx="9491">
                  <c:v>61</c:v>
                </c:pt>
                <c:pt idx="9492">
                  <c:v>66</c:v>
                </c:pt>
                <c:pt idx="9493">
                  <c:v>60</c:v>
                </c:pt>
                <c:pt idx="9494">
                  <c:v>58</c:v>
                </c:pt>
                <c:pt idx="9495">
                  <c:v>51</c:v>
                </c:pt>
                <c:pt idx="9496">
                  <c:v>35</c:v>
                </c:pt>
                <c:pt idx="9497">
                  <c:v>46</c:v>
                </c:pt>
                <c:pt idx="9498">
                  <c:v>51</c:v>
                </c:pt>
                <c:pt idx="9499">
                  <c:v>63</c:v>
                </c:pt>
                <c:pt idx="9500">
                  <c:v>68</c:v>
                </c:pt>
                <c:pt idx="9501">
                  <c:v>60</c:v>
                </c:pt>
                <c:pt idx="9502">
                  <c:v>49</c:v>
                </c:pt>
                <c:pt idx="9503">
                  <c:v>32</c:v>
                </c:pt>
                <c:pt idx="9504">
                  <c:v>45</c:v>
                </c:pt>
                <c:pt idx="9505">
                  <c:v>47</c:v>
                </c:pt>
                <c:pt idx="9506">
                  <c:v>58</c:v>
                </c:pt>
                <c:pt idx="9507">
                  <c:v>59</c:v>
                </c:pt>
                <c:pt idx="9508">
                  <c:v>41</c:v>
                </c:pt>
                <c:pt idx="9509">
                  <c:v>65</c:v>
                </c:pt>
                <c:pt idx="9510">
                  <c:v>70</c:v>
                </c:pt>
                <c:pt idx="9511">
                  <c:v>60</c:v>
                </c:pt>
                <c:pt idx="9512">
                  <c:v>47</c:v>
                </c:pt>
                <c:pt idx="9513">
                  <c:v>62</c:v>
                </c:pt>
                <c:pt idx="9514">
                  <c:v>40</c:v>
                </c:pt>
                <c:pt idx="9515">
                  <c:v>54</c:v>
                </c:pt>
                <c:pt idx="9516">
                  <c:v>69</c:v>
                </c:pt>
                <c:pt idx="9517">
                  <c:v>75</c:v>
                </c:pt>
                <c:pt idx="9518">
                  <c:v>41</c:v>
                </c:pt>
                <c:pt idx="9519">
                  <c:v>55</c:v>
                </c:pt>
                <c:pt idx="9520">
                  <c:v>59</c:v>
                </c:pt>
                <c:pt idx="9521">
                  <c:v>67</c:v>
                </c:pt>
                <c:pt idx="9522">
                  <c:v>46</c:v>
                </c:pt>
                <c:pt idx="9523">
                  <c:v>44</c:v>
                </c:pt>
                <c:pt idx="9524">
                  <c:v>54</c:v>
                </c:pt>
                <c:pt idx="9525">
                  <c:v>64</c:v>
                </c:pt>
                <c:pt idx="9526">
                  <c:v>52</c:v>
                </c:pt>
                <c:pt idx="9527">
                  <c:v>45</c:v>
                </c:pt>
                <c:pt idx="9528">
                  <c:v>57</c:v>
                </c:pt>
                <c:pt idx="9529">
                  <c:v>52</c:v>
                </c:pt>
                <c:pt idx="9530">
                  <c:v>48</c:v>
                </c:pt>
                <c:pt idx="9531">
                  <c:v>57</c:v>
                </c:pt>
                <c:pt idx="9532">
                  <c:v>61</c:v>
                </c:pt>
                <c:pt idx="9533">
                  <c:v>51</c:v>
                </c:pt>
                <c:pt idx="9534">
                  <c:v>58</c:v>
                </c:pt>
                <c:pt idx="9535">
                  <c:v>48</c:v>
                </c:pt>
                <c:pt idx="9536">
                  <c:v>48</c:v>
                </c:pt>
                <c:pt idx="9537">
                  <c:v>52</c:v>
                </c:pt>
                <c:pt idx="9538">
                  <c:v>45</c:v>
                </c:pt>
                <c:pt idx="9539">
                  <c:v>51</c:v>
                </c:pt>
                <c:pt idx="9540">
                  <c:v>60</c:v>
                </c:pt>
                <c:pt idx="9541">
                  <c:v>69</c:v>
                </c:pt>
                <c:pt idx="9542">
                  <c:v>61</c:v>
                </c:pt>
                <c:pt idx="9543">
                  <c:v>61</c:v>
                </c:pt>
                <c:pt idx="9544">
                  <c:v>52</c:v>
                </c:pt>
                <c:pt idx="9545">
                  <c:v>49</c:v>
                </c:pt>
                <c:pt idx="9546">
                  <c:v>55</c:v>
                </c:pt>
                <c:pt idx="9547">
                  <c:v>58</c:v>
                </c:pt>
                <c:pt idx="9548">
                  <c:v>46</c:v>
                </c:pt>
                <c:pt idx="9549">
                  <c:v>75</c:v>
                </c:pt>
                <c:pt idx="9550">
                  <c:v>58</c:v>
                </c:pt>
                <c:pt idx="9551">
                  <c:v>57</c:v>
                </c:pt>
                <c:pt idx="9552">
                  <c:v>58</c:v>
                </c:pt>
                <c:pt idx="9553">
                  <c:v>64</c:v>
                </c:pt>
                <c:pt idx="9554">
                  <c:v>41</c:v>
                </c:pt>
                <c:pt idx="9555">
                  <c:v>67</c:v>
                </c:pt>
                <c:pt idx="9556">
                  <c:v>58</c:v>
                </c:pt>
                <c:pt idx="9557">
                  <c:v>84</c:v>
                </c:pt>
                <c:pt idx="9558">
                  <c:v>51</c:v>
                </c:pt>
                <c:pt idx="9559">
                  <c:v>60</c:v>
                </c:pt>
                <c:pt idx="9560">
                  <c:v>56</c:v>
                </c:pt>
                <c:pt idx="9561">
                  <c:v>57</c:v>
                </c:pt>
                <c:pt idx="9562">
                  <c:v>48</c:v>
                </c:pt>
                <c:pt idx="9563">
                  <c:v>45</c:v>
                </c:pt>
                <c:pt idx="9564">
                  <c:v>64</c:v>
                </c:pt>
                <c:pt idx="9565">
                  <c:v>56</c:v>
                </c:pt>
                <c:pt idx="9566">
                  <c:v>53</c:v>
                </c:pt>
                <c:pt idx="9567">
                  <c:v>53</c:v>
                </c:pt>
                <c:pt idx="9568">
                  <c:v>51</c:v>
                </c:pt>
                <c:pt idx="9569">
                  <c:v>50</c:v>
                </c:pt>
                <c:pt idx="9570">
                  <c:v>60</c:v>
                </c:pt>
                <c:pt idx="9571">
                  <c:v>59</c:v>
                </c:pt>
                <c:pt idx="9572">
                  <c:v>39</c:v>
                </c:pt>
                <c:pt idx="9573">
                  <c:v>46</c:v>
                </c:pt>
                <c:pt idx="9574">
                  <c:v>48</c:v>
                </c:pt>
                <c:pt idx="9575">
                  <c:v>53</c:v>
                </c:pt>
                <c:pt idx="9576">
                  <c:v>61</c:v>
                </c:pt>
                <c:pt idx="9577">
                  <c:v>64</c:v>
                </c:pt>
                <c:pt idx="9578">
                  <c:v>57</c:v>
                </c:pt>
                <c:pt idx="9579">
                  <c:v>60</c:v>
                </c:pt>
                <c:pt idx="9580">
                  <c:v>59</c:v>
                </c:pt>
                <c:pt idx="9581">
                  <c:v>48</c:v>
                </c:pt>
                <c:pt idx="9582">
                  <c:v>43</c:v>
                </c:pt>
                <c:pt idx="9583">
                  <c:v>54</c:v>
                </c:pt>
                <c:pt idx="9584">
                  <c:v>44</c:v>
                </c:pt>
                <c:pt idx="9585">
                  <c:v>43</c:v>
                </c:pt>
                <c:pt idx="9586">
                  <c:v>69</c:v>
                </c:pt>
                <c:pt idx="9587">
                  <c:v>49</c:v>
                </c:pt>
                <c:pt idx="9588">
                  <c:v>55</c:v>
                </c:pt>
                <c:pt idx="9589">
                  <c:v>44</c:v>
                </c:pt>
                <c:pt idx="9590">
                  <c:v>43</c:v>
                </c:pt>
                <c:pt idx="9591">
                  <c:v>64</c:v>
                </c:pt>
                <c:pt idx="9592">
                  <c:v>53</c:v>
                </c:pt>
                <c:pt idx="9593">
                  <c:v>69</c:v>
                </c:pt>
                <c:pt idx="9594">
                  <c:v>63</c:v>
                </c:pt>
                <c:pt idx="9595">
                  <c:v>62</c:v>
                </c:pt>
                <c:pt idx="9596">
                  <c:v>59</c:v>
                </c:pt>
                <c:pt idx="9597">
                  <c:v>66</c:v>
                </c:pt>
                <c:pt idx="9598">
                  <c:v>44</c:v>
                </c:pt>
                <c:pt idx="9599">
                  <c:v>59</c:v>
                </c:pt>
                <c:pt idx="9600">
                  <c:v>47</c:v>
                </c:pt>
                <c:pt idx="9601">
                  <c:v>55</c:v>
                </c:pt>
                <c:pt idx="9602">
                  <c:v>47</c:v>
                </c:pt>
                <c:pt idx="9603">
                  <c:v>53</c:v>
                </c:pt>
                <c:pt idx="9604">
                  <c:v>59</c:v>
                </c:pt>
                <c:pt idx="9605">
                  <c:v>59</c:v>
                </c:pt>
                <c:pt idx="9606">
                  <c:v>53</c:v>
                </c:pt>
                <c:pt idx="9607">
                  <c:v>48</c:v>
                </c:pt>
                <c:pt idx="9608">
                  <c:v>57</c:v>
                </c:pt>
                <c:pt idx="9609">
                  <c:v>61</c:v>
                </c:pt>
                <c:pt idx="9610">
                  <c:v>59</c:v>
                </c:pt>
                <c:pt idx="9611">
                  <c:v>47</c:v>
                </c:pt>
                <c:pt idx="9612">
                  <c:v>54</c:v>
                </c:pt>
                <c:pt idx="9613">
                  <c:v>54</c:v>
                </c:pt>
                <c:pt idx="9614">
                  <c:v>45</c:v>
                </c:pt>
                <c:pt idx="9615">
                  <c:v>56</c:v>
                </c:pt>
                <c:pt idx="9616">
                  <c:v>45</c:v>
                </c:pt>
                <c:pt idx="9617">
                  <c:v>67</c:v>
                </c:pt>
                <c:pt idx="9618">
                  <c:v>57</c:v>
                </c:pt>
                <c:pt idx="9619">
                  <c:v>57</c:v>
                </c:pt>
                <c:pt idx="9620">
                  <c:v>64</c:v>
                </c:pt>
                <c:pt idx="9621">
                  <c:v>59</c:v>
                </c:pt>
                <c:pt idx="9622">
                  <c:v>56</c:v>
                </c:pt>
                <c:pt idx="9623">
                  <c:v>48</c:v>
                </c:pt>
                <c:pt idx="9624">
                  <c:v>55</c:v>
                </c:pt>
                <c:pt idx="9625">
                  <c:v>49</c:v>
                </c:pt>
                <c:pt idx="9626">
                  <c:v>67</c:v>
                </c:pt>
                <c:pt idx="9627">
                  <c:v>37</c:v>
                </c:pt>
                <c:pt idx="9628">
                  <c:v>63</c:v>
                </c:pt>
                <c:pt idx="9629">
                  <c:v>52</c:v>
                </c:pt>
                <c:pt idx="9630">
                  <c:v>69</c:v>
                </c:pt>
                <c:pt idx="9631">
                  <c:v>46</c:v>
                </c:pt>
                <c:pt idx="9632">
                  <c:v>56</c:v>
                </c:pt>
                <c:pt idx="9633">
                  <c:v>74</c:v>
                </c:pt>
                <c:pt idx="9634">
                  <c:v>61</c:v>
                </c:pt>
                <c:pt idx="9635">
                  <c:v>48</c:v>
                </c:pt>
                <c:pt idx="9636">
                  <c:v>50</c:v>
                </c:pt>
                <c:pt idx="9637">
                  <c:v>47</c:v>
                </c:pt>
                <c:pt idx="9638">
                  <c:v>58</c:v>
                </c:pt>
                <c:pt idx="9639">
                  <c:v>61</c:v>
                </c:pt>
                <c:pt idx="9640">
                  <c:v>32</c:v>
                </c:pt>
                <c:pt idx="9641">
                  <c:v>54</c:v>
                </c:pt>
                <c:pt idx="9642">
                  <c:v>33</c:v>
                </c:pt>
                <c:pt idx="9643">
                  <c:v>54</c:v>
                </c:pt>
                <c:pt idx="9644">
                  <c:v>55</c:v>
                </c:pt>
                <c:pt idx="9645">
                  <c:v>57</c:v>
                </c:pt>
                <c:pt idx="9646">
                  <c:v>51</c:v>
                </c:pt>
                <c:pt idx="9647">
                  <c:v>55</c:v>
                </c:pt>
                <c:pt idx="9648">
                  <c:v>49</c:v>
                </c:pt>
                <c:pt idx="9649">
                  <c:v>54</c:v>
                </c:pt>
                <c:pt idx="9650">
                  <c:v>45</c:v>
                </c:pt>
                <c:pt idx="9651">
                  <c:v>70</c:v>
                </c:pt>
                <c:pt idx="9652">
                  <c:v>67</c:v>
                </c:pt>
                <c:pt idx="9653">
                  <c:v>45</c:v>
                </c:pt>
                <c:pt idx="9654">
                  <c:v>56</c:v>
                </c:pt>
                <c:pt idx="9655">
                  <c:v>55</c:v>
                </c:pt>
                <c:pt idx="9656">
                  <c:v>52</c:v>
                </c:pt>
                <c:pt idx="9657">
                  <c:v>51</c:v>
                </c:pt>
                <c:pt idx="9658">
                  <c:v>32</c:v>
                </c:pt>
                <c:pt idx="9659">
                  <c:v>33</c:v>
                </c:pt>
                <c:pt idx="9660">
                  <c:v>61</c:v>
                </c:pt>
                <c:pt idx="9661">
                  <c:v>59</c:v>
                </c:pt>
                <c:pt idx="9662">
                  <c:v>59</c:v>
                </c:pt>
                <c:pt idx="9663">
                  <c:v>59</c:v>
                </c:pt>
                <c:pt idx="9664">
                  <c:v>48</c:v>
                </c:pt>
                <c:pt idx="9665">
                  <c:v>50</c:v>
                </c:pt>
                <c:pt idx="9666">
                  <c:v>46</c:v>
                </c:pt>
                <c:pt idx="9667">
                  <c:v>49</c:v>
                </c:pt>
                <c:pt idx="9668">
                  <c:v>69</c:v>
                </c:pt>
                <c:pt idx="9669">
                  <c:v>64</c:v>
                </c:pt>
                <c:pt idx="9670">
                  <c:v>74</c:v>
                </c:pt>
                <c:pt idx="9671">
                  <c:v>56</c:v>
                </c:pt>
                <c:pt idx="9672">
                  <c:v>61</c:v>
                </c:pt>
                <c:pt idx="9673">
                  <c:v>62</c:v>
                </c:pt>
                <c:pt idx="9674">
                  <c:v>46</c:v>
                </c:pt>
                <c:pt idx="9675">
                  <c:v>56</c:v>
                </c:pt>
                <c:pt idx="9676">
                  <c:v>55</c:v>
                </c:pt>
                <c:pt idx="9677">
                  <c:v>60</c:v>
                </c:pt>
                <c:pt idx="9678">
                  <c:v>67</c:v>
                </c:pt>
                <c:pt idx="9679">
                  <c:v>46</c:v>
                </c:pt>
                <c:pt idx="9680">
                  <c:v>61</c:v>
                </c:pt>
                <c:pt idx="9681">
                  <c:v>63</c:v>
                </c:pt>
                <c:pt idx="9682">
                  <c:v>60</c:v>
                </c:pt>
                <c:pt idx="9683">
                  <c:v>54</c:v>
                </c:pt>
                <c:pt idx="9684">
                  <c:v>52</c:v>
                </c:pt>
                <c:pt idx="9685">
                  <c:v>51</c:v>
                </c:pt>
                <c:pt idx="9686">
                  <c:v>66</c:v>
                </c:pt>
                <c:pt idx="9687">
                  <c:v>37</c:v>
                </c:pt>
                <c:pt idx="9688">
                  <c:v>51</c:v>
                </c:pt>
                <c:pt idx="9689">
                  <c:v>78</c:v>
                </c:pt>
                <c:pt idx="9690">
                  <c:v>56</c:v>
                </c:pt>
                <c:pt idx="9691">
                  <c:v>55</c:v>
                </c:pt>
                <c:pt idx="9692">
                  <c:v>57</c:v>
                </c:pt>
                <c:pt idx="9693">
                  <c:v>50</c:v>
                </c:pt>
                <c:pt idx="9694">
                  <c:v>41</c:v>
                </c:pt>
                <c:pt idx="9695">
                  <c:v>49</c:v>
                </c:pt>
                <c:pt idx="9696">
                  <c:v>54</c:v>
                </c:pt>
                <c:pt idx="9697">
                  <c:v>59</c:v>
                </c:pt>
                <c:pt idx="9698">
                  <c:v>43</c:v>
                </c:pt>
                <c:pt idx="9699">
                  <c:v>68</c:v>
                </c:pt>
                <c:pt idx="9700">
                  <c:v>66</c:v>
                </c:pt>
                <c:pt idx="9701">
                  <c:v>43</c:v>
                </c:pt>
                <c:pt idx="9702">
                  <c:v>50</c:v>
                </c:pt>
                <c:pt idx="9703">
                  <c:v>63</c:v>
                </c:pt>
                <c:pt idx="9704">
                  <c:v>47</c:v>
                </c:pt>
                <c:pt idx="9705">
                  <c:v>57</c:v>
                </c:pt>
                <c:pt idx="9706">
                  <c:v>60</c:v>
                </c:pt>
                <c:pt idx="9707">
                  <c:v>63</c:v>
                </c:pt>
                <c:pt idx="9708">
                  <c:v>51</c:v>
                </c:pt>
                <c:pt idx="9709">
                  <c:v>71</c:v>
                </c:pt>
                <c:pt idx="9710">
                  <c:v>65</c:v>
                </c:pt>
                <c:pt idx="9711">
                  <c:v>35</c:v>
                </c:pt>
                <c:pt idx="9712">
                  <c:v>65</c:v>
                </c:pt>
                <c:pt idx="9713">
                  <c:v>48</c:v>
                </c:pt>
                <c:pt idx="9714">
                  <c:v>45</c:v>
                </c:pt>
                <c:pt idx="9715">
                  <c:v>55</c:v>
                </c:pt>
                <c:pt idx="9716">
                  <c:v>66</c:v>
                </c:pt>
                <c:pt idx="9717">
                  <c:v>59</c:v>
                </c:pt>
                <c:pt idx="9718">
                  <c:v>51</c:v>
                </c:pt>
                <c:pt idx="9719">
                  <c:v>63</c:v>
                </c:pt>
                <c:pt idx="9720">
                  <c:v>43</c:v>
                </c:pt>
                <c:pt idx="9721">
                  <c:v>53</c:v>
                </c:pt>
                <c:pt idx="9722">
                  <c:v>54</c:v>
                </c:pt>
                <c:pt idx="9723">
                  <c:v>48</c:v>
                </c:pt>
                <c:pt idx="9724">
                  <c:v>46</c:v>
                </c:pt>
                <c:pt idx="9725">
                  <c:v>41</c:v>
                </c:pt>
                <c:pt idx="9726">
                  <c:v>59</c:v>
                </c:pt>
                <c:pt idx="9727">
                  <c:v>63</c:v>
                </c:pt>
                <c:pt idx="9728">
                  <c:v>63</c:v>
                </c:pt>
                <c:pt idx="9729">
                  <c:v>43</c:v>
                </c:pt>
                <c:pt idx="9730">
                  <c:v>54</c:v>
                </c:pt>
                <c:pt idx="9731">
                  <c:v>59</c:v>
                </c:pt>
                <c:pt idx="9732">
                  <c:v>54</c:v>
                </c:pt>
                <c:pt idx="9733">
                  <c:v>53</c:v>
                </c:pt>
                <c:pt idx="9734">
                  <c:v>48</c:v>
                </c:pt>
                <c:pt idx="9735">
                  <c:v>55</c:v>
                </c:pt>
                <c:pt idx="9736">
                  <c:v>65</c:v>
                </c:pt>
                <c:pt idx="9737">
                  <c:v>63</c:v>
                </c:pt>
                <c:pt idx="9738">
                  <c:v>55</c:v>
                </c:pt>
                <c:pt idx="9739">
                  <c:v>55</c:v>
                </c:pt>
                <c:pt idx="9740">
                  <c:v>63</c:v>
                </c:pt>
                <c:pt idx="9741">
                  <c:v>45</c:v>
                </c:pt>
                <c:pt idx="9742">
                  <c:v>55</c:v>
                </c:pt>
                <c:pt idx="9743">
                  <c:v>63</c:v>
                </c:pt>
                <c:pt idx="9744">
                  <c:v>62</c:v>
                </c:pt>
                <c:pt idx="9745">
                  <c:v>51</c:v>
                </c:pt>
                <c:pt idx="9746">
                  <c:v>66</c:v>
                </c:pt>
                <c:pt idx="9747">
                  <c:v>52</c:v>
                </c:pt>
                <c:pt idx="9748">
                  <c:v>53</c:v>
                </c:pt>
                <c:pt idx="9749">
                  <c:v>49</c:v>
                </c:pt>
                <c:pt idx="9750">
                  <c:v>63</c:v>
                </c:pt>
                <c:pt idx="9751">
                  <c:v>59</c:v>
                </c:pt>
                <c:pt idx="9752">
                  <c:v>49</c:v>
                </c:pt>
                <c:pt idx="9753">
                  <c:v>58</c:v>
                </c:pt>
                <c:pt idx="9754">
                  <c:v>72</c:v>
                </c:pt>
                <c:pt idx="9755">
                  <c:v>63</c:v>
                </c:pt>
                <c:pt idx="9756">
                  <c:v>69</c:v>
                </c:pt>
                <c:pt idx="9757">
                  <c:v>54</c:v>
                </c:pt>
                <c:pt idx="9758">
                  <c:v>47</c:v>
                </c:pt>
                <c:pt idx="9759">
                  <c:v>58</c:v>
                </c:pt>
                <c:pt idx="9760">
                  <c:v>62</c:v>
                </c:pt>
                <c:pt idx="9761">
                  <c:v>68</c:v>
                </c:pt>
                <c:pt idx="9762">
                  <c:v>53</c:v>
                </c:pt>
                <c:pt idx="9763">
                  <c:v>60</c:v>
                </c:pt>
                <c:pt idx="9764">
                  <c:v>47</c:v>
                </c:pt>
                <c:pt idx="9765">
                  <c:v>73</c:v>
                </c:pt>
                <c:pt idx="9766">
                  <c:v>52</c:v>
                </c:pt>
                <c:pt idx="9767">
                  <c:v>64</c:v>
                </c:pt>
                <c:pt idx="9768">
                  <c:v>65</c:v>
                </c:pt>
                <c:pt idx="9769">
                  <c:v>53</c:v>
                </c:pt>
                <c:pt idx="9770">
                  <c:v>57</c:v>
                </c:pt>
                <c:pt idx="9771">
                  <c:v>54</c:v>
                </c:pt>
                <c:pt idx="9772">
                  <c:v>58</c:v>
                </c:pt>
                <c:pt idx="9773">
                  <c:v>57</c:v>
                </c:pt>
                <c:pt idx="9774">
                  <c:v>57</c:v>
                </c:pt>
                <c:pt idx="9775">
                  <c:v>48</c:v>
                </c:pt>
                <c:pt idx="9776">
                  <c:v>48</c:v>
                </c:pt>
                <c:pt idx="9777">
                  <c:v>42</c:v>
                </c:pt>
                <c:pt idx="9778">
                  <c:v>48</c:v>
                </c:pt>
                <c:pt idx="9779">
                  <c:v>54</c:v>
                </c:pt>
                <c:pt idx="9780">
                  <c:v>70</c:v>
                </c:pt>
                <c:pt idx="9781">
                  <c:v>41</c:v>
                </c:pt>
                <c:pt idx="9782">
                  <c:v>56</c:v>
                </c:pt>
                <c:pt idx="9783">
                  <c:v>60</c:v>
                </c:pt>
                <c:pt idx="9784">
                  <c:v>65</c:v>
                </c:pt>
                <c:pt idx="9785">
                  <c:v>70</c:v>
                </c:pt>
                <c:pt idx="9786">
                  <c:v>66</c:v>
                </c:pt>
                <c:pt idx="9787">
                  <c:v>58</c:v>
                </c:pt>
                <c:pt idx="9788">
                  <c:v>65</c:v>
                </c:pt>
                <c:pt idx="9789">
                  <c:v>59</c:v>
                </c:pt>
                <c:pt idx="9790">
                  <c:v>42</c:v>
                </c:pt>
                <c:pt idx="9791">
                  <c:v>59</c:v>
                </c:pt>
                <c:pt idx="9792">
                  <c:v>58</c:v>
                </c:pt>
                <c:pt idx="9793">
                  <c:v>61</c:v>
                </c:pt>
                <c:pt idx="9794">
                  <c:v>62</c:v>
                </c:pt>
                <c:pt idx="9795">
                  <c:v>65</c:v>
                </c:pt>
                <c:pt idx="9796">
                  <c:v>52</c:v>
                </c:pt>
                <c:pt idx="9797">
                  <c:v>35</c:v>
                </c:pt>
                <c:pt idx="9798">
                  <c:v>42</c:v>
                </c:pt>
                <c:pt idx="9799">
                  <c:v>67</c:v>
                </c:pt>
                <c:pt idx="9800">
                  <c:v>55</c:v>
                </c:pt>
                <c:pt idx="9801">
                  <c:v>66</c:v>
                </c:pt>
                <c:pt idx="9802">
                  <c:v>48</c:v>
                </c:pt>
                <c:pt idx="9803">
                  <c:v>56</c:v>
                </c:pt>
                <c:pt idx="9804">
                  <c:v>53</c:v>
                </c:pt>
                <c:pt idx="9805">
                  <c:v>52</c:v>
                </c:pt>
                <c:pt idx="9806">
                  <c:v>51</c:v>
                </c:pt>
                <c:pt idx="9807">
                  <c:v>36</c:v>
                </c:pt>
                <c:pt idx="9808">
                  <c:v>59</c:v>
                </c:pt>
                <c:pt idx="9809">
                  <c:v>57</c:v>
                </c:pt>
                <c:pt idx="9810">
                  <c:v>64</c:v>
                </c:pt>
                <c:pt idx="9811">
                  <c:v>54</c:v>
                </c:pt>
                <c:pt idx="9812">
                  <c:v>59</c:v>
                </c:pt>
                <c:pt idx="9813">
                  <c:v>49</c:v>
                </c:pt>
                <c:pt idx="9814">
                  <c:v>43</c:v>
                </c:pt>
                <c:pt idx="9815">
                  <c:v>61</c:v>
                </c:pt>
                <c:pt idx="9816">
                  <c:v>45</c:v>
                </c:pt>
                <c:pt idx="9817">
                  <c:v>30</c:v>
                </c:pt>
                <c:pt idx="9818">
                  <c:v>43</c:v>
                </c:pt>
                <c:pt idx="9819">
                  <c:v>44</c:v>
                </c:pt>
                <c:pt idx="9820">
                  <c:v>42</c:v>
                </c:pt>
                <c:pt idx="9821">
                  <c:v>48</c:v>
                </c:pt>
                <c:pt idx="9822">
                  <c:v>57</c:v>
                </c:pt>
                <c:pt idx="9823">
                  <c:v>43</c:v>
                </c:pt>
                <c:pt idx="9824">
                  <c:v>47</c:v>
                </c:pt>
                <c:pt idx="9825">
                  <c:v>67</c:v>
                </c:pt>
                <c:pt idx="9826">
                  <c:v>54</c:v>
                </c:pt>
                <c:pt idx="9827">
                  <c:v>49</c:v>
                </c:pt>
                <c:pt idx="9828">
                  <c:v>73</c:v>
                </c:pt>
                <c:pt idx="9829">
                  <c:v>60</c:v>
                </c:pt>
                <c:pt idx="9830">
                  <c:v>67</c:v>
                </c:pt>
                <c:pt idx="9831">
                  <c:v>45</c:v>
                </c:pt>
                <c:pt idx="9832">
                  <c:v>60</c:v>
                </c:pt>
                <c:pt idx="9833">
                  <c:v>61</c:v>
                </c:pt>
                <c:pt idx="9834">
                  <c:v>47</c:v>
                </c:pt>
                <c:pt idx="9835">
                  <c:v>55</c:v>
                </c:pt>
                <c:pt idx="9836">
                  <c:v>59</c:v>
                </c:pt>
                <c:pt idx="9837">
                  <c:v>60</c:v>
                </c:pt>
                <c:pt idx="9838">
                  <c:v>63</c:v>
                </c:pt>
                <c:pt idx="9839">
                  <c:v>69</c:v>
                </c:pt>
                <c:pt idx="9840">
                  <c:v>37</c:v>
                </c:pt>
                <c:pt idx="9841">
                  <c:v>72</c:v>
                </c:pt>
                <c:pt idx="9842">
                  <c:v>59</c:v>
                </c:pt>
                <c:pt idx="9843">
                  <c:v>48</c:v>
                </c:pt>
                <c:pt idx="9844">
                  <c:v>58</c:v>
                </c:pt>
                <c:pt idx="9845">
                  <c:v>50</c:v>
                </c:pt>
                <c:pt idx="9846">
                  <c:v>54</c:v>
                </c:pt>
                <c:pt idx="9847">
                  <c:v>57</c:v>
                </c:pt>
                <c:pt idx="9848">
                  <c:v>58</c:v>
                </c:pt>
                <c:pt idx="9849">
                  <c:v>63</c:v>
                </c:pt>
                <c:pt idx="9850">
                  <c:v>58</c:v>
                </c:pt>
                <c:pt idx="9851">
                  <c:v>62</c:v>
                </c:pt>
                <c:pt idx="9852">
                  <c:v>56</c:v>
                </c:pt>
                <c:pt idx="9853">
                  <c:v>53</c:v>
                </c:pt>
                <c:pt idx="9854">
                  <c:v>43</c:v>
                </c:pt>
                <c:pt idx="9855">
                  <c:v>68</c:v>
                </c:pt>
                <c:pt idx="9856">
                  <c:v>55</c:v>
                </c:pt>
                <c:pt idx="9857">
                  <c:v>43</c:v>
                </c:pt>
                <c:pt idx="9858">
                  <c:v>39</c:v>
                </c:pt>
                <c:pt idx="9859">
                  <c:v>56</c:v>
                </c:pt>
                <c:pt idx="9860">
                  <c:v>49</c:v>
                </c:pt>
                <c:pt idx="9861">
                  <c:v>50</c:v>
                </c:pt>
                <c:pt idx="9862">
                  <c:v>57</c:v>
                </c:pt>
                <c:pt idx="9863">
                  <c:v>54</c:v>
                </c:pt>
                <c:pt idx="9864">
                  <c:v>58</c:v>
                </c:pt>
                <c:pt idx="9865">
                  <c:v>65</c:v>
                </c:pt>
                <c:pt idx="9866">
                  <c:v>68</c:v>
                </c:pt>
                <c:pt idx="9867">
                  <c:v>47</c:v>
                </c:pt>
                <c:pt idx="9868">
                  <c:v>54</c:v>
                </c:pt>
                <c:pt idx="9869">
                  <c:v>52</c:v>
                </c:pt>
                <c:pt idx="9870">
                  <c:v>64</c:v>
                </c:pt>
                <c:pt idx="9871">
                  <c:v>58</c:v>
                </c:pt>
                <c:pt idx="9872">
                  <c:v>62</c:v>
                </c:pt>
                <c:pt idx="9873">
                  <c:v>47</c:v>
                </c:pt>
                <c:pt idx="9874">
                  <c:v>53</c:v>
                </c:pt>
                <c:pt idx="9875">
                  <c:v>45</c:v>
                </c:pt>
                <c:pt idx="9876">
                  <c:v>44</c:v>
                </c:pt>
                <c:pt idx="9877">
                  <c:v>74</c:v>
                </c:pt>
                <c:pt idx="9878">
                  <c:v>56</c:v>
                </c:pt>
                <c:pt idx="9879">
                  <c:v>56</c:v>
                </c:pt>
                <c:pt idx="9880">
                  <c:v>53</c:v>
                </c:pt>
                <c:pt idx="9881">
                  <c:v>63</c:v>
                </c:pt>
                <c:pt idx="9882">
                  <c:v>71</c:v>
                </c:pt>
                <c:pt idx="9883">
                  <c:v>55</c:v>
                </c:pt>
                <c:pt idx="9884">
                  <c:v>38</c:v>
                </c:pt>
                <c:pt idx="9885">
                  <c:v>53</c:v>
                </c:pt>
                <c:pt idx="9886">
                  <c:v>76</c:v>
                </c:pt>
                <c:pt idx="9887">
                  <c:v>42</c:v>
                </c:pt>
                <c:pt idx="9888">
                  <c:v>45</c:v>
                </c:pt>
                <c:pt idx="9889">
                  <c:v>67</c:v>
                </c:pt>
                <c:pt idx="9890">
                  <c:v>72</c:v>
                </c:pt>
                <c:pt idx="9891">
                  <c:v>48</c:v>
                </c:pt>
                <c:pt idx="9892">
                  <c:v>56</c:v>
                </c:pt>
                <c:pt idx="9893">
                  <c:v>50</c:v>
                </c:pt>
                <c:pt idx="9894">
                  <c:v>48</c:v>
                </c:pt>
                <c:pt idx="9895">
                  <c:v>63</c:v>
                </c:pt>
                <c:pt idx="9896">
                  <c:v>43</c:v>
                </c:pt>
                <c:pt idx="9897">
                  <c:v>47</c:v>
                </c:pt>
                <c:pt idx="9898">
                  <c:v>54</c:v>
                </c:pt>
                <c:pt idx="9899">
                  <c:v>51</c:v>
                </c:pt>
                <c:pt idx="9900">
                  <c:v>55</c:v>
                </c:pt>
                <c:pt idx="9901">
                  <c:v>54</c:v>
                </c:pt>
                <c:pt idx="9902">
                  <c:v>71</c:v>
                </c:pt>
                <c:pt idx="9903">
                  <c:v>64</c:v>
                </c:pt>
                <c:pt idx="9904">
                  <c:v>51</c:v>
                </c:pt>
                <c:pt idx="9905">
                  <c:v>61</c:v>
                </c:pt>
                <c:pt idx="9906">
                  <c:v>45</c:v>
                </c:pt>
                <c:pt idx="9907">
                  <c:v>62</c:v>
                </c:pt>
                <c:pt idx="9908">
                  <c:v>51</c:v>
                </c:pt>
                <c:pt idx="9909">
                  <c:v>57</c:v>
                </c:pt>
                <c:pt idx="9910">
                  <c:v>40</c:v>
                </c:pt>
                <c:pt idx="9911">
                  <c:v>67</c:v>
                </c:pt>
                <c:pt idx="9912">
                  <c:v>46</c:v>
                </c:pt>
                <c:pt idx="9913">
                  <c:v>64</c:v>
                </c:pt>
                <c:pt idx="9914">
                  <c:v>59</c:v>
                </c:pt>
                <c:pt idx="9915">
                  <c:v>54</c:v>
                </c:pt>
                <c:pt idx="9916">
                  <c:v>50</c:v>
                </c:pt>
                <c:pt idx="9917">
                  <c:v>40</c:v>
                </c:pt>
                <c:pt idx="9918">
                  <c:v>44</c:v>
                </c:pt>
                <c:pt idx="9919">
                  <c:v>47</c:v>
                </c:pt>
                <c:pt idx="9920">
                  <c:v>49</c:v>
                </c:pt>
                <c:pt idx="9921">
                  <c:v>63</c:v>
                </c:pt>
                <c:pt idx="9922">
                  <c:v>50</c:v>
                </c:pt>
                <c:pt idx="9923">
                  <c:v>62</c:v>
                </c:pt>
                <c:pt idx="9924">
                  <c:v>67</c:v>
                </c:pt>
                <c:pt idx="9925">
                  <c:v>40</c:v>
                </c:pt>
                <c:pt idx="9926">
                  <c:v>63</c:v>
                </c:pt>
                <c:pt idx="9927">
                  <c:v>56</c:v>
                </c:pt>
                <c:pt idx="9928">
                  <c:v>62</c:v>
                </c:pt>
                <c:pt idx="9929">
                  <c:v>60</c:v>
                </c:pt>
                <c:pt idx="9930">
                  <c:v>49</c:v>
                </c:pt>
                <c:pt idx="9931">
                  <c:v>59</c:v>
                </c:pt>
                <c:pt idx="9932">
                  <c:v>73</c:v>
                </c:pt>
                <c:pt idx="9933">
                  <c:v>78</c:v>
                </c:pt>
                <c:pt idx="9934">
                  <c:v>73</c:v>
                </c:pt>
                <c:pt idx="9935">
                  <c:v>53</c:v>
                </c:pt>
                <c:pt idx="9936">
                  <c:v>63</c:v>
                </c:pt>
                <c:pt idx="9937">
                  <c:v>49</c:v>
                </c:pt>
                <c:pt idx="9938">
                  <c:v>61</c:v>
                </c:pt>
                <c:pt idx="9939">
                  <c:v>46</c:v>
                </c:pt>
                <c:pt idx="9940">
                  <c:v>61</c:v>
                </c:pt>
                <c:pt idx="9941">
                  <c:v>49</c:v>
                </c:pt>
                <c:pt idx="9942">
                  <c:v>51</c:v>
                </c:pt>
                <c:pt idx="9943">
                  <c:v>77</c:v>
                </c:pt>
                <c:pt idx="9944">
                  <c:v>38</c:v>
                </c:pt>
                <c:pt idx="9945">
                  <c:v>77</c:v>
                </c:pt>
                <c:pt idx="9946">
                  <c:v>59</c:v>
                </c:pt>
                <c:pt idx="9947">
                  <c:v>56</c:v>
                </c:pt>
                <c:pt idx="9948">
                  <c:v>57</c:v>
                </c:pt>
                <c:pt idx="9949">
                  <c:v>51</c:v>
                </c:pt>
                <c:pt idx="9950">
                  <c:v>58</c:v>
                </c:pt>
                <c:pt idx="9951">
                  <c:v>51</c:v>
                </c:pt>
                <c:pt idx="9952">
                  <c:v>54</c:v>
                </c:pt>
                <c:pt idx="9953">
                  <c:v>52</c:v>
                </c:pt>
                <c:pt idx="9954">
                  <c:v>58</c:v>
                </c:pt>
                <c:pt idx="9955">
                  <c:v>58</c:v>
                </c:pt>
                <c:pt idx="9956">
                  <c:v>48</c:v>
                </c:pt>
                <c:pt idx="9957">
                  <c:v>51</c:v>
                </c:pt>
                <c:pt idx="9958">
                  <c:v>44</c:v>
                </c:pt>
                <c:pt idx="9959">
                  <c:v>55</c:v>
                </c:pt>
                <c:pt idx="9960">
                  <c:v>52</c:v>
                </c:pt>
                <c:pt idx="9961">
                  <c:v>64</c:v>
                </c:pt>
                <c:pt idx="9962">
                  <c:v>57</c:v>
                </c:pt>
                <c:pt idx="9963">
                  <c:v>55</c:v>
                </c:pt>
                <c:pt idx="9964">
                  <c:v>60</c:v>
                </c:pt>
                <c:pt idx="9965">
                  <c:v>55</c:v>
                </c:pt>
                <c:pt idx="9966">
                  <c:v>61</c:v>
                </c:pt>
                <c:pt idx="9967">
                  <c:v>56</c:v>
                </c:pt>
                <c:pt idx="9968">
                  <c:v>57</c:v>
                </c:pt>
                <c:pt idx="9969">
                  <c:v>46</c:v>
                </c:pt>
                <c:pt idx="9970">
                  <c:v>56</c:v>
                </c:pt>
                <c:pt idx="9971">
                  <c:v>48</c:v>
                </c:pt>
                <c:pt idx="9972">
                  <c:v>72</c:v>
                </c:pt>
                <c:pt idx="9973">
                  <c:v>45</c:v>
                </c:pt>
                <c:pt idx="9974">
                  <c:v>51</c:v>
                </c:pt>
                <c:pt idx="9975">
                  <c:v>60</c:v>
                </c:pt>
                <c:pt idx="9976">
                  <c:v>53</c:v>
                </c:pt>
                <c:pt idx="9977">
                  <c:v>65</c:v>
                </c:pt>
                <c:pt idx="9978">
                  <c:v>57</c:v>
                </c:pt>
                <c:pt idx="9979">
                  <c:v>62</c:v>
                </c:pt>
                <c:pt idx="9980">
                  <c:v>64</c:v>
                </c:pt>
                <c:pt idx="9981">
                  <c:v>61</c:v>
                </c:pt>
                <c:pt idx="9982">
                  <c:v>70</c:v>
                </c:pt>
                <c:pt idx="9983">
                  <c:v>36</c:v>
                </c:pt>
                <c:pt idx="9984">
                  <c:v>50</c:v>
                </c:pt>
                <c:pt idx="9985">
                  <c:v>52</c:v>
                </c:pt>
                <c:pt idx="9986">
                  <c:v>44</c:v>
                </c:pt>
                <c:pt idx="9987">
                  <c:v>51</c:v>
                </c:pt>
                <c:pt idx="9988">
                  <c:v>49</c:v>
                </c:pt>
                <c:pt idx="9989">
                  <c:v>62</c:v>
                </c:pt>
                <c:pt idx="9990">
                  <c:v>52</c:v>
                </c:pt>
                <c:pt idx="9991">
                  <c:v>43</c:v>
                </c:pt>
                <c:pt idx="9992">
                  <c:v>55</c:v>
                </c:pt>
                <c:pt idx="9993">
                  <c:v>45</c:v>
                </c:pt>
                <c:pt idx="9994">
                  <c:v>45</c:v>
                </c:pt>
                <c:pt idx="9995">
                  <c:v>59</c:v>
                </c:pt>
                <c:pt idx="9996">
                  <c:v>53</c:v>
                </c:pt>
                <c:pt idx="9997">
                  <c:v>41</c:v>
                </c:pt>
                <c:pt idx="9998">
                  <c:v>67</c:v>
                </c:pt>
                <c:pt idx="9999">
                  <c:v>45</c:v>
                </c:pt>
              </c:numCache>
            </c:numRef>
          </c:xVal>
          <c:yVal>
            <c:numRef>
              <c:f>'[10000 55.xlsx]Sheet1'!$I$2:$I$10001</c:f>
              <c:numCache>
                <c:formatCode>0.000%</c:formatCode>
                <c:ptCount val="10000"/>
                <c:pt idx="0">
                  <c:v>0.27555555555555555</c:v>
                </c:pt>
                <c:pt idx="1">
                  <c:v>0.33606557377049179</c:v>
                </c:pt>
                <c:pt idx="2">
                  <c:v>0.31465517241379309</c:v>
                </c:pt>
                <c:pt idx="3">
                  <c:v>0.29090909090909089</c:v>
                </c:pt>
                <c:pt idx="4">
                  <c:v>0.27555555555555555</c:v>
                </c:pt>
                <c:pt idx="5">
                  <c:v>0.25768321513002374</c:v>
                </c:pt>
                <c:pt idx="6">
                  <c:v>0.28104575163398682</c:v>
                </c:pt>
                <c:pt idx="7">
                  <c:v>0.31465517241379309</c:v>
                </c:pt>
                <c:pt idx="8">
                  <c:v>0.28632478632478625</c:v>
                </c:pt>
                <c:pt idx="9">
                  <c:v>0.33606557377049179</c:v>
                </c:pt>
                <c:pt idx="10">
                  <c:v>0.22619047619047619</c:v>
                </c:pt>
                <c:pt idx="11">
                  <c:v>0.25768321513002374</c:v>
                </c:pt>
                <c:pt idx="12">
                  <c:v>0.28632478632478625</c:v>
                </c:pt>
                <c:pt idx="13">
                  <c:v>0.25120772946859909</c:v>
                </c:pt>
                <c:pt idx="14">
                  <c:v>0.25</c:v>
                </c:pt>
                <c:pt idx="15">
                  <c:v>0.24444444444444444</c:v>
                </c:pt>
                <c:pt idx="16">
                  <c:v>0.32203389830508472</c:v>
                </c:pt>
                <c:pt idx="17">
                  <c:v>0.32916666666666666</c:v>
                </c:pt>
                <c:pt idx="18">
                  <c:v>0.27555555555555555</c:v>
                </c:pt>
                <c:pt idx="19">
                  <c:v>0.26388888888888884</c:v>
                </c:pt>
                <c:pt idx="20">
                  <c:v>0.31465517241379309</c:v>
                </c:pt>
                <c:pt idx="21">
                  <c:v>0.32070707070707077</c:v>
                </c:pt>
                <c:pt idx="22">
                  <c:v>0.29090909090909089</c:v>
                </c:pt>
                <c:pt idx="23">
                  <c:v>0.29910714285714285</c:v>
                </c:pt>
                <c:pt idx="24">
                  <c:v>0.2592592592592593</c:v>
                </c:pt>
                <c:pt idx="25">
                  <c:v>0.33606557377049179</c:v>
                </c:pt>
                <c:pt idx="26">
                  <c:v>0.23837209302325582</c:v>
                </c:pt>
                <c:pt idx="27">
                  <c:v>0.28864734299516914</c:v>
                </c:pt>
                <c:pt idx="28">
                  <c:v>0.25</c:v>
                </c:pt>
                <c:pt idx="29">
                  <c:v>0.1858974358974359</c:v>
                </c:pt>
                <c:pt idx="30">
                  <c:v>0.30701754385964913</c:v>
                </c:pt>
                <c:pt idx="31">
                  <c:v>0.28864734299516914</c:v>
                </c:pt>
                <c:pt idx="32">
                  <c:v>0.26877934272300463</c:v>
                </c:pt>
                <c:pt idx="33">
                  <c:v>0.32203389830508472</c:v>
                </c:pt>
                <c:pt idx="34">
                  <c:v>0.31465517241379309</c:v>
                </c:pt>
                <c:pt idx="35">
                  <c:v>0.29140461215932911</c:v>
                </c:pt>
                <c:pt idx="36">
                  <c:v>0.34274193548387094</c:v>
                </c:pt>
                <c:pt idx="37">
                  <c:v>0.24444444444444444</c:v>
                </c:pt>
                <c:pt idx="38">
                  <c:v>0.28632478632478625</c:v>
                </c:pt>
                <c:pt idx="39">
                  <c:v>0.32916666666666666</c:v>
                </c:pt>
                <c:pt idx="40">
                  <c:v>0.2592592592592593</c:v>
                </c:pt>
                <c:pt idx="41">
                  <c:v>0.29901960784313719</c:v>
                </c:pt>
                <c:pt idx="42">
                  <c:v>0.21341463414634146</c:v>
                </c:pt>
                <c:pt idx="43">
                  <c:v>0.25</c:v>
                </c:pt>
                <c:pt idx="44">
                  <c:v>0.28864734299516914</c:v>
                </c:pt>
                <c:pt idx="45">
                  <c:v>0.29090909090909089</c:v>
                </c:pt>
                <c:pt idx="46">
                  <c:v>0.26984126984126983</c:v>
                </c:pt>
                <c:pt idx="47">
                  <c:v>0.28632478632478625</c:v>
                </c:pt>
                <c:pt idx="48">
                  <c:v>0.29910714285714285</c:v>
                </c:pt>
                <c:pt idx="49">
                  <c:v>0.28104575163398682</c:v>
                </c:pt>
                <c:pt idx="50">
                  <c:v>0.29090909090909089</c:v>
                </c:pt>
                <c:pt idx="51">
                  <c:v>0.30701754385964913</c:v>
                </c:pt>
                <c:pt idx="52">
                  <c:v>0.28632478632478625</c:v>
                </c:pt>
                <c:pt idx="53">
                  <c:v>0.30701754385964913</c:v>
                </c:pt>
                <c:pt idx="54">
                  <c:v>0.22619047619047619</c:v>
                </c:pt>
                <c:pt idx="55">
                  <c:v>0.25768321513002374</c:v>
                </c:pt>
                <c:pt idx="56">
                  <c:v>0.33606557377049179</c:v>
                </c:pt>
                <c:pt idx="57">
                  <c:v>0.34274193548387094</c:v>
                </c:pt>
                <c:pt idx="58">
                  <c:v>0.25768321513002374</c:v>
                </c:pt>
                <c:pt idx="59">
                  <c:v>0.26984126984126983</c:v>
                </c:pt>
                <c:pt idx="60">
                  <c:v>0.28104575163398682</c:v>
                </c:pt>
                <c:pt idx="61">
                  <c:v>0.29140461215932911</c:v>
                </c:pt>
                <c:pt idx="62">
                  <c:v>0.30970149253731344</c:v>
                </c:pt>
                <c:pt idx="63">
                  <c:v>0.30970149253731344</c:v>
                </c:pt>
                <c:pt idx="64">
                  <c:v>0.29629629629629628</c:v>
                </c:pt>
                <c:pt idx="65">
                  <c:v>0.32070707070707077</c:v>
                </c:pt>
                <c:pt idx="66">
                  <c:v>0.28104575163398682</c:v>
                </c:pt>
                <c:pt idx="67">
                  <c:v>0.30701754385964913</c:v>
                </c:pt>
                <c:pt idx="68">
                  <c:v>0.32203389830508472</c:v>
                </c:pt>
                <c:pt idx="69">
                  <c:v>0.1858974358974359</c:v>
                </c:pt>
                <c:pt idx="70">
                  <c:v>0.24444444444444444</c:v>
                </c:pt>
                <c:pt idx="71">
                  <c:v>0.30701754385964913</c:v>
                </c:pt>
                <c:pt idx="72">
                  <c:v>0.32203389830508472</c:v>
                </c:pt>
                <c:pt idx="73">
                  <c:v>0.28632478632478625</c:v>
                </c:pt>
                <c:pt idx="74">
                  <c:v>0.32203389830508472</c:v>
                </c:pt>
                <c:pt idx="75">
                  <c:v>0.28104575163398682</c:v>
                </c:pt>
                <c:pt idx="76">
                  <c:v>0.34920634920634919</c:v>
                </c:pt>
                <c:pt idx="77">
                  <c:v>0.32070707070707077</c:v>
                </c:pt>
                <c:pt idx="78">
                  <c:v>0.26984126984126983</c:v>
                </c:pt>
                <c:pt idx="79">
                  <c:v>0.30701754385964913</c:v>
                </c:pt>
                <c:pt idx="80">
                  <c:v>0.28864734299516914</c:v>
                </c:pt>
                <c:pt idx="81">
                  <c:v>0.27857142857142858</c:v>
                </c:pt>
                <c:pt idx="82">
                  <c:v>0.1858974358974359</c:v>
                </c:pt>
                <c:pt idx="83">
                  <c:v>0.22619047619047619</c:v>
                </c:pt>
                <c:pt idx="84">
                  <c:v>0.32916666666666666</c:v>
                </c:pt>
                <c:pt idx="85">
                  <c:v>0.26984126984126983</c:v>
                </c:pt>
                <c:pt idx="86">
                  <c:v>0.32203389830508472</c:v>
                </c:pt>
                <c:pt idx="87">
                  <c:v>0.25120772946859909</c:v>
                </c:pt>
                <c:pt idx="88">
                  <c:v>0.29901960784313719</c:v>
                </c:pt>
                <c:pt idx="89">
                  <c:v>0.28864734299516914</c:v>
                </c:pt>
                <c:pt idx="90">
                  <c:v>0.1858974358974359</c:v>
                </c:pt>
                <c:pt idx="91">
                  <c:v>0.32916666666666666</c:v>
                </c:pt>
                <c:pt idx="92">
                  <c:v>0.34274193548387094</c:v>
                </c:pt>
                <c:pt idx="93">
                  <c:v>0.32916666666666666</c:v>
                </c:pt>
                <c:pt idx="94">
                  <c:v>0.32203389830508472</c:v>
                </c:pt>
                <c:pt idx="95">
                  <c:v>0.34274193548387094</c:v>
                </c:pt>
                <c:pt idx="96">
                  <c:v>0.32203389830508472</c:v>
                </c:pt>
                <c:pt idx="97">
                  <c:v>0.22619047619047619</c:v>
                </c:pt>
                <c:pt idx="98">
                  <c:v>0.29910714285714285</c:v>
                </c:pt>
                <c:pt idx="99">
                  <c:v>0.28864734299516914</c:v>
                </c:pt>
                <c:pt idx="100">
                  <c:v>0.25768321513002374</c:v>
                </c:pt>
                <c:pt idx="101">
                  <c:v>0.1858974358974359</c:v>
                </c:pt>
                <c:pt idx="102">
                  <c:v>0.31465517241379309</c:v>
                </c:pt>
                <c:pt idx="103">
                  <c:v>0.29629629629629628</c:v>
                </c:pt>
                <c:pt idx="104">
                  <c:v>0.14285714285714285</c:v>
                </c:pt>
                <c:pt idx="105">
                  <c:v>0.28632478632478625</c:v>
                </c:pt>
                <c:pt idx="106">
                  <c:v>0.32203389830508472</c:v>
                </c:pt>
                <c:pt idx="107">
                  <c:v>0.27857142857142858</c:v>
                </c:pt>
                <c:pt idx="108">
                  <c:v>0.24444444444444444</c:v>
                </c:pt>
                <c:pt idx="109">
                  <c:v>0.32916666666666666</c:v>
                </c:pt>
                <c:pt idx="110">
                  <c:v>0.27555555555555555</c:v>
                </c:pt>
                <c:pt idx="111">
                  <c:v>0.33606557377049179</c:v>
                </c:pt>
                <c:pt idx="112">
                  <c:v>0.30701754385964913</c:v>
                </c:pt>
                <c:pt idx="113">
                  <c:v>0.34920634920634919</c:v>
                </c:pt>
                <c:pt idx="114">
                  <c:v>0.32070707070707077</c:v>
                </c:pt>
                <c:pt idx="115">
                  <c:v>0.24444444444444444</c:v>
                </c:pt>
                <c:pt idx="116">
                  <c:v>0.27555555555555555</c:v>
                </c:pt>
                <c:pt idx="117">
                  <c:v>0.25</c:v>
                </c:pt>
                <c:pt idx="118">
                  <c:v>0.26877934272300463</c:v>
                </c:pt>
                <c:pt idx="119">
                  <c:v>0.26877934272300463</c:v>
                </c:pt>
                <c:pt idx="120">
                  <c:v>0.28632478632478625</c:v>
                </c:pt>
                <c:pt idx="121">
                  <c:v>0.30970149253731344</c:v>
                </c:pt>
                <c:pt idx="122">
                  <c:v>0.32916666666666666</c:v>
                </c:pt>
                <c:pt idx="123">
                  <c:v>0.29910714285714285</c:v>
                </c:pt>
                <c:pt idx="124">
                  <c:v>0.26388888888888884</c:v>
                </c:pt>
                <c:pt idx="125">
                  <c:v>0.26388888888888884</c:v>
                </c:pt>
                <c:pt idx="126">
                  <c:v>0.1858974358974359</c:v>
                </c:pt>
                <c:pt idx="127">
                  <c:v>0.17105263157894737</c:v>
                </c:pt>
                <c:pt idx="128">
                  <c:v>0.32203389830508472</c:v>
                </c:pt>
                <c:pt idx="129">
                  <c:v>0.29910714285714285</c:v>
                </c:pt>
                <c:pt idx="130">
                  <c:v>0.29090909090909089</c:v>
                </c:pt>
                <c:pt idx="131">
                  <c:v>0.26388888888888884</c:v>
                </c:pt>
                <c:pt idx="132">
                  <c:v>0.26388888888888884</c:v>
                </c:pt>
                <c:pt idx="133">
                  <c:v>0.26388888888888884</c:v>
                </c:pt>
                <c:pt idx="134">
                  <c:v>0.34375</c:v>
                </c:pt>
                <c:pt idx="135">
                  <c:v>0.31465517241379309</c:v>
                </c:pt>
                <c:pt idx="136">
                  <c:v>0.31465517241379309</c:v>
                </c:pt>
                <c:pt idx="137">
                  <c:v>0.34375</c:v>
                </c:pt>
                <c:pt idx="138">
                  <c:v>0.30701754385964913</c:v>
                </c:pt>
                <c:pt idx="139">
                  <c:v>0.1554054054054054</c:v>
                </c:pt>
                <c:pt idx="140">
                  <c:v>0.29090909090909089</c:v>
                </c:pt>
                <c:pt idx="141">
                  <c:v>0.34375</c:v>
                </c:pt>
                <c:pt idx="142">
                  <c:v>0.31465517241379309</c:v>
                </c:pt>
                <c:pt idx="143">
                  <c:v>0.15384615384615394</c:v>
                </c:pt>
                <c:pt idx="144">
                  <c:v>0.27857142857142858</c:v>
                </c:pt>
                <c:pt idx="145">
                  <c:v>0.29090909090909089</c:v>
                </c:pt>
                <c:pt idx="146">
                  <c:v>0.29910714285714285</c:v>
                </c:pt>
                <c:pt idx="147">
                  <c:v>0.28632478632478625</c:v>
                </c:pt>
                <c:pt idx="148">
                  <c:v>0.34274193548387094</c:v>
                </c:pt>
                <c:pt idx="149">
                  <c:v>0.27857142857142858</c:v>
                </c:pt>
                <c:pt idx="150">
                  <c:v>0.32203389830508472</c:v>
                </c:pt>
                <c:pt idx="151">
                  <c:v>0.34375</c:v>
                </c:pt>
                <c:pt idx="152">
                  <c:v>0.26388888888888884</c:v>
                </c:pt>
                <c:pt idx="153">
                  <c:v>0.22619047619047619</c:v>
                </c:pt>
                <c:pt idx="154">
                  <c:v>0.27555555555555555</c:v>
                </c:pt>
                <c:pt idx="155">
                  <c:v>0.25</c:v>
                </c:pt>
                <c:pt idx="156">
                  <c:v>0.26388888888888884</c:v>
                </c:pt>
                <c:pt idx="157">
                  <c:v>0.27857142857142858</c:v>
                </c:pt>
                <c:pt idx="158">
                  <c:v>0.28632478632478625</c:v>
                </c:pt>
                <c:pt idx="159">
                  <c:v>0.26388888888888884</c:v>
                </c:pt>
                <c:pt idx="160">
                  <c:v>0.28104575163398682</c:v>
                </c:pt>
                <c:pt idx="161">
                  <c:v>0.34274193548387094</c:v>
                </c:pt>
                <c:pt idx="162">
                  <c:v>0.29140461215932911</c:v>
                </c:pt>
                <c:pt idx="163">
                  <c:v>0.31465517241379309</c:v>
                </c:pt>
                <c:pt idx="164">
                  <c:v>0.27555555555555555</c:v>
                </c:pt>
                <c:pt idx="165">
                  <c:v>0.28632478632478625</c:v>
                </c:pt>
                <c:pt idx="166">
                  <c:v>0.29090909090909089</c:v>
                </c:pt>
                <c:pt idx="167">
                  <c:v>0.32070707070707077</c:v>
                </c:pt>
                <c:pt idx="168">
                  <c:v>0.25</c:v>
                </c:pt>
                <c:pt idx="169">
                  <c:v>0.25768321513002374</c:v>
                </c:pt>
                <c:pt idx="170">
                  <c:v>0.27857142857142858</c:v>
                </c:pt>
                <c:pt idx="171">
                  <c:v>0.23837209302325582</c:v>
                </c:pt>
                <c:pt idx="172">
                  <c:v>0.34375</c:v>
                </c:pt>
                <c:pt idx="173">
                  <c:v>0.25768321513002374</c:v>
                </c:pt>
                <c:pt idx="174">
                  <c:v>0.29140461215932911</c:v>
                </c:pt>
                <c:pt idx="175">
                  <c:v>0.32203389830508472</c:v>
                </c:pt>
                <c:pt idx="176">
                  <c:v>0.34274193548387094</c:v>
                </c:pt>
                <c:pt idx="177">
                  <c:v>0.30970149253731344</c:v>
                </c:pt>
                <c:pt idx="178">
                  <c:v>0.17105263157894737</c:v>
                </c:pt>
                <c:pt idx="179">
                  <c:v>0.32916666666666666</c:v>
                </c:pt>
                <c:pt idx="180">
                  <c:v>0.33205128205128198</c:v>
                </c:pt>
                <c:pt idx="181">
                  <c:v>0.32916666666666666</c:v>
                </c:pt>
                <c:pt idx="182">
                  <c:v>0.29140461215932911</c:v>
                </c:pt>
                <c:pt idx="183">
                  <c:v>0.25120772946859909</c:v>
                </c:pt>
                <c:pt idx="184">
                  <c:v>0.28632478632478625</c:v>
                </c:pt>
                <c:pt idx="185">
                  <c:v>0.32916666666666666</c:v>
                </c:pt>
                <c:pt idx="186">
                  <c:v>0.29090909090909089</c:v>
                </c:pt>
                <c:pt idx="187">
                  <c:v>0.34274193548387094</c:v>
                </c:pt>
                <c:pt idx="188">
                  <c:v>0.32070707070707077</c:v>
                </c:pt>
                <c:pt idx="189">
                  <c:v>0.29910714285714285</c:v>
                </c:pt>
                <c:pt idx="190">
                  <c:v>0.31465517241379309</c:v>
                </c:pt>
                <c:pt idx="191">
                  <c:v>0.33205128205128198</c:v>
                </c:pt>
                <c:pt idx="192">
                  <c:v>0.24099099099099092</c:v>
                </c:pt>
                <c:pt idx="193">
                  <c:v>0.33606557377049179</c:v>
                </c:pt>
                <c:pt idx="194">
                  <c:v>0.34274193548387094</c:v>
                </c:pt>
                <c:pt idx="195">
                  <c:v>0.27555555555555555</c:v>
                </c:pt>
                <c:pt idx="196">
                  <c:v>0.34920634920634919</c:v>
                </c:pt>
                <c:pt idx="197">
                  <c:v>0.31465517241379309</c:v>
                </c:pt>
                <c:pt idx="198">
                  <c:v>0.34274193548387094</c:v>
                </c:pt>
                <c:pt idx="199">
                  <c:v>0.33606557377049179</c:v>
                </c:pt>
                <c:pt idx="200">
                  <c:v>0.29090909090909089</c:v>
                </c:pt>
                <c:pt idx="201">
                  <c:v>0.29910714285714285</c:v>
                </c:pt>
                <c:pt idx="202">
                  <c:v>0.30970149253731344</c:v>
                </c:pt>
                <c:pt idx="203">
                  <c:v>0.28632478632478625</c:v>
                </c:pt>
                <c:pt idx="204">
                  <c:v>0.29629629629629628</c:v>
                </c:pt>
                <c:pt idx="205">
                  <c:v>0.25120772946859909</c:v>
                </c:pt>
                <c:pt idx="206">
                  <c:v>0.17105263157894737</c:v>
                </c:pt>
                <c:pt idx="207">
                  <c:v>0.25120772946859909</c:v>
                </c:pt>
                <c:pt idx="208">
                  <c:v>0.29910714285714285</c:v>
                </c:pt>
                <c:pt idx="209">
                  <c:v>0.30701754385964913</c:v>
                </c:pt>
                <c:pt idx="210">
                  <c:v>0.23222222222222227</c:v>
                </c:pt>
                <c:pt idx="211">
                  <c:v>0.29090909090909089</c:v>
                </c:pt>
                <c:pt idx="212">
                  <c:v>0.28864734299516914</c:v>
                </c:pt>
                <c:pt idx="213">
                  <c:v>0.26388888888888884</c:v>
                </c:pt>
                <c:pt idx="214">
                  <c:v>0.28864734299516914</c:v>
                </c:pt>
                <c:pt idx="215">
                  <c:v>0.31465517241379309</c:v>
                </c:pt>
                <c:pt idx="216">
                  <c:v>0.25768321513002374</c:v>
                </c:pt>
                <c:pt idx="217">
                  <c:v>0.33205128205128198</c:v>
                </c:pt>
                <c:pt idx="218">
                  <c:v>0.27555555555555555</c:v>
                </c:pt>
                <c:pt idx="219">
                  <c:v>0.34375</c:v>
                </c:pt>
                <c:pt idx="220">
                  <c:v>0.29090909090909089</c:v>
                </c:pt>
                <c:pt idx="221">
                  <c:v>0.32203389830508472</c:v>
                </c:pt>
                <c:pt idx="222">
                  <c:v>0.29629629629629628</c:v>
                </c:pt>
                <c:pt idx="223">
                  <c:v>0.29090909090909089</c:v>
                </c:pt>
                <c:pt idx="224">
                  <c:v>0.27857142857142858</c:v>
                </c:pt>
                <c:pt idx="225">
                  <c:v>0.29901960784313719</c:v>
                </c:pt>
                <c:pt idx="226">
                  <c:v>0.23837209302325582</c:v>
                </c:pt>
                <c:pt idx="227">
                  <c:v>0.29901960784313719</c:v>
                </c:pt>
                <c:pt idx="228">
                  <c:v>0.29090909090909089</c:v>
                </c:pt>
                <c:pt idx="229">
                  <c:v>0.26877934272300463</c:v>
                </c:pt>
                <c:pt idx="230">
                  <c:v>0.1554054054054054</c:v>
                </c:pt>
                <c:pt idx="231">
                  <c:v>0.32070707070707077</c:v>
                </c:pt>
                <c:pt idx="232">
                  <c:v>0.26388888888888884</c:v>
                </c:pt>
                <c:pt idx="233">
                  <c:v>0.33606557377049179</c:v>
                </c:pt>
                <c:pt idx="234">
                  <c:v>0.2</c:v>
                </c:pt>
                <c:pt idx="235">
                  <c:v>0.27555555555555555</c:v>
                </c:pt>
                <c:pt idx="236">
                  <c:v>0.28864734299516914</c:v>
                </c:pt>
                <c:pt idx="237">
                  <c:v>0.17105263157894737</c:v>
                </c:pt>
                <c:pt idx="238">
                  <c:v>0.22619047619047619</c:v>
                </c:pt>
                <c:pt idx="239">
                  <c:v>0.32916666666666666</c:v>
                </c:pt>
                <c:pt idx="240">
                  <c:v>0.34274193548387094</c:v>
                </c:pt>
                <c:pt idx="241">
                  <c:v>0.31465517241379309</c:v>
                </c:pt>
                <c:pt idx="242">
                  <c:v>0.26984126984126983</c:v>
                </c:pt>
                <c:pt idx="243">
                  <c:v>0.27555555555555555</c:v>
                </c:pt>
                <c:pt idx="244">
                  <c:v>0.29140461215932911</c:v>
                </c:pt>
                <c:pt idx="245">
                  <c:v>0.1554054054054054</c:v>
                </c:pt>
                <c:pt idx="246">
                  <c:v>0.28632478632478625</c:v>
                </c:pt>
                <c:pt idx="247">
                  <c:v>0.16550116550116545</c:v>
                </c:pt>
                <c:pt idx="248">
                  <c:v>0.29910714285714285</c:v>
                </c:pt>
                <c:pt idx="249">
                  <c:v>0.29140461215932911</c:v>
                </c:pt>
                <c:pt idx="250">
                  <c:v>0.29140461215932911</c:v>
                </c:pt>
                <c:pt idx="251">
                  <c:v>0.17105263157894737</c:v>
                </c:pt>
                <c:pt idx="252">
                  <c:v>0.32203389830508472</c:v>
                </c:pt>
                <c:pt idx="253">
                  <c:v>0.29910714285714285</c:v>
                </c:pt>
                <c:pt idx="254">
                  <c:v>0.23837209302325582</c:v>
                </c:pt>
                <c:pt idx="255">
                  <c:v>0.25</c:v>
                </c:pt>
                <c:pt idx="256">
                  <c:v>0.34274193548387094</c:v>
                </c:pt>
                <c:pt idx="257">
                  <c:v>0.29910714285714285</c:v>
                </c:pt>
                <c:pt idx="258">
                  <c:v>0.2</c:v>
                </c:pt>
                <c:pt idx="259">
                  <c:v>0.29140461215932911</c:v>
                </c:pt>
                <c:pt idx="260">
                  <c:v>0.29910714285714285</c:v>
                </c:pt>
                <c:pt idx="261">
                  <c:v>0.32916666666666666</c:v>
                </c:pt>
                <c:pt idx="262">
                  <c:v>0.32203389830508472</c:v>
                </c:pt>
                <c:pt idx="263">
                  <c:v>0.34274193548387094</c:v>
                </c:pt>
                <c:pt idx="264">
                  <c:v>0.26877934272300463</c:v>
                </c:pt>
                <c:pt idx="265">
                  <c:v>0.31465517241379309</c:v>
                </c:pt>
                <c:pt idx="266">
                  <c:v>0.1388888888888889</c:v>
                </c:pt>
                <c:pt idx="267">
                  <c:v>0.32070707070707077</c:v>
                </c:pt>
                <c:pt idx="268">
                  <c:v>0.15384615384615394</c:v>
                </c:pt>
                <c:pt idx="269">
                  <c:v>0.28632478632478625</c:v>
                </c:pt>
                <c:pt idx="270">
                  <c:v>0.30970149253731344</c:v>
                </c:pt>
                <c:pt idx="271">
                  <c:v>0.15384615384615394</c:v>
                </c:pt>
                <c:pt idx="272">
                  <c:v>0.25768321513002374</c:v>
                </c:pt>
                <c:pt idx="273">
                  <c:v>0.28632478632478625</c:v>
                </c:pt>
                <c:pt idx="274">
                  <c:v>0.24444444444444444</c:v>
                </c:pt>
                <c:pt idx="275">
                  <c:v>0.29910714285714285</c:v>
                </c:pt>
                <c:pt idx="276">
                  <c:v>0.21341463414634146</c:v>
                </c:pt>
                <c:pt idx="277">
                  <c:v>0.26984126984126983</c:v>
                </c:pt>
                <c:pt idx="278">
                  <c:v>0.32916666666666666</c:v>
                </c:pt>
                <c:pt idx="279">
                  <c:v>0.1554054054054054</c:v>
                </c:pt>
                <c:pt idx="280">
                  <c:v>0.34920634920634919</c:v>
                </c:pt>
                <c:pt idx="281">
                  <c:v>0.29901960784313719</c:v>
                </c:pt>
                <c:pt idx="282">
                  <c:v>0.34920634920634919</c:v>
                </c:pt>
                <c:pt idx="283">
                  <c:v>0.28104575163398682</c:v>
                </c:pt>
                <c:pt idx="284">
                  <c:v>0.30970149253731344</c:v>
                </c:pt>
                <c:pt idx="285">
                  <c:v>0.34274193548387094</c:v>
                </c:pt>
                <c:pt idx="286">
                  <c:v>0.29910714285714285</c:v>
                </c:pt>
                <c:pt idx="287">
                  <c:v>0.34375</c:v>
                </c:pt>
                <c:pt idx="288">
                  <c:v>0.2</c:v>
                </c:pt>
                <c:pt idx="289">
                  <c:v>0.28864734299516914</c:v>
                </c:pt>
                <c:pt idx="290">
                  <c:v>0.2</c:v>
                </c:pt>
                <c:pt idx="291">
                  <c:v>0.30701754385964913</c:v>
                </c:pt>
                <c:pt idx="292">
                  <c:v>0.34274193548387094</c:v>
                </c:pt>
                <c:pt idx="293">
                  <c:v>0.26388888888888884</c:v>
                </c:pt>
                <c:pt idx="294">
                  <c:v>0.29090909090909089</c:v>
                </c:pt>
                <c:pt idx="295">
                  <c:v>0.25</c:v>
                </c:pt>
                <c:pt idx="296">
                  <c:v>0.28104575163398682</c:v>
                </c:pt>
                <c:pt idx="297">
                  <c:v>0.32916666666666666</c:v>
                </c:pt>
                <c:pt idx="298">
                  <c:v>0.29629629629629628</c:v>
                </c:pt>
                <c:pt idx="299">
                  <c:v>0.29910714285714285</c:v>
                </c:pt>
                <c:pt idx="300">
                  <c:v>0.29140461215932911</c:v>
                </c:pt>
                <c:pt idx="301">
                  <c:v>0.29910714285714285</c:v>
                </c:pt>
                <c:pt idx="302">
                  <c:v>0.31465517241379309</c:v>
                </c:pt>
                <c:pt idx="303">
                  <c:v>0.29910714285714285</c:v>
                </c:pt>
                <c:pt idx="304">
                  <c:v>0.31465517241379309</c:v>
                </c:pt>
                <c:pt idx="305">
                  <c:v>0.25768321513002374</c:v>
                </c:pt>
                <c:pt idx="306">
                  <c:v>0.25</c:v>
                </c:pt>
                <c:pt idx="307">
                  <c:v>0.30970149253731344</c:v>
                </c:pt>
                <c:pt idx="308">
                  <c:v>0.32070707070707077</c:v>
                </c:pt>
                <c:pt idx="309">
                  <c:v>0.25120772946859909</c:v>
                </c:pt>
                <c:pt idx="310">
                  <c:v>0.21536796536796532</c:v>
                </c:pt>
                <c:pt idx="311">
                  <c:v>0.32916666666666666</c:v>
                </c:pt>
                <c:pt idx="312">
                  <c:v>0.29910714285714285</c:v>
                </c:pt>
                <c:pt idx="313">
                  <c:v>0.21341463414634146</c:v>
                </c:pt>
                <c:pt idx="314">
                  <c:v>0.29090909090909089</c:v>
                </c:pt>
                <c:pt idx="315">
                  <c:v>0.23222222222222227</c:v>
                </c:pt>
                <c:pt idx="316">
                  <c:v>0.34274193548387094</c:v>
                </c:pt>
                <c:pt idx="317">
                  <c:v>0.21341463414634146</c:v>
                </c:pt>
                <c:pt idx="318">
                  <c:v>0.34375</c:v>
                </c:pt>
                <c:pt idx="319">
                  <c:v>0.29629629629629628</c:v>
                </c:pt>
                <c:pt idx="320">
                  <c:v>0.34274193548387094</c:v>
                </c:pt>
                <c:pt idx="321">
                  <c:v>0.30970149253731344</c:v>
                </c:pt>
                <c:pt idx="322">
                  <c:v>0.28104575163398682</c:v>
                </c:pt>
                <c:pt idx="323">
                  <c:v>0.28104575163398682</c:v>
                </c:pt>
                <c:pt idx="324">
                  <c:v>0.28104575163398682</c:v>
                </c:pt>
                <c:pt idx="325">
                  <c:v>0.32203389830508472</c:v>
                </c:pt>
                <c:pt idx="326">
                  <c:v>0.25768321513002374</c:v>
                </c:pt>
                <c:pt idx="327">
                  <c:v>0.31465517241379309</c:v>
                </c:pt>
                <c:pt idx="328">
                  <c:v>0.32203389830508472</c:v>
                </c:pt>
                <c:pt idx="329">
                  <c:v>0.32203389830508472</c:v>
                </c:pt>
                <c:pt idx="330">
                  <c:v>0.24444444444444444</c:v>
                </c:pt>
                <c:pt idx="331">
                  <c:v>0.26984126984126983</c:v>
                </c:pt>
                <c:pt idx="332">
                  <c:v>0.30701754385964913</c:v>
                </c:pt>
                <c:pt idx="333">
                  <c:v>0.17105263157894737</c:v>
                </c:pt>
                <c:pt idx="334">
                  <c:v>0.29901960784313719</c:v>
                </c:pt>
                <c:pt idx="335">
                  <c:v>0.2</c:v>
                </c:pt>
                <c:pt idx="336">
                  <c:v>0.28104575163398682</c:v>
                </c:pt>
                <c:pt idx="337">
                  <c:v>0.14285714285714285</c:v>
                </c:pt>
                <c:pt idx="338">
                  <c:v>0.29140461215932911</c:v>
                </c:pt>
                <c:pt idx="339">
                  <c:v>0.30701754385964913</c:v>
                </c:pt>
                <c:pt idx="340">
                  <c:v>0.29910714285714285</c:v>
                </c:pt>
                <c:pt idx="341">
                  <c:v>0.29901960784313719</c:v>
                </c:pt>
                <c:pt idx="342">
                  <c:v>0.23837209302325582</c:v>
                </c:pt>
                <c:pt idx="343">
                  <c:v>0.29629629629629628</c:v>
                </c:pt>
                <c:pt idx="344">
                  <c:v>0.29901960784313719</c:v>
                </c:pt>
                <c:pt idx="345">
                  <c:v>0.29140461215932911</c:v>
                </c:pt>
                <c:pt idx="346">
                  <c:v>0.29910714285714285</c:v>
                </c:pt>
                <c:pt idx="347">
                  <c:v>0.21341463414634146</c:v>
                </c:pt>
                <c:pt idx="348">
                  <c:v>0.29629629629629628</c:v>
                </c:pt>
                <c:pt idx="349">
                  <c:v>0.28632478632478625</c:v>
                </c:pt>
                <c:pt idx="350">
                  <c:v>0.33205128205128198</c:v>
                </c:pt>
                <c:pt idx="351">
                  <c:v>0.29090909090909089</c:v>
                </c:pt>
                <c:pt idx="352">
                  <c:v>0.25</c:v>
                </c:pt>
                <c:pt idx="353">
                  <c:v>0.25</c:v>
                </c:pt>
                <c:pt idx="354">
                  <c:v>0.25120772946859909</c:v>
                </c:pt>
                <c:pt idx="355">
                  <c:v>0.22368421052631579</c:v>
                </c:pt>
                <c:pt idx="356">
                  <c:v>0.32070707070707077</c:v>
                </c:pt>
                <c:pt idx="357">
                  <c:v>0.1858974358974359</c:v>
                </c:pt>
                <c:pt idx="358">
                  <c:v>0.32070707070707077</c:v>
                </c:pt>
                <c:pt idx="359">
                  <c:v>0.29629629629629628</c:v>
                </c:pt>
                <c:pt idx="360">
                  <c:v>0.34920634920634919</c:v>
                </c:pt>
                <c:pt idx="361">
                  <c:v>0.28104575163398682</c:v>
                </c:pt>
                <c:pt idx="362">
                  <c:v>0.1858974358974359</c:v>
                </c:pt>
                <c:pt idx="363">
                  <c:v>0.27555555555555555</c:v>
                </c:pt>
                <c:pt idx="364">
                  <c:v>0.34274193548387094</c:v>
                </c:pt>
                <c:pt idx="365">
                  <c:v>0.29910714285714285</c:v>
                </c:pt>
                <c:pt idx="366">
                  <c:v>0.32203389830508472</c:v>
                </c:pt>
                <c:pt idx="367">
                  <c:v>0.24099099099099092</c:v>
                </c:pt>
                <c:pt idx="368">
                  <c:v>0.27555555555555555</c:v>
                </c:pt>
                <c:pt idx="369">
                  <c:v>0.27857142857142858</c:v>
                </c:pt>
                <c:pt idx="370">
                  <c:v>0.29140461215932911</c:v>
                </c:pt>
                <c:pt idx="371">
                  <c:v>0.24099099099099092</c:v>
                </c:pt>
                <c:pt idx="372">
                  <c:v>0.30970149253731344</c:v>
                </c:pt>
                <c:pt idx="373">
                  <c:v>0.26984126984126983</c:v>
                </c:pt>
                <c:pt idx="374">
                  <c:v>0.24444444444444444</c:v>
                </c:pt>
                <c:pt idx="375">
                  <c:v>0.28104575163398682</c:v>
                </c:pt>
                <c:pt idx="376">
                  <c:v>0.29910714285714285</c:v>
                </c:pt>
                <c:pt idx="377">
                  <c:v>0.29629629629629628</c:v>
                </c:pt>
                <c:pt idx="378">
                  <c:v>0.33606557377049179</c:v>
                </c:pt>
                <c:pt idx="379">
                  <c:v>0.34274193548387094</c:v>
                </c:pt>
                <c:pt idx="380">
                  <c:v>0.25120772946859909</c:v>
                </c:pt>
                <c:pt idx="381">
                  <c:v>0.34920634920634919</c:v>
                </c:pt>
                <c:pt idx="382">
                  <c:v>0.32203389830508472</c:v>
                </c:pt>
                <c:pt idx="383">
                  <c:v>0.21341463414634146</c:v>
                </c:pt>
                <c:pt idx="384">
                  <c:v>0.23837209302325582</c:v>
                </c:pt>
                <c:pt idx="385">
                  <c:v>0.28104575163398682</c:v>
                </c:pt>
                <c:pt idx="386">
                  <c:v>0.29090909090909089</c:v>
                </c:pt>
                <c:pt idx="387">
                  <c:v>0.32203389830508472</c:v>
                </c:pt>
                <c:pt idx="388">
                  <c:v>0.27555555555555555</c:v>
                </c:pt>
                <c:pt idx="389">
                  <c:v>0.34274193548387094</c:v>
                </c:pt>
                <c:pt idx="390">
                  <c:v>0.24444444444444444</c:v>
                </c:pt>
                <c:pt idx="391">
                  <c:v>0.34375</c:v>
                </c:pt>
                <c:pt idx="392">
                  <c:v>0.30701754385964913</c:v>
                </c:pt>
                <c:pt idx="393">
                  <c:v>0.26388888888888884</c:v>
                </c:pt>
                <c:pt idx="394">
                  <c:v>0.29629629629629628</c:v>
                </c:pt>
                <c:pt idx="395">
                  <c:v>0.22619047619047619</c:v>
                </c:pt>
                <c:pt idx="396">
                  <c:v>0.28864734299516914</c:v>
                </c:pt>
                <c:pt idx="397">
                  <c:v>0.29629629629629628</c:v>
                </c:pt>
                <c:pt idx="398">
                  <c:v>0.31465517241379309</c:v>
                </c:pt>
                <c:pt idx="399">
                  <c:v>0.29901960784313719</c:v>
                </c:pt>
                <c:pt idx="400">
                  <c:v>0.34375</c:v>
                </c:pt>
                <c:pt idx="401">
                  <c:v>0.25120772946859909</c:v>
                </c:pt>
                <c:pt idx="402">
                  <c:v>0.24444444444444444</c:v>
                </c:pt>
                <c:pt idx="403">
                  <c:v>0.31465517241379309</c:v>
                </c:pt>
                <c:pt idx="404">
                  <c:v>0.29140461215932911</c:v>
                </c:pt>
                <c:pt idx="405">
                  <c:v>0.32203389830508472</c:v>
                </c:pt>
                <c:pt idx="406">
                  <c:v>0.32203389830508472</c:v>
                </c:pt>
                <c:pt idx="407">
                  <c:v>0.27857142857142858</c:v>
                </c:pt>
                <c:pt idx="408">
                  <c:v>0.28864734299516914</c:v>
                </c:pt>
                <c:pt idx="409">
                  <c:v>0.34920634920634919</c:v>
                </c:pt>
                <c:pt idx="410">
                  <c:v>0.30701754385964913</c:v>
                </c:pt>
                <c:pt idx="411">
                  <c:v>0.27555555555555555</c:v>
                </c:pt>
                <c:pt idx="412">
                  <c:v>0.32070707070707077</c:v>
                </c:pt>
                <c:pt idx="413">
                  <c:v>0.24444444444444444</c:v>
                </c:pt>
                <c:pt idx="414">
                  <c:v>0.29140461215932911</c:v>
                </c:pt>
                <c:pt idx="415">
                  <c:v>0.22619047619047619</c:v>
                </c:pt>
                <c:pt idx="416">
                  <c:v>0.25768321513002374</c:v>
                </c:pt>
                <c:pt idx="417">
                  <c:v>0.32203389830508472</c:v>
                </c:pt>
                <c:pt idx="418">
                  <c:v>0.25768321513002374</c:v>
                </c:pt>
                <c:pt idx="419">
                  <c:v>0.29629629629629628</c:v>
                </c:pt>
                <c:pt idx="420">
                  <c:v>0.22015915119363402</c:v>
                </c:pt>
                <c:pt idx="421">
                  <c:v>0.25120772946859909</c:v>
                </c:pt>
                <c:pt idx="422">
                  <c:v>0.25120772946859909</c:v>
                </c:pt>
                <c:pt idx="423">
                  <c:v>0.31465517241379309</c:v>
                </c:pt>
                <c:pt idx="424">
                  <c:v>0.30970149253731344</c:v>
                </c:pt>
                <c:pt idx="425">
                  <c:v>0.29629629629629628</c:v>
                </c:pt>
                <c:pt idx="426">
                  <c:v>0.29140461215932911</c:v>
                </c:pt>
                <c:pt idx="427">
                  <c:v>0.34920634920634919</c:v>
                </c:pt>
                <c:pt idx="428">
                  <c:v>0.26984126984126983</c:v>
                </c:pt>
                <c:pt idx="429">
                  <c:v>0.33205128205128198</c:v>
                </c:pt>
                <c:pt idx="430">
                  <c:v>0.24444444444444444</c:v>
                </c:pt>
                <c:pt idx="431">
                  <c:v>0.28864734299516914</c:v>
                </c:pt>
                <c:pt idx="432">
                  <c:v>0.30701754385964913</c:v>
                </c:pt>
                <c:pt idx="433">
                  <c:v>0.29629629629629628</c:v>
                </c:pt>
                <c:pt idx="434">
                  <c:v>0.27555555555555555</c:v>
                </c:pt>
                <c:pt idx="435">
                  <c:v>0.28104575163398682</c:v>
                </c:pt>
                <c:pt idx="436">
                  <c:v>0.21341463414634146</c:v>
                </c:pt>
                <c:pt idx="437">
                  <c:v>0.31465517241379309</c:v>
                </c:pt>
                <c:pt idx="438">
                  <c:v>0.28632478632478625</c:v>
                </c:pt>
                <c:pt idx="439">
                  <c:v>0.34274193548387094</c:v>
                </c:pt>
                <c:pt idx="440">
                  <c:v>0.32916666666666666</c:v>
                </c:pt>
                <c:pt idx="441">
                  <c:v>0.29629629629629628</c:v>
                </c:pt>
                <c:pt idx="442">
                  <c:v>0.28104575163398682</c:v>
                </c:pt>
                <c:pt idx="443">
                  <c:v>0.28104575163398682</c:v>
                </c:pt>
                <c:pt idx="444">
                  <c:v>0.25</c:v>
                </c:pt>
                <c:pt idx="445">
                  <c:v>0.28104575163398682</c:v>
                </c:pt>
                <c:pt idx="446">
                  <c:v>0.26388888888888884</c:v>
                </c:pt>
                <c:pt idx="447">
                  <c:v>0.33205128205128198</c:v>
                </c:pt>
                <c:pt idx="448">
                  <c:v>0.33779264214046828</c:v>
                </c:pt>
                <c:pt idx="449">
                  <c:v>0.15384615384615394</c:v>
                </c:pt>
                <c:pt idx="450">
                  <c:v>0.27555555555555555</c:v>
                </c:pt>
                <c:pt idx="451">
                  <c:v>0.25</c:v>
                </c:pt>
                <c:pt idx="452">
                  <c:v>0.28632478632478625</c:v>
                </c:pt>
                <c:pt idx="453">
                  <c:v>0.34920634920634919</c:v>
                </c:pt>
                <c:pt idx="454">
                  <c:v>0.33205128205128198</c:v>
                </c:pt>
                <c:pt idx="455">
                  <c:v>0.25768321513002374</c:v>
                </c:pt>
                <c:pt idx="456">
                  <c:v>0.26388888888888884</c:v>
                </c:pt>
                <c:pt idx="457">
                  <c:v>0.29090909090909089</c:v>
                </c:pt>
                <c:pt idx="458">
                  <c:v>0.22619047619047619</c:v>
                </c:pt>
                <c:pt idx="459">
                  <c:v>0.28632478632478625</c:v>
                </c:pt>
                <c:pt idx="460">
                  <c:v>0.21341463414634146</c:v>
                </c:pt>
                <c:pt idx="461">
                  <c:v>0.26388888888888884</c:v>
                </c:pt>
                <c:pt idx="462">
                  <c:v>0.28104575163398682</c:v>
                </c:pt>
                <c:pt idx="463">
                  <c:v>0.29090909090909089</c:v>
                </c:pt>
                <c:pt idx="464">
                  <c:v>0.28632478632478625</c:v>
                </c:pt>
                <c:pt idx="465">
                  <c:v>0.33606557377049179</c:v>
                </c:pt>
                <c:pt idx="466">
                  <c:v>0.32203389830508472</c:v>
                </c:pt>
                <c:pt idx="467">
                  <c:v>0.26984126984126983</c:v>
                </c:pt>
                <c:pt idx="468">
                  <c:v>0.26984126984126983</c:v>
                </c:pt>
                <c:pt idx="469">
                  <c:v>0.29090909090909089</c:v>
                </c:pt>
                <c:pt idx="470">
                  <c:v>0.32203389830508472</c:v>
                </c:pt>
                <c:pt idx="471">
                  <c:v>0.25768321513002374</c:v>
                </c:pt>
                <c:pt idx="472">
                  <c:v>0.19106699751861031</c:v>
                </c:pt>
                <c:pt idx="473">
                  <c:v>0.29629629629629628</c:v>
                </c:pt>
                <c:pt idx="474">
                  <c:v>0.16550116550116545</c:v>
                </c:pt>
                <c:pt idx="475">
                  <c:v>0.29090909090909089</c:v>
                </c:pt>
                <c:pt idx="476">
                  <c:v>0.29090909090909089</c:v>
                </c:pt>
                <c:pt idx="477">
                  <c:v>0.30701754385964913</c:v>
                </c:pt>
                <c:pt idx="478">
                  <c:v>0.2</c:v>
                </c:pt>
                <c:pt idx="479">
                  <c:v>0.28104575163398682</c:v>
                </c:pt>
                <c:pt idx="480">
                  <c:v>0.25768321513002374</c:v>
                </c:pt>
                <c:pt idx="481">
                  <c:v>0.32916666666666666</c:v>
                </c:pt>
                <c:pt idx="482">
                  <c:v>0.30701754385964913</c:v>
                </c:pt>
                <c:pt idx="483">
                  <c:v>0.26877934272300463</c:v>
                </c:pt>
                <c:pt idx="484">
                  <c:v>0.34375</c:v>
                </c:pt>
                <c:pt idx="485">
                  <c:v>0.27555555555555555</c:v>
                </c:pt>
                <c:pt idx="486">
                  <c:v>0.29629629629629628</c:v>
                </c:pt>
                <c:pt idx="487">
                  <c:v>0.34375</c:v>
                </c:pt>
                <c:pt idx="488">
                  <c:v>0.28104575163398682</c:v>
                </c:pt>
                <c:pt idx="489">
                  <c:v>0.30970149253731344</c:v>
                </c:pt>
                <c:pt idx="490">
                  <c:v>0.29910714285714285</c:v>
                </c:pt>
                <c:pt idx="491">
                  <c:v>0.24444444444444444</c:v>
                </c:pt>
                <c:pt idx="492">
                  <c:v>0.34375</c:v>
                </c:pt>
                <c:pt idx="493">
                  <c:v>0.29910714285714285</c:v>
                </c:pt>
                <c:pt idx="494">
                  <c:v>0.32203389830508472</c:v>
                </c:pt>
                <c:pt idx="495">
                  <c:v>0.17788461538461542</c:v>
                </c:pt>
                <c:pt idx="496">
                  <c:v>0.14285714285714285</c:v>
                </c:pt>
                <c:pt idx="497">
                  <c:v>0.29140461215932911</c:v>
                </c:pt>
                <c:pt idx="498">
                  <c:v>0.29090909090909089</c:v>
                </c:pt>
                <c:pt idx="499">
                  <c:v>0.30701754385964913</c:v>
                </c:pt>
                <c:pt idx="500">
                  <c:v>0.26388888888888884</c:v>
                </c:pt>
                <c:pt idx="501">
                  <c:v>0.27555555555555555</c:v>
                </c:pt>
                <c:pt idx="502">
                  <c:v>0.29090909090909089</c:v>
                </c:pt>
                <c:pt idx="503">
                  <c:v>0.31465517241379309</c:v>
                </c:pt>
                <c:pt idx="504">
                  <c:v>0.29901960784313719</c:v>
                </c:pt>
                <c:pt idx="505">
                  <c:v>0.34274193548387094</c:v>
                </c:pt>
                <c:pt idx="506">
                  <c:v>0.21536796536796532</c:v>
                </c:pt>
                <c:pt idx="507">
                  <c:v>0.24444444444444444</c:v>
                </c:pt>
                <c:pt idx="508">
                  <c:v>0.29090909090909089</c:v>
                </c:pt>
                <c:pt idx="509">
                  <c:v>0.32070707070707077</c:v>
                </c:pt>
                <c:pt idx="510">
                  <c:v>0.28632478632478625</c:v>
                </c:pt>
                <c:pt idx="511">
                  <c:v>0.31465517241379309</c:v>
                </c:pt>
                <c:pt idx="512">
                  <c:v>0.25120772946859909</c:v>
                </c:pt>
                <c:pt idx="513">
                  <c:v>0.26984126984126983</c:v>
                </c:pt>
                <c:pt idx="514">
                  <c:v>0.32916666666666666</c:v>
                </c:pt>
                <c:pt idx="515">
                  <c:v>0.32203389830508472</c:v>
                </c:pt>
                <c:pt idx="516">
                  <c:v>0.25120772946859909</c:v>
                </c:pt>
                <c:pt idx="517">
                  <c:v>0.2</c:v>
                </c:pt>
                <c:pt idx="518">
                  <c:v>0.29629629629629628</c:v>
                </c:pt>
                <c:pt idx="519">
                  <c:v>0.26984126984126983</c:v>
                </c:pt>
                <c:pt idx="520">
                  <c:v>0.23222222222222227</c:v>
                </c:pt>
                <c:pt idx="521">
                  <c:v>0.26984126984126983</c:v>
                </c:pt>
                <c:pt idx="522">
                  <c:v>0.25120772946859909</c:v>
                </c:pt>
                <c:pt idx="523">
                  <c:v>0.28104575163398682</c:v>
                </c:pt>
                <c:pt idx="524">
                  <c:v>0.26388888888888884</c:v>
                </c:pt>
                <c:pt idx="525">
                  <c:v>0.32070707070707077</c:v>
                </c:pt>
                <c:pt idx="526">
                  <c:v>0.32916666666666666</c:v>
                </c:pt>
                <c:pt idx="527">
                  <c:v>0.33205128205128198</c:v>
                </c:pt>
                <c:pt idx="528">
                  <c:v>0.17105263157894737</c:v>
                </c:pt>
                <c:pt idx="529">
                  <c:v>0.34375</c:v>
                </c:pt>
                <c:pt idx="530">
                  <c:v>0.29140461215932911</c:v>
                </c:pt>
                <c:pt idx="531">
                  <c:v>0.28632478632478625</c:v>
                </c:pt>
                <c:pt idx="532">
                  <c:v>0.29629629629629628</c:v>
                </c:pt>
                <c:pt idx="533">
                  <c:v>0.24444444444444444</c:v>
                </c:pt>
                <c:pt idx="534">
                  <c:v>0.29090909090909089</c:v>
                </c:pt>
                <c:pt idx="535">
                  <c:v>0.31465517241379309</c:v>
                </c:pt>
                <c:pt idx="536">
                  <c:v>0.34375</c:v>
                </c:pt>
                <c:pt idx="537">
                  <c:v>0.32070707070707077</c:v>
                </c:pt>
                <c:pt idx="538">
                  <c:v>0.24099099099099092</c:v>
                </c:pt>
                <c:pt idx="539">
                  <c:v>0.25768321513002374</c:v>
                </c:pt>
                <c:pt idx="540">
                  <c:v>0.26388888888888884</c:v>
                </c:pt>
                <c:pt idx="541">
                  <c:v>0.33606557377049179</c:v>
                </c:pt>
                <c:pt idx="542">
                  <c:v>0.21536796536796532</c:v>
                </c:pt>
                <c:pt idx="543">
                  <c:v>0.31465517241379309</c:v>
                </c:pt>
                <c:pt idx="544">
                  <c:v>0.32916666666666666</c:v>
                </c:pt>
                <c:pt idx="545">
                  <c:v>0.32070707070707077</c:v>
                </c:pt>
                <c:pt idx="546">
                  <c:v>0.1554054054054054</c:v>
                </c:pt>
                <c:pt idx="547">
                  <c:v>0.31465517241379309</c:v>
                </c:pt>
                <c:pt idx="548">
                  <c:v>0.29090909090909089</c:v>
                </c:pt>
                <c:pt idx="549">
                  <c:v>0.29629629629629628</c:v>
                </c:pt>
                <c:pt idx="550">
                  <c:v>0.30970149253731344</c:v>
                </c:pt>
                <c:pt idx="551">
                  <c:v>0.27857142857142858</c:v>
                </c:pt>
                <c:pt idx="552">
                  <c:v>0.28864734299516914</c:v>
                </c:pt>
                <c:pt idx="553">
                  <c:v>0.32916666666666666</c:v>
                </c:pt>
                <c:pt idx="554">
                  <c:v>0.32916666666666666</c:v>
                </c:pt>
                <c:pt idx="555">
                  <c:v>0.33606557377049179</c:v>
                </c:pt>
                <c:pt idx="556">
                  <c:v>0.24444444444444444</c:v>
                </c:pt>
                <c:pt idx="557">
                  <c:v>0.30701754385964913</c:v>
                </c:pt>
                <c:pt idx="558">
                  <c:v>0.31465517241379309</c:v>
                </c:pt>
                <c:pt idx="559">
                  <c:v>0.2592592592592593</c:v>
                </c:pt>
                <c:pt idx="560">
                  <c:v>0.29629629629629628</c:v>
                </c:pt>
                <c:pt idx="561">
                  <c:v>0.33606557377049179</c:v>
                </c:pt>
                <c:pt idx="562">
                  <c:v>0.32916666666666666</c:v>
                </c:pt>
                <c:pt idx="563">
                  <c:v>0.25768321513002374</c:v>
                </c:pt>
                <c:pt idx="564">
                  <c:v>0.28104575163398682</c:v>
                </c:pt>
                <c:pt idx="565">
                  <c:v>0.25768321513002374</c:v>
                </c:pt>
                <c:pt idx="566">
                  <c:v>0.29629629629629628</c:v>
                </c:pt>
                <c:pt idx="567">
                  <c:v>0.34375</c:v>
                </c:pt>
                <c:pt idx="568">
                  <c:v>0.32916666666666666</c:v>
                </c:pt>
                <c:pt idx="569">
                  <c:v>0.29629629629629628</c:v>
                </c:pt>
                <c:pt idx="570">
                  <c:v>0.30701754385964913</c:v>
                </c:pt>
                <c:pt idx="571">
                  <c:v>0.34274193548387094</c:v>
                </c:pt>
                <c:pt idx="572">
                  <c:v>0.29140461215932911</c:v>
                </c:pt>
                <c:pt idx="573">
                  <c:v>0.27555555555555555</c:v>
                </c:pt>
                <c:pt idx="574">
                  <c:v>0.29140461215932911</c:v>
                </c:pt>
                <c:pt idx="575">
                  <c:v>0.21341463414634146</c:v>
                </c:pt>
                <c:pt idx="576">
                  <c:v>0.34274193548387094</c:v>
                </c:pt>
                <c:pt idx="577">
                  <c:v>0.30701754385964913</c:v>
                </c:pt>
                <c:pt idx="578">
                  <c:v>0.25120772946859909</c:v>
                </c:pt>
                <c:pt idx="579">
                  <c:v>0.29140461215932911</c:v>
                </c:pt>
                <c:pt idx="580">
                  <c:v>0.32916666666666666</c:v>
                </c:pt>
                <c:pt idx="581">
                  <c:v>0.2</c:v>
                </c:pt>
                <c:pt idx="582">
                  <c:v>0.28104575163398682</c:v>
                </c:pt>
                <c:pt idx="583">
                  <c:v>0.29910714285714285</c:v>
                </c:pt>
                <c:pt idx="584">
                  <c:v>0.26388888888888884</c:v>
                </c:pt>
                <c:pt idx="585">
                  <c:v>0.28632478632478625</c:v>
                </c:pt>
                <c:pt idx="586">
                  <c:v>0.28632478632478625</c:v>
                </c:pt>
                <c:pt idx="587">
                  <c:v>0.32916666666666666</c:v>
                </c:pt>
                <c:pt idx="588">
                  <c:v>0.25</c:v>
                </c:pt>
                <c:pt idx="589">
                  <c:v>0.34375</c:v>
                </c:pt>
                <c:pt idx="590">
                  <c:v>0.28632478632478625</c:v>
                </c:pt>
                <c:pt idx="591">
                  <c:v>0.29629629629629628</c:v>
                </c:pt>
                <c:pt idx="592">
                  <c:v>0.28632478632478625</c:v>
                </c:pt>
                <c:pt idx="593">
                  <c:v>0.28104575163398682</c:v>
                </c:pt>
                <c:pt idx="594">
                  <c:v>0.29140461215932911</c:v>
                </c:pt>
                <c:pt idx="595">
                  <c:v>0.1858974358974359</c:v>
                </c:pt>
                <c:pt idx="596">
                  <c:v>0.29910714285714285</c:v>
                </c:pt>
                <c:pt idx="597">
                  <c:v>0.34274193548387094</c:v>
                </c:pt>
                <c:pt idx="598">
                  <c:v>0.33205128205128198</c:v>
                </c:pt>
                <c:pt idx="599">
                  <c:v>0.32070707070707077</c:v>
                </c:pt>
                <c:pt idx="600">
                  <c:v>0.31465517241379309</c:v>
                </c:pt>
                <c:pt idx="601">
                  <c:v>0.32203389830508472</c:v>
                </c:pt>
                <c:pt idx="602">
                  <c:v>0.34375</c:v>
                </c:pt>
                <c:pt idx="603">
                  <c:v>0.25</c:v>
                </c:pt>
                <c:pt idx="604">
                  <c:v>0.29230769230769227</c:v>
                </c:pt>
                <c:pt idx="605">
                  <c:v>0.28104575163398682</c:v>
                </c:pt>
                <c:pt idx="606">
                  <c:v>0.23837209302325582</c:v>
                </c:pt>
                <c:pt idx="607">
                  <c:v>0.29090909090909089</c:v>
                </c:pt>
                <c:pt idx="608">
                  <c:v>0.29910714285714285</c:v>
                </c:pt>
                <c:pt idx="609">
                  <c:v>0.33606557377049179</c:v>
                </c:pt>
                <c:pt idx="610">
                  <c:v>0.28632478632478625</c:v>
                </c:pt>
                <c:pt idx="611">
                  <c:v>0.34274193548387094</c:v>
                </c:pt>
                <c:pt idx="612">
                  <c:v>0.29140461215932911</c:v>
                </c:pt>
                <c:pt idx="613">
                  <c:v>0.30701754385964913</c:v>
                </c:pt>
                <c:pt idx="614">
                  <c:v>0.27857142857142858</c:v>
                </c:pt>
                <c:pt idx="615">
                  <c:v>0.26388888888888884</c:v>
                </c:pt>
                <c:pt idx="616">
                  <c:v>0.31465517241379309</c:v>
                </c:pt>
                <c:pt idx="617">
                  <c:v>0.33205128205128198</c:v>
                </c:pt>
                <c:pt idx="618">
                  <c:v>0.34274193548387094</c:v>
                </c:pt>
                <c:pt idx="619">
                  <c:v>0.32203389830508472</c:v>
                </c:pt>
                <c:pt idx="620">
                  <c:v>0.29090909090909089</c:v>
                </c:pt>
                <c:pt idx="621">
                  <c:v>0.28632478632478625</c:v>
                </c:pt>
                <c:pt idx="622">
                  <c:v>0.34375</c:v>
                </c:pt>
                <c:pt idx="623">
                  <c:v>0.34920634920634919</c:v>
                </c:pt>
                <c:pt idx="624">
                  <c:v>0.29140461215932911</c:v>
                </c:pt>
                <c:pt idx="625">
                  <c:v>0.32203389830508472</c:v>
                </c:pt>
                <c:pt idx="626">
                  <c:v>0.25</c:v>
                </c:pt>
                <c:pt idx="627">
                  <c:v>0.30701754385964913</c:v>
                </c:pt>
                <c:pt idx="628">
                  <c:v>0.36363636363636365</c:v>
                </c:pt>
                <c:pt idx="629">
                  <c:v>0.31465517241379309</c:v>
                </c:pt>
                <c:pt idx="630">
                  <c:v>0.33205128205128198</c:v>
                </c:pt>
                <c:pt idx="631">
                  <c:v>0.25768321513002374</c:v>
                </c:pt>
                <c:pt idx="632">
                  <c:v>0.30701754385964913</c:v>
                </c:pt>
                <c:pt idx="633">
                  <c:v>0.25120772946859909</c:v>
                </c:pt>
                <c:pt idx="634">
                  <c:v>0.25</c:v>
                </c:pt>
                <c:pt idx="635">
                  <c:v>0.33606557377049179</c:v>
                </c:pt>
                <c:pt idx="636">
                  <c:v>0.1554054054054054</c:v>
                </c:pt>
                <c:pt idx="637">
                  <c:v>0.29090909090909089</c:v>
                </c:pt>
                <c:pt idx="638">
                  <c:v>0.28632478632478625</c:v>
                </c:pt>
                <c:pt idx="639">
                  <c:v>0.34375</c:v>
                </c:pt>
                <c:pt idx="640">
                  <c:v>0.25768321513002374</c:v>
                </c:pt>
                <c:pt idx="641">
                  <c:v>0.32203389830508472</c:v>
                </c:pt>
                <c:pt idx="642">
                  <c:v>0.29629629629629628</c:v>
                </c:pt>
                <c:pt idx="643">
                  <c:v>0.34375</c:v>
                </c:pt>
                <c:pt idx="644">
                  <c:v>0.29090909090909089</c:v>
                </c:pt>
                <c:pt idx="645">
                  <c:v>0.29140461215932911</c:v>
                </c:pt>
                <c:pt idx="646">
                  <c:v>0.24444444444444444</c:v>
                </c:pt>
                <c:pt idx="647">
                  <c:v>0.32203389830508472</c:v>
                </c:pt>
                <c:pt idx="648">
                  <c:v>0.24099099099099092</c:v>
                </c:pt>
                <c:pt idx="649">
                  <c:v>0.27555555555555555</c:v>
                </c:pt>
                <c:pt idx="650">
                  <c:v>0.23222222222222227</c:v>
                </c:pt>
                <c:pt idx="651">
                  <c:v>0.29090909090909089</c:v>
                </c:pt>
                <c:pt idx="652">
                  <c:v>0.32070707070707077</c:v>
                </c:pt>
                <c:pt idx="653">
                  <c:v>0.23837209302325582</c:v>
                </c:pt>
                <c:pt idx="654">
                  <c:v>0.29140461215932911</c:v>
                </c:pt>
                <c:pt idx="655">
                  <c:v>0.27857142857142858</c:v>
                </c:pt>
                <c:pt idx="656">
                  <c:v>0.23837209302325582</c:v>
                </c:pt>
                <c:pt idx="657">
                  <c:v>0.29090909090909089</c:v>
                </c:pt>
                <c:pt idx="658">
                  <c:v>0.30970149253731344</c:v>
                </c:pt>
                <c:pt idx="659">
                  <c:v>0.32916666666666666</c:v>
                </c:pt>
                <c:pt idx="660">
                  <c:v>0.29910714285714285</c:v>
                </c:pt>
                <c:pt idx="661">
                  <c:v>0.29629629629629628</c:v>
                </c:pt>
                <c:pt idx="662">
                  <c:v>0.2</c:v>
                </c:pt>
                <c:pt idx="663">
                  <c:v>0.26388888888888884</c:v>
                </c:pt>
                <c:pt idx="664">
                  <c:v>0.23837209302325582</c:v>
                </c:pt>
                <c:pt idx="665">
                  <c:v>0.29910714285714285</c:v>
                </c:pt>
                <c:pt idx="666">
                  <c:v>0.24099099099099092</c:v>
                </c:pt>
                <c:pt idx="667">
                  <c:v>0.25</c:v>
                </c:pt>
                <c:pt idx="668">
                  <c:v>0.32203389830508472</c:v>
                </c:pt>
                <c:pt idx="669">
                  <c:v>0.32070707070707077</c:v>
                </c:pt>
                <c:pt idx="670">
                  <c:v>0.34375</c:v>
                </c:pt>
                <c:pt idx="671">
                  <c:v>0.28632478632478625</c:v>
                </c:pt>
                <c:pt idx="672">
                  <c:v>0.25</c:v>
                </c:pt>
                <c:pt idx="673">
                  <c:v>0.32916666666666666</c:v>
                </c:pt>
                <c:pt idx="674">
                  <c:v>0.21341463414634146</c:v>
                </c:pt>
                <c:pt idx="675">
                  <c:v>0.26877934272300463</c:v>
                </c:pt>
                <c:pt idx="676">
                  <c:v>0.33606557377049179</c:v>
                </c:pt>
                <c:pt idx="677">
                  <c:v>0.34375</c:v>
                </c:pt>
                <c:pt idx="678">
                  <c:v>0.23837209302325582</c:v>
                </c:pt>
                <c:pt idx="679">
                  <c:v>0.28632478632478625</c:v>
                </c:pt>
                <c:pt idx="680">
                  <c:v>0.29629629629629628</c:v>
                </c:pt>
                <c:pt idx="681">
                  <c:v>0.29629629629629628</c:v>
                </c:pt>
                <c:pt idx="682">
                  <c:v>0.29629629629629628</c:v>
                </c:pt>
                <c:pt idx="683">
                  <c:v>0.31465517241379309</c:v>
                </c:pt>
                <c:pt idx="684">
                  <c:v>0.30970149253731344</c:v>
                </c:pt>
                <c:pt idx="685">
                  <c:v>0.21341463414634146</c:v>
                </c:pt>
                <c:pt idx="686">
                  <c:v>0.28104575163398682</c:v>
                </c:pt>
                <c:pt idx="687">
                  <c:v>0.29901960784313719</c:v>
                </c:pt>
                <c:pt idx="688">
                  <c:v>0.28632478632478625</c:v>
                </c:pt>
                <c:pt idx="689">
                  <c:v>0.29629629629629628</c:v>
                </c:pt>
                <c:pt idx="690">
                  <c:v>0.29629629629629628</c:v>
                </c:pt>
                <c:pt idx="691">
                  <c:v>0.29629629629629628</c:v>
                </c:pt>
                <c:pt idx="692">
                  <c:v>0.25768321513002374</c:v>
                </c:pt>
                <c:pt idx="693">
                  <c:v>0.32916666666666666</c:v>
                </c:pt>
                <c:pt idx="694">
                  <c:v>0.34375</c:v>
                </c:pt>
                <c:pt idx="695">
                  <c:v>0.27857142857142858</c:v>
                </c:pt>
                <c:pt idx="696">
                  <c:v>0.32916666666666666</c:v>
                </c:pt>
                <c:pt idx="697">
                  <c:v>0.29629629629629628</c:v>
                </c:pt>
                <c:pt idx="698">
                  <c:v>0.27555555555555555</c:v>
                </c:pt>
                <c:pt idx="699">
                  <c:v>0.34920634920634919</c:v>
                </c:pt>
                <c:pt idx="700">
                  <c:v>0.27857142857142858</c:v>
                </c:pt>
                <c:pt idx="701">
                  <c:v>0.25</c:v>
                </c:pt>
                <c:pt idx="702">
                  <c:v>0.30701754385964913</c:v>
                </c:pt>
                <c:pt idx="703">
                  <c:v>0.30970149253731344</c:v>
                </c:pt>
                <c:pt idx="704">
                  <c:v>0.25768321513002374</c:v>
                </c:pt>
                <c:pt idx="705">
                  <c:v>0.25</c:v>
                </c:pt>
                <c:pt idx="706">
                  <c:v>0.33606557377049179</c:v>
                </c:pt>
                <c:pt idx="707">
                  <c:v>0.28104575163398682</c:v>
                </c:pt>
                <c:pt idx="708">
                  <c:v>0.29629629629629628</c:v>
                </c:pt>
                <c:pt idx="709">
                  <c:v>0.1554054054054054</c:v>
                </c:pt>
                <c:pt idx="710">
                  <c:v>0.32203389830508472</c:v>
                </c:pt>
                <c:pt idx="711">
                  <c:v>0.34274193548387094</c:v>
                </c:pt>
                <c:pt idx="712">
                  <c:v>0.27555555555555555</c:v>
                </c:pt>
                <c:pt idx="713">
                  <c:v>0.28104575163398682</c:v>
                </c:pt>
                <c:pt idx="714">
                  <c:v>0.25768321513002374</c:v>
                </c:pt>
                <c:pt idx="715">
                  <c:v>0.34274193548387094</c:v>
                </c:pt>
                <c:pt idx="716">
                  <c:v>0.22619047619047619</c:v>
                </c:pt>
                <c:pt idx="717">
                  <c:v>0.27555555555555555</c:v>
                </c:pt>
                <c:pt idx="718">
                  <c:v>0.26388888888888884</c:v>
                </c:pt>
                <c:pt idx="719">
                  <c:v>0.28632478632478625</c:v>
                </c:pt>
                <c:pt idx="720">
                  <c:v>0.27555555555555555</c:v>
                </c:pt>
                <c:pt idx="721">
                  <c:v>0.26388888888888884</c:v>
                </c:pt>
                <c:pt idx="722">
                  <c:v>0.2</c:v>
                </c:pt>
                <c:pt idx="723">
                  <c:v>0.31465517241379309</c:v>
                </c:pt>
                <c:pt idx="724">
                  <c:v>0.29910714285714285</c:v>
                </c:pt>
                <c:pt idx="725">
                  <c:v>0.28104575163398682</c:v>
                </c:pt>
                <c:pt idx="726">
                  <c:v>0.33606557377049179</c:v>
                </c:pt>
                <c:pt idx="727">
                  <c:v>0.17682926829268292</c:v>
                </c:pt>
                <c:pt idx="728">
                  <c:v>0.30701754385964913</c:v>
                </c:pt>
                <c:pt idx="729">
                  <c:v>0.32916666666666666</c:v>
                </c:pt>
                <c:pt idx="730">
                  <c:v>0.29910714285714285</c:v>
                </c:pt>
                <c:pt idx="731">
                  <c:v>0.25120772946859909</c:v>
                </c:pt>
                <c:pt idx="732">
                  <c:v>0.32070707070707077</c:v>
                </c:pt>
                <c:pt idx="733">
                  <c:v>0.29090909090909089</c:v>
                </c:pt>
                <c:pt idx="734">
                  <c:v>0.25120772946859909</c:v>
                </c:pt>
                <c:pt idx="735">
                  <c:v>0.29910714285714285</c:v>
                </c:pt>
                <c:pt idx="736">
                  <c:v>0.33205128205128198</c:v>
                </c:pt>
                <c:pt idx="737">
                  <c:v>0.29629629629629628</c:v>
                </c:pt>
                <c:pt idx="738">
                  <c:v>0.29140461215932911</c:v>
                </c:pt>
                <c:pt idx="739">
                  <c:v>0.25</c:v>
                </c:pt>
                <c:pt idx="740">
                  <c:v>0.29901960784313719</c:v>
                </c:pt>
                <c:pt idx="741">
                  <c:v>0.28632478632478625</c:v>
                </c:pt>
                <c:pt idx="742">
                  <c:v>0.28632478632478625</c:v>
                </c:pt>
                <c:pt idx="743">
                  <c:v>0.28632478632478625</c:v>
                </c:pt>
                <c:pt idx="744">
                  <c:v>0.29629629629629628</c:v>
                </c:pt>
                <c:pt idx="745">
                  <c:v>0.24444444444444444</c:v>
                </c:pt>
                <c:pt idx="746">
                  <c:v>0.32916666666666666</c:v>
                </c:pt>
                <c:pt idx="747">
                  <c:v>0.25120772946859909</c:v>
                </c:pt>
                <c:pt idx="748">
                  <c:v>0.26388888888888884</c:v>
                </c:pt>
                <c:pt idx="749">
                  <c:v>0.29140461215932911</c:v>
                </c:pt>
                <c:pt idx="750">
                  <c:v>0.29090909090909089</c:v>
                </c:pt>
                <c:pt idx="751">
                  <c:v>0.26984126984126983</c:v>
                </c:pt>
                <c:pt idx="752">
                  <c:v>0.33205128205128198</c:v>
                </c:pt>
                <c:pt idx="753">
                  <c:v>0.28864734299516914</c:v>
                </c:pt>
                <c:pt idx="754">
                  <c:v>0.21341463414634146</c:v>
                </c:pt>
                <c:pt idx="755">
                  <c:v>0.30970149253731344</c:v>
                </c:pt>
                <c:pt idx="756">
                  <c:v>0.28104575163398682</c:v>
                </c:pt>
                <c:pt idx="757">
                  <c:v>0.32203389830508472</c:v>
                </c:pt>
                <c:pt idx="758">
                  <c:v>0.30701754385964913</c:v>
                </c:pt>
                <c:pt idx="759">
                  <c:v>0.30970149253731344</c:v>
                </c:pt>
                <c:pt idx="760">
                  <c:v>0.29140461215932911</c:v>
                </c:pt>
                <c:pt idx="761">
                  <c:v>0.27857142857142858</c:v>
                </c:pt>
                <c:pt idx="762">
                  <c:v>0.30701754385964913</c:v>
                </c:pt>
                <c:pt idx="763">
                  <c:v>0.32203389830508472</c:v>
                </c:pt>
                <c:pt idx="764">
                  <c:v>0.27857142857142858</c:v>
                </c:pt>
                <c:pt idx="765">
                  <c:v>0.28632478632478625</c:v>
                </c:pt>
                <c:pt idx="766">
                  <c:v>0.33606557377049179</c:v>
                </c:pt>
                <c:pt idx="767">
                  <c:v>0.33205128205128198</c:v>
                </c:pt>
                <c:pt idx="768">
                  <c:v>0.1388888888888889</c:v>
                </c:pt>
                <c:pt idx="769">
                  <c:v>0.34274193548387094</c:v>
                </c:pt>
                <c:pt idx="770">
                  <c:v>0.34920634920634919</c:v>
                </c:pt>
                <c:pt idx="771">
                  <c:v>0.28632478632478625</c:v>
                </c:pt>
                <c:pt idx="772">
                  <c:v>0.33606557377049179</c:v>
                </c:pt>
                <c:pt idx="773">
                  <c:v>0.33606557377049179</c:v>
                </c:pt>
                <c:pt idx="774">
                  <c:v>0.27555555555555555</c:v>
                </c:pt>
                <c:pt idx="775">
                  <c:v>0.33205128205128198</c:v>
                </c:pt>
                <c:pt idx="776">
                  <c:v>0.32203389830508472</c:v>
                </c:pt>
                <c:pt idx="777">
                  <c:v>0.27555555555555555</c:v>
                </c:pt>
                <c:pt idx="778">
                  <c:v>0.23837209302325582</c:v>
                </c:pt>
                <c:pt idx="779">
                  <c:v>0.31465517241379309</c:v>
                </c:pt>
                <c:pt idx="780">
                  <c:v>0.24444444444444444</c:v>
                </c:pt>
                <c:pt idx="781">
                  <c:v>0.29140461215932911</c:v>
                </c:pt>
                <c:pt idx="782">
                  <c:v>0.27555555555555555</c:v>
                </c:pt>
                <c:pt idx="783">
                  <c:v>0.16550116550116545</c:v>
                </c:pt>
                <c:pt idx="784">
                  <c:v>0.25768321513002374</c:v>
                </c:pt>
                <c:pt idx="785">
                  <c:v>0.27857142857142858</c:v>
                </c:pt>
                <c:pt idx="786">
                  <c:v>0.29629629629629628</c:v>
                </c:pt>
                <c:pt idx="787">
                  <c:v>0.26388888888888884</c:v>
                </c:pt>
                <c:pt idx="788">
                  <c:v>0.34920634920634919</c:v>
                </c:pt>
                <c:pt idx="789">
                  <c:v>0.33606557377049179</c:v>
                </c:pt>
                <c:pt idx="790">
                  <c:v>0.30970149253731344</c:v>
                </c:pt>
                <c:pt idx="791">
                  <c:v>0.22619047619047619</c:v>
                </c:pt>
                <c:pt idx="792">
                  <c:v>0.17105263157894737</c:v>
                </c:pt>
                <c:pt idx="793">
                  <c:v>0.29140461215932911</c:v>
                </c:pt>
                <c:pt idx="794">
                  <c:v>0.32070707070707077</c:v>
                </c:pt>
                <c:pt idx="795">
                  <c:v>0.25</c:v>
                </c:pt>
                <c:pt idx="796">
                  <c:v>0.16550116550116545</c:v>
                </c:pt>
                <c:pt idx="797">
                  <c:v>0.26984126984126983</c:v>
                </c:pt>
                <c:pt idx="798">
                  <c:v>0.28632478632478625</c:v>
                </c:pt>
                <c:pt idx="799">
                  <c:v>0.32203389830508472</c:v>
                </c:pt>
                <c:pt idx="800">
                  <c:v>0.28104575163398682</c:v>
                </c:pt>
                <c:pt idx="801">
                  <c:v>0.20512820512820512</c:v>
                </c:pt>
                <c:pt idx="802">
                  <c:v>0.32916666666666666</c:v>
                </c:pt>
                <c:pt idx="803">
                  <c:v>0.25768321513002374</c:v>
                </c:pt>
                <c:pt idx="804">
                  <c:v>0.29910714285714285</c:v>
                </c:pt>
                <c:pt idx="805">
                  <c:v>0.31465517241379309</c:v>
                </c:pt>
                <c:pt idx="806">
                  <c:v>0.25768321513002374</c:v>
                </c:pt>
                <c:pt idx="807">
                  <c:v>0.24444444444444444</c:v>
                </c:pt>
                <c:pt idx="808">
                  <c:v>0.26984126984126983</c:v>
                </c:pt>
                <c:pt idx="809">
                  <c:v>0.28104575163398682</c:v>
                </c:pt>
                <c:pt idx="810">
                  <c:v>0.34920634920634919</c:v>
                </c:pt>
                <c:pt idx="811">
                  <c:v>0.26877934272300463</c:v>
                </c:pt>
                <c:pt idx="812">
                  <c:v>0.23837209302325582</c:v>
                </c:pt>
                <c:pt idx="813">
                  <c:v>0.32203389830508472</c:v>
                </c:pt>
                <c:pt idx="814">
                  <c:v>0.28632478632478625</c:v>
                </c:pt>
                <c:pt idx="815">
                  <c:v>0.28632478632478625</c:v>
                </c:pt>
                <c:pt idx="816">
                  <c:v>0.2</c:v>
                </c:pt>
                <c:pt idx="817">
                  <c:v>0.23837209302325582</c:v>
                </c:pt>
                <c:pt idx="818">
                  <c:v>0.26388888888888884</c:v>
                </c:pt>
                <c:pt idx="819">
                  <c:v>0.2592592592592593</c:v>
                </c:pt>
                <c:pt idx="820">
                  <c:v>0.32916666666666666</c:v>
                </c:pt>
                <c:pt idx="821">
                  <c:v>0.2</c:v>
                </c:pt>
                <c:pt idx="822">
                  <c:v>0.26388888888888884</c:v>
                </c:pt>
                <c:pt idx="823">
                  <c:v>0.27555555555555555</c:v>
                </c:pt>
                <c:pt idx="824">
                  <c:v>0.24099099099099092</c:v>
                </c:pt>
                <c:pt idx="825">
                  <c:v>0.32203389830508472</c:v>
                </c:pt>
                <c:pt idx="826">
                  <c:v>0.34274193548387094</c:v>
                </c:pt>
                <c:pt idx="827">
                  <c:v>0.29910714285714285</c:v>
                </c:pt>
                <c:pt idx="828">
                  <c:v>0.34375</c:v>
                </c:pt>
                <c:pt idx="829">
                  <c:v>0.27555555555555555</c:v>
                </c:pt>
                <c:pt idx="830">
                  <c:v>0.25120772946859909</c:v>
                </c:pt>
                <c:pt idx="831">
                  <c:v>0.24444444444444444</c:v>
                </c:pt>
                <c:pt idx="832">
                  <c:v>0.29140461215932911</c:v>
                </c:pt>
                <c:pt idx="833">
                  <c:v>0.28632478632478625</c:v>
                </c:pt>
                <c:pt idx="834">
                  <c:v>0.29901960784313719</c:v>
                </c:pt>
                <c:pt idx="835">
                  <c:v>0.29140461215932911</c:v>
                </c:pt>
                <c:pt idx="836">
                  <c:v>0.34274193548387094</c:v>
                </c:pt>
                <c:pt idx="837">
                  <c:v>0.33606557377049179</c:v>
                </c:pt>
                <c:pt idx="838">
                  <c:v>0.25</c:v>
                </c:pt>
                <c:pt idx="839">
                  <c:v>0.30701754385964913</c:v>
                </c:pt>
                <c:pt idx="840">
                  <c:v>0.32070707070707077</c:v>
                </c:pt>
                <c:pt idx="841">
                  <c:v>0.28632478632478625</c:v>
                </c:pt>
                <c:pt idx="842">
                  <c:v>0.33205128205128198</c:v>
                </c:pt>
                <c:pt idx="843">
                  <c:v>0.28632478632478625</c:v>
                </c:pt>
                <c:pt idx="844">
                  <c:v>0.25120772946859909</c:v>
                </c:pt>
                <c:pt idx="845">
                  <c:v>0.26984126984126983</c:v>
                </c:pt>
                <c:pt idx="846">
                  <c:v>0.34375</c:v>
                </c:pt>
                <c:pt idx="847">
                  <c:v>0.28632478632478625</c:v>
                </c:pt>
                <c:pt idx="848">
                  <c:v>0.2592592592592593</c:v>
                </c:pt>
                <c:pt idx="849">
                  <c:v>0.29140461215932911</c:v>
                </c:pt>
                <c:pt idx="850">
                  <c:v>0.29140461215932911</c:v>
                </c:pt>
                <c:pt idx="851">
                  <c:v>0.29901960784313719</c:v>
                </c:pt>
                <c:pt idx="852">
                  <c:v>0.30970149253731344</c:v>
                </c:pt>
                <c:pt idx="853">
                  <c:v>0.32916666666666666</c:v>
                </c:pt>
                <c:pt idx="854">
                  <c:v>0.1916666666666666</c:v>
                </c:pt>
                <c:pt idx="855">
                  <c:v>0.33205128205128198</c:v>
                </c:pt>
                <c:pt idx="856">
                  <c:v>0.27555555555555555</c:v>
                </c:pt>
                <c:pt idx="857">
                  <c:v>0.30701754385964913</c:v>
                </c:pt>
                <c:pt idx="858">
                  <c:v>0.34274193548387094</c:v>
                </c:pt>
                <c:pt idx="859">
                  <c:v>0.34920634920634919</c:v>
                </c:pt>
                <c:pt idx="860">
                  <c:v>0.15384615384615394</c:v>
                </c:pt>
                <c:pt idx="861">
                  <c:v>0.29090909090909089</c:v>
                </c:pt>
                <c:pt idx="862">
                  <c:v>0.34375</c:v>
                </c:pt>
                <c:pt idx="863">
                  <c:v>0.27555555555555555</c:v>
                </c:pt>
                <c:pt idx="864">
                  <c:v>0.31465517241379309</c:v>
                </c:pt>
                <c:pt idx="865">
                  <c:v>0.22619047619047619</c:v>
                </c:pt>
                <c:pt idx="866">
                  <c:v>0.30701754385964913</c:v>
                </c:pt>
                <c:pt idx="867">
                  <c:v>0.21341463414634146</c:v>
                </c:pt>
                <c:pt idx="868">
                  <c:v>0.26388888888888884</c:v>
                </c:pt>
                <c:pt idx="869">
                  <c:v>0.26984126984126983</c:v>
                </c:pt>
                <c:pt idx="870">
                  <c:v>0.29910714285714285</c:v>
                </c:pt>
                <c:pt idx="871">
                  <c:v>0.25120772946859909</c:v>
                </c:pt>
                <c:pt idx="872">
                  <c:v>0.28104575163398682</c:v>
                </c:pt>
                <c:pt idx="873">
                  <c:v>0.29910714285714285</c:v>
                </c:pt>
                <c:pt idx="874">
                  <c:v>0.33606557377049179</c:v>
                </c:pt>
                <c:pt idx="875">
                  <c:v>0.29910714285714285</c:v>
                </c:pt>
                <c:pt idx="876">
                  <c:v>0.29629629629629628</c:v>
                </c:pt>
                <c:pt idx="877">
                  <c:v>0.29910714285714285</c:v>
                </c:pt>
                <c:pt idx="878">
                  <c:v>0.32916666666666666</c:v>
                </c:pt>
                <c:pt idx="879">
                  <c:v>0.22619047619047619</c:v>
                </c:pt>
                <c:pt idx="880">
                  <c:v>0.34375</c:v>
                </c:pt>
                <c:pt idx="881">
                  <c:v>0.34920634920634919</c:v>
                </c:pt>
                <c:pt idx="882">
                  <c:v>0.25768321513002374</c:v>
                </c:pt>
                <c:pt idx="883">
                  <c:v>0.34375</c:v>
                </c:pt>
                <c:pt idx="884">
                  <c:v>0.29090909090909089</c:v>
                </c:pt>
                <c:pt idx="885">
                  <c:v>0.29090909090909089</c:v>
                </c:pt>
                <c:pt idx="886">
                  <c:v>0.25</c:v>
                </c:pt>
                <c:pt idx="887">
                  <c:v>0.34274193548387094</c:v>
                </c:pt>
                <c:pt idx="888">
                  <c:v>0.26984126984126983</c:v>
                </c:pt>
                <c:pt idx="889">
                  <c:v>0.34274193548387094</c:v>
                </c:pt>
                <c:pt idx="890">
                  <c:v>0.26984126984126983</c:v>
                </c:pt>
                <c:pt idx="891">
                  <c:v>0.27857142857142858</c:v>
                </c:pt>
                <c:pt idx="892">
                  <c:v>0.1916666666666666</c:v>
                </c:pt>
                <c:pt idx="893">
                  <c:v>0.29910714285714285</c:v>
                </c:pt>
                <c:pt idx="894">
                  <c:v>0.33205128205128198</c:v>
                </c:pt>
                <c:pt idx="895">
                  <c:v>0.1858974358974359</c:v>
                </c:pt>
                <c:pt idx="896">
                  <c:v>0.34375</c:v>
                </c:pt>
                <c:pt idx="897">
                  <c:v>0.34375</c:v>
                </c:pt>
                <c:pt idx="898">
                  <c:v>0.33205128205128198</c:v>
                </c:pt>
                <c:pt idx="899">
                  <c:v>0.29629629629629628</c:v>
                </c:pt>
                <c:pt idx="900">
                  <c:v>0.28104575163398682</c:v>
                </c:pt>
                <c:pt idx="901">
                  <c:v>0.31465517241379309</c:v>
                </c:pt>
                <c:pt idx="902">
                  <c:v>0.33606557377049179</c:v>
                </c:pt>
                <c:pt idx="903">
                  <c:v>0.22619047619047619</c:v>
                </c:pt>
                <c:pt idx="904">
                  <c:v>0.32916666666666666</c:v>
                </c:pt>
                <c:pt idx="905">
                  <c:v>0.32203389830508472</c:v>
                </c:pt>
                <c:pt idx="906">
                  <c:v>0.17105263157894737</c:v>
                </c:pt>
                <c:pt idx="907">
                  <c:v>0.29629629629629628</c:v>
                </c:pt>
                <c:pt idx="908">
                  <c:v>0.33205128205128198</c:v>
                </c:pt>
                <c:pt idx="909">
                  <c:v>0.29090909090909089</c:v>
                </c:pt>
                <c:pt idx="910">
                  <c:v>0.25</c:v>
                </c:pt>
                <c:pt idx="911">
                  <c:v>0.25120772946859909</c:v>
                </c:pt>
                <c:pt idx="912">
                  <c:v>0.31465517241379309</c:v>
                </c:pt>
                <c:pt idx="913">
                  <c:v>0.29910714285714285</c:v>
                </c:pt>
                <c:pt idx="914">
                  <c:v>0.30970149253731344</c:v>
                </c:pt>
                <c:pt idx="915">
                  <c:v>0.28104575163398682</c:v>
                </c:pt>
                <c:pt idx="916">
                  <c:v>0.15384615384615394</c:v>
                </c:pt>
                <c:pt idx="917">
                  <c:v>0.34375</c:v>
                </c:pt>
                <c:pt idx="918">
                  <c:v>0.32203389830508472</c:v>
                </c:pt>
                <c:pt idx="919">
                  <c:v>0.25120772946859909</c:v>
                </c:pt>
                <c:pt idx="920">
                  <c:v>0.32203389830508472</c:v>
                </c:pt>
                <c:pt idx="921">
                  <c:v>0.34920634920634919</c:v>
                </c:pt>
                <c:pt idx="922">
                  <c:v>0.26388888888888884</c:v>
                </c:pt>
                <c:pt idx="923">
                  <c:v>0.26388888888888884</c:v>
                </c:pt>
                <c:pt idx="924">
                  <c:v>0.21341463414634146</c:v>
                </c:pt>
                <c:pt idx="925">
                  <c:v>0.31465517241379309</c:v>
                </c:pt>
                <c:pt idx="926">
                  <c:v>0.28104575163398682</c:v>
                </c:pt>
                <c:pt idx="927">
                  <c:v>0.26388888888888884</c:v>
                </c:pt>
                <c:pt idx="928">
                  <c:v>0.21341463414634146</c:v>
                </c:pt>
                <c:pt idx="929">
                  <c:v>0.28104575163398682</c:v>
                </c:pt>
                <c:pt idx="930">
                  <c:v>0.29629629629629628</c:v>
                </c:pt>
                <c:pt idx="931">
                  <c:v>0.32203389830508472</c:v>
                </c:pt>
                <c:pt idx="932">
                  <c:v>0.24444444444444444</c:v>
                </c:pt>
                <c:pt idx="933">
                  <c:v>0.34274193548387094</c:v>
                </c:pt>
                <c:pt idx="934">
                  <c:v>0.29629629629629628</c:v>
                </c:pt>
                <c:pt idx="935">
                  <c:v>0.29090909090909089</c:v>
                </c:pt>
                <c:pt idx="936">
                  <c:v>0.26388888888888884</c:v>
                </c:pt>
                <c:pt idx="937">
                  <c:v>0.29090909090909089</c:v>
                </c:pt>
                <c:pt idx="938">
                  <c:v>0.29901960784313719</c:v>
                </c:pt>
                <c:pt idx="939">
                  <c:v>0.24099099099099092</c:v>
                </c:pt>
                <c:pt idx="940">
                  <c:v>0.34375</c:v>
                </c:pt>
                <c:pt idx="941">
                  <c:v>0.32916666666666666</c:v>
                </c:pt>
                <c:pt idx="942">
                  <c:v>0.32203389830508472</c:v>
                </c:pt>
                <c:pt idx="943">
                  <c:v>0.33606557377049179</c:v>
                </c:pt>
                <c:pt idx="944">
                  <c:v>0.2</c:v>
                </c:pt>
                <c:pt idx="945">
                  <c:v>0.26984126984126983</c:v>
                </c:pt>
                <c:pt idx="946">
                  <c:v>0.22619047619047619</c:v>
                </c:pt>
                <c:pt idx="947">
                  <c:v>0.34274193548387094</c:v>
                </c:pt>
                <c:pt idx="948">
                  <c:v>0.30701754385964913</c:v>
                </c:pt>
                <c:pt idx="949">
                  <c:v>0.29140461215932911</c:v>
                </c:pt>
                <c:pt idx="950">
                  <c:v>0.26388888888888884</c:v>
                </c:pt>
                <c:pt idx="951">
                  <c:v>0.29901960784313719</c:v>
                </c:pt>
                <c:pt idx="952">
                  <c:v>0.30701754385964913</c:v>
                </c:pt>
                <c:pt idx="953">
                  <c:v>0.29910714285714285</c:v>
                </c:pt>
                <c:pt idx="954">
                  <c:v>0.32203389830508472</c:v>
                </c:pt>
                <c:pt idx="955">
                  <c:v>0.25</c:v>
                </c:pt>
                <c:pt idx="956">
                  <c:v>0.27555555555555555</c:v>
                </c:pt>
                <c:pt idx="957">
                  <c:v>0.15384615384615394</c:v>
                </c:pt>
                <c:pt idx="958">
                  <c:v>0.29910714285714285</c:v>
                </c:pt>
                <c:pt idx="959">
                  <c:v>0.29629629629629628</c:v>
                </c:pt>
                <c:pt idx="960">
                  <c:v>0.34274193548387094</c:v>
                </c:pt>
                <c:pt idx="961">
                  <c:v>0.33606557377049179</c:v>
                </c:pt>
                <c:pt idx="962">
                  <c:v>0.1554054054054054</c:v>
                </c:pt>
                <c:pt idx="963">
                  <c:v>0.25768321513002374</c:v>
                </c:pt>
                <c:pt idx="964">
                  <c:v>0.27555555555555555</c:v>
                </c:pt>
                <c:pt idx="965">
                  <c:v>0.32916666666666666</c:v>
                </c:pt>
                <c:pt idx="966">
                  <c:v>0.24444444444444444</c:v>
                </c:pt>
                <c:pt idx="967">
                  <c:v>0.29910714285714285</c:v>
                </c:pt>
                <c:pt idx="968">
                  <c:v>0.25120772946859909</c:v>
                </c:pt>
                <c:pt idx="969">
                  <c:v>0.34920634920634919</c:v>
                </c:pt>
                <c:pt idx="970">
                  <c:v>0.23837209302325582</c:v>
                </c:pt>
                <c:pt idx="971">
                  <c:v>0.31465517241379309</c:v>
                </c:pt>
                <c:pt idx="972">
                  <c:v>0.31465517241379309</c:v>
                </c:pt>
                <c:pt idx="973">
                  <c:v>0.34375</c:v>
                </c:pt>
                <c:pt idx="974">
                  <c:v>0.24444444444444444</c:v>
                </c:pt>
                <c:pt idx="975">
                  <c:v>0.26984126984126983</c:v>
                </c:pt>
                <c:pt idx="976">
                  <c:v>0.33205128205128198</c:v>
                </c:pt>
                <c:pt idx="977">
                  <c:v>0.33606557377049179</c:v>
                </c:pt>
                <c:pt idx="978">
                  <c:v>0.23837209302325582</c:v>
                </c:pt>
                <c:pt idx="979">
                  <c:v>0.34375</c:v>
                </c:pt>
                <c:pt idx="980">
                  <c:v>0.1554054054054054</c:v>
                </c:pt>
                <c:pt idx="981">
                  <c:v>0.29910714285714285</c:v>
                </c:pt>
                <c:pt idx="982">
                  <c:v>0.25768321513002374</c:v>
                </c:pt>
                <c:pt idx="983">
                  <c:v>0.25768321513002374</c:v>
                </c:pt>
                <c:pt idx="984">
                  <c:v>0.28632478632478625</c:v>
                </c:pt>
                <c:pt idx="985">
                  <c:v>0.26984126984126983</c:v>
                </c:pt>
                <c:pt idx="986">
                  <c:v>0.31465517241379309</c:v>
                </c:pt>
                <c:pt idx="987">
                  <c:v>0.29910714285714285</c:v>
                </c:pt>
                <c:pt idx="988">
                  <c:v>0.32916666666666666</c:v>
                </c:pt>
                <c:pt idx="989">
                  <c:v>0.28632478632478625</c:v>
                </c:pt>
                <c:pt idx="990">
                  <c:v>0.25768321513002374</c:v>
                </c:pt>
                <c:pt idx="991">
                  <c:v>0.14285714285714285</c:v>
                </c:pt>
                <c:pt idx="992">
                  <c:v>0.26877934272300463</c:v>
                </c:pt>
                <c:pt idx="993">
                  <c:v>0.24444444444444444</c:v>
                </c:pt>
                <c:pt idx="994">
                  <c:v>0.25</c:v>
                </c:pt>
                <c:pt idx="995">
                  <c:v>0.31465517241379309</c:v>
                </c:pt>
                <c:pt idx="996">
                  <c:v>0.31465517241379309</c:v>
                </c:pt>
                <c:pt idx="997">
                  <c:v>0.26388888888888884</c:v>
                </c:pt>
                <c:pt idx="998">
                  <c:v>0.29629629629629628</c:v>
                </c:pt>
                <c:pt idx="999">
                  <c:v>0.29090909090909089</c:v>
                </c:pt>
                <c:pt idx="1000">
                  <c:v>0.16550116550116545</c:v>
                </c:pt>
                <c:pt idx="1001">
                  <c:v>0.28632478632478625</c:v>
                </c:pt>
                <c:pt idx="1002">
                  <c:v>0.2</c:v>
                </c:pt>
                <c:pt idx="1003">
                  <c:v>0.32203389830508472</c:v>
                </c:pt>
                <c:pt idx="1004">
                  <c:v>0.32916666666666666</c:v>
                </c:pt>
                <c:pt idx="1005">
                  <c:v>0.29629629629629628</c:v>
                </c:pt>
                <c:pt idx="1006">
                  <c:v>0.28104575163398682</c:v>
                </c:pt>
                <c:pt idx="1007">
                  <c:v>0.30970149253731344</c:v>
                </c:pt>
                <c:pt idx="1008">
                  <c:v>0.32203389830508472</c:v>
                </c:pt>
                <c:pt idx="1009">
                  <c:v>0.33205128205128198</c:v>
                </c:pt>
                <c:pt idx="1010">
                  <c:v>0.28632478632478625</c:v>
                </c:pt>
                <c:pt idx="1011">
                  <c:v>0.22619047619047619</c:v>
                </c:pt>
                <c:pt idx="1012">
                  <c:v>0.32203389830508472</c:v>
                </c:pt>
                <c:pt idx="1013">
                  <c:v>0.22619047619047619</c:v>
                </c:pt>
                <c:pt idx="1014">
                  <c:v>0.32070707070707077</c:v>
                </c:pt>
                <c:pt idx="1015">
                  <c:v>0.31465517241379309</c:v>
                </c:pt>
                <c:pt idx="1016">
                  <c:v>0.32203389830508472</c:v>
                </c:pt>
                <c:pt idx="1017">
                  <c:v>0.25120772946859909</c:v>
                </c:pt>
                <c:pt idx="1018">
                  <c:v>0.25768321513002374</c:v>
                </c:pt>
                <c:pt idx="1019">
                  <c:v>0.32203389830508472</c:v>
                </c:pt>
                <c:pt idx="1020">
                  <c:v>0.29901960784313719</c:v>
                </c:pt>
                <c:pt idx="1021">
                  <c:v>0.30701754385964913</c:v>
                </c:pt>
                <c:pt idx="1022">
                  <c:v>0.33205128205128198</c:v>
                </c:pt>
                <c:pt idx="1023">
                  <c:v>0.25120772946859909</c:v>
                </c:pt>
                <c:pt idx="1024">
                  <c:v>0.29901960784313719</c:v>
                </c:pt>
                <c:pt idx="1025">
                  <c:v>0.26984126984126983</c:v>
                </c:pt>
                <c:pt idx="1026">
                  <c:v>0.28104575163398682</c:v>
                </c:pt>
                <c:pt idx="1027">
                  <c:v>0.23837209302325582</c:v>
                </c:pt>
                <c:pt idx="1028">
                  <c:v>0.31465517241379309</c:v>
                </c:pt>
                <c:pt idx="1029">
                  <c:v>0.25768321513002374</c:v>
                </c:pt>
                <c:pt idx="1030">
                  <c:v>0.21341463414634146</c:v>
                </c:pt>
                <c:pt idx="1031">
                  <c:v>0.29901960784313719</c:v>
                </c:pt>
                <c:pt idx="1032">
                  <c:v>0.32203389830508472</c:v>
                </c:pt>
                <c:pt idx="1033">
                  <c:v>0.29140461215932911</c:v>
                </c:pt>
                <c:pt idx="1034">
                  <c:v>0.29090909090909089</c:v>
                </c:pt>
                <c:pt idx="1035">
                  <c:v>0.26984126984126983</c:v>
                </c:pt>
                <c:pt idx="1036">
                  <c:v>0.23837209302325582</c:v>
                </c:pt>
                <c:pt idx="1037">
                  <c:v>0.23837209302325582</c:v>
                </c:pt>
                <c:pt idx="1038">
                  <c:v>0.33606557377049179</c:v>
                </c:pt>
                <c:pt idx="1039">
                  <c:v>0.28864734299516914</c:v>
                </c:pt>
                <c:pt idx="1040">
                  <c:v>0.29090909090909089</c:v>
                </c:pt>
                <c:pt idx="1041">
                  <c:v>0.33205128205128198</c:v>
                </c:pt>
                <c:pt idx="1042">
                  <c:v>0.26984126984126983</c:v>
                </c:pt>
                <c:pt idx="1043">
                  <c:v>0.26877934272300463</c:v>
                </c:pt>
                <c:pt idx="1044">
                  <c:v>0.34375</c:v>
                </c:pt>
                <c:pt idx="1045">
                  <c:v>0.28104575163398682</c:v>
                </c:pt>
                <c:pt idx="1046">
                  <c:v>0.29629629629629628</c:v>
                </c:pt>
                <c:pt idx="1047">
                  <c:v>0.30970149253731344</c:v>
                </c:pt>
                <c:pt idx="1048">
                  <c:v>0.28104575163398682</c:v>
                </c:pt>
                <c:pt idx="1049">
                  <c:v>0.33606557377049179</c:v>
                </c:pt>
                <c:pt idx="1050">
                  <c:v>0.29140461215932911</c:v>
                </c:pt>
                <c:pt idx="1051">
                  <c:v>0.27555555555555555</c:v>
                </c:pt>
                <c:pt idx="1052">
                  <c:v>0.28632478632478625</c:v>
                </c:pt>
                <c:pt idx="1053">
                  <c:v>0.1696787148594377</c:v>
                </c:pt>
                <c:pt idx="1054">
                  <c:v>0.27555555555555555</c:v>
                </c:pt>
                <c:pt idx="1055">
                  <c:v>0.17105263157894737</c:v>
                </c:pt>
                <c:pt idx="1056">
                  <c:v>0.33205128205128198</c:v>
                </c:pt>
                <c:pt idx="1057">
                  <c:v>0.29140461215932911</c:v>
                </c:pt>
                <c:pt idx="1058">
                  <c:v>0.2</c:v>
                </c:pt>
                <c:pt idx="1059">
                  <c:v>0.28104575163398682</c:v>
                </c:pt>
                <c:pt idx="1060">
                  <c:v>0.22015915119363402</c:v>
                </c:pt>
                <c:pt idx="1061">
                  <c:v>0.28104575163398682</c:v>
                </c:pt>
                <c:pt idx="1062">
                  <c:v>0.28864734299516914</c:v>
                </c:pt>
                <c:pt idx="1063">
                  <c:v>0.29140461215932911</c:v>
                </c:pt>
                <c:pt idx="1064">
                  <c:v>0.23837209302325582</c:v>
                </c:pt>
                <c:pt idx="1065">
                  <c:v>0.27857142857142858</c:v>
                </c:pt>
                <c:pt idx="1066">
                  <c:v>0.29629629629629628</c:v>
                </c:pt>
                <c:pt idx="1067">
                  <c:v>0.24444444444444444</c:v>
                </c:pt>
                <c:pt idx="1068">
                  <c:v>0.34274193548387094</c:v>
                </c:pt>
                <c:pt idx="1069">
                  <c:v>0.23837209302325582</c:v>
                </c:pt>
                <c:pt idx="1070">
                  <c:v>0.26388888888888884</c:v>
                </c:pt>
                <c:pt idx="1071">
                  <c:v>0.30970149253731344</c:v>
                </c:pt>
                <c:pt idx="1072">
                  <c:v>0.22619047619047619</c:v>
                </c:pt>
                <c:pt idx="1073">
                  <c:v>0.24444444444444444</c:v>
                </c:pt>
                <c:pt idx="1074">
                  <c:v>0.17105263157894737</c:v>
                </c:pt>
                <c:pt idx="1075">
                  <c:v>0.26984126984126983</c:v>
                </c:pt>
                <c:pt idx="1076">
                  <c:v>0.28864734299516914</c:v>
                </c:pt>
                <c:pt idx="1077">
                  <c:v>0.26984126984126983</c:v>
                </c:pt>
                <c:pt idx="1078">
                  <c:v>0.26984126984126983</c:v>
                </c:pt>
                <c:pt idx="1079">
                  <c:v>0.28632478632478625</c:v>
                </c:pt>
                <c:pt idx="1080">
                  <c:v>0.25120772946859909</c:v>
                </c:pt>
                <c:pt idx="1081">
                  <c:v>0.28104575163398682</c:v>
                </c:pt>
                <c:pt idx="1082">
                  <c:v>0.32203389830508472</c:v>
                </c:pt>
                <c:pt idx="1083">
                  <c:v>0.28632478632478625</c:v>
                </c:pt>
                <c:pt idx="1084">
                  <c:v>0.17105263157894737</c:v>
                </c:pt>
                <c:pt idx="1085">
                  <c:v>0.32070707070707077</c:v>
                </c:pt>
                <c:pt idx="1086">
                  <c:v>0.29910714285714285</c:v>
                </c:pt>
                <c:pt idx="1087">
                  <c:v>0.34375</c:v>
                </c:pt>
                <c:pt idx="1088">
                  <c:v>0.25120772946859909</c:v>
                </c:pt>
                <c:pt idx="1089">
                  <c:v>0.27555555555555555</c:v>
                </c:pt>
                <c:pt idx="1090">
                  <c:v>0.34274193548387094</c:v>
                </c:pt>
                <c:pt idx="1091">
                  <c:v>0.29140461215932911</c:v>
                </c:pt>
                <c:pt idx="1092">
                  <c:v>0.26984126984126983</c:v>
                </c:pt>
                <c:pt idx="1093">
                  <c:v>0.34375</c:v>
                </c:pt>
                <c:pt idx="1094">
                  <c:v>0.31465517241379309</c:v>
                </c:pt>
                <c:pt idx="1095">
                  <c:v>0.14285714285714285</c:v>
                </c:pt>
                <c:pt idx="1096">
                  <c:v>0.28104575163398682</c:v>
                </c:pt>
                <c:pt idx="1097">
                  <c:v>0.29090909090909089</c:v>
                </c:pt>
                <c:pt idx="1098">
                  <c:v>0.30970149253731344</c:v>
                </c:pt>
                <c:pt idx="1099">
                  <c:v>0.29140461215932911</c:v>
                </c:pt>
                <c:pt idx="1100">
                  <c:v>0.29629629629629628</c:v>
                </c:pt>
                <c:pt idx="1101">
                  <c:v>0.32916666666666666</c:v>
                </c:pt>
                <c:pt idx="1102">
                  <c:v>0.22619047619047619</c:v>
                </c:pt>
                <c:pt idx="1103">
                  <c:v>0.28104575163398682</c:v>
                </c:pt>
                <c:pt idx="1104">
                  <c:v>0.32203389830508472</c:v>
                </c:pt>
                <c:pt idx="1105">
                  <c:v>0.21341463414634146</c:v>
                </c:pt>
                <c:pt idx="1106">
                  <c:v>0.26877934272300463</c:v>
                </c:pt>
                <c:pt idx="1107">
                  <c:v>0.34375</c:v>
                </c:pt>
                <c:pt idx="1108">
                  <c:v>0.32916666666666666</c:v>
                </c:pt>
                <c:pt idx="1109">
                  <c:v>0.31465517241379309</c:v>
                </c:pt>
                <c:pt idx="1110">
                  <c:v>0.34274193548387094</c:v>
                </c:pt>
                <c:pt idx="1111">
                  <c:v>0.32203389830508472</c:v>
                </c:pt>
                <c:pt idx="1112">
                  <c:v>0.31465517241379309</c:v>
                </c:pt>
                <c:pt idx="1113">
                  <c:v>0.33205128205128198</c:v>
                </c:pt>
                <c:pt idx="1114">
                  <c:v>0.28632478632478625</c:v>
                </c:pt>
                <c:pt idx="1115">
                  <c:v>0.26877934272300463</c:v>
                </c:pt>
                <c:pt idx="1116">
                  <c:v>0.25</c:v>
                </c:pt>
                <c:pt idx="1117">
                  <c:v>0.26984126984126983</c:v>
                </c:pt>
                <c:pt idx="1118">
                  <c:v>0.29910714285714285</c:v>
                </c:pt>
                <c:pt idx="1119">
                  <c:v>0.28104575163398682</c:v>
                </c:pt>
                <c:pt idx="1120">
                  <c:v>0.28104575163398682</c:v>
                </c:pt>
                <c:pt idx="1121">
                  <c:v>0.29140461215932911</c:v>
                </c:pt>
                <c:pt idx="1122">
                  <c:v>0.29090909090909089</c:v>
                </c:pt>
                <c:pt idx="1123">
                  <c:v>0.29901960784313719</c:v>
                </c:pt>
                <c:pt idx="1124">
                  <c:v>0.28632478632478625</c:v>
                </c:pt>
                <c:pt idx="1125">
                  <c:v>0.30701754385964913</c:v>
                </c:pt>
                <c:pt idx="1126">
                  <c:v>0.26388888888888884</c:v>
                </c:pt>
                <c:pt idx="1127">
                  <c:v>0.25120772946859909</c:v>
                </c:pt>
                <c:pt idx="1128">
                  <c:v>0.29140461215932911</c:v>
                </c:pt>
                <c:pt idx="1129">
                  <c:v>0.29629629629629628</c:v>
                </c:pt>
                <c:pt idx="1130">
                  <c:v>0.22619047619047619</c:v>
                </c:pt>
                <c:pt idx="1131">
                  <c:v>0.28864734299516914</c:v>
                </c:pt>
                <c:pt idx="1132">
                  <c:v>0.29910714285714285</c:v>
                </c:pt>
                <c:pt idx="1133">
                  <c:v>0.31465517241379309</c:v>
                </c:pt>
                <c:pt idx="1134">
                  <c:v>0.29901960784313719</c:v>
                </c:pt>
                <c:pt idx="1135">
                  <c:v>0.29629629629629628</c:v>
                </c:pt>
                <c:pt idx="1136">
                  <c:v>0.27555555555555555</c:v>
                </c:pt>
                <c:pt idx="1137">
                  <c:v>0.30701754385964913</c:v>
                </c:pt>
                <c:pt idx="1138">
                  <c:v>0.29629629629629628</c:v>
                </c:pt>
                <c:pt idx="1139">
                  <c:v>0.25</c:v>
                </c:pt>
                <c:pt idx="1140">
                  <c:v>0.22619047619047619</c:v>
                </c:pt>
                <c:pt idx="1141">
                  <c:v>0.29140461215932911</c:v>
                </c:pt>
                <c:pt idx="1142">
                  <c:v>0.27555555555555555</c:v>
                </c:pt>
                <c:pt idx="1143">
                  <c:v>0.29901960784313719</c:v>
                </c:pt>
                <c:pt idx="1144">
                  <c:v>0.33606557377049179</c:v>
                </c:pt>
                <c:pt idx="1145">
                  <c:v>0.30701754385964913</c:v>
                </c:pt>
                <c:pt idx="1146">
                  <c:v>0.25</c:v>
                </c:pt>
                <c:pt idx="1147">
                  <c:v>0.32916666666666666</c:v>
                </c:pt>
                <c:pt idx="1148">
                  <c:v>0.28632478632478625</c:v>
                </c:pt>
                <c:pt idx="1149">
                  <c:v>0.33606557377049179</c:v>
                </c:pt>
                <c:pt idx="1150">
                  <c:v>0.26877934272300463</c:v>
                </c:pt>
                <c:pt idx="1151">
                  <c:v>0.34920634920634919</c:v>
                </c:pt>
                <c:pt idx="1152">
                  <c:v>0.29901960784313719</c:v>
                </c:pt>
                <c:pt idx="1153">
                  <c:v>0.25120772946859909</c:v>
                </c:pt>
                <c:pt idx="1154">
                  <c:v>0.30701754385964913</c:v>
                </c:pt>
                <c:pt idx="1155">
                  <c:v>0.26984126984126983</c:v>
                </c:pt>
                <c:pt idx="1156">
                  <c:v>0.29910714285714285</c:v>
                </c:pt>
                <c:pt idx="1157">
                  <c:v>0.33606557377049179</c:v>
                </c:pt>
                <c:pt idx="1158">
                  <c:v>0.28632478632478625</c:v>
                </c:pt>
                <c:pt idx="1159">
                  <c:v>0.25</c:v>
                </c:pt>
                <c:pt idx="1160">
                  <c:v>0.28104575163398682</c:v>
                </c:pt>
                <c:pt idx="1161">
                  <c:v>0.30701754385964913</c:v>
                </c:pt>
                <c:pt idx="1162">
                  <c:v>0.29910714285714285</c:v>
                </c:pt>
                <c:pt idx="1163">
                  <c:v>0.31465517241379309</c:v>
                </c:pt>
                <c:pt idx="1164">
                  <c:v>0.24444444444444444</c:v>
                </c:pt>
                <c:pt idx="1165">
                  <c:v>0.27555555555555555</c:v>
                </c:pt>
                <c:pt idx="1166">
                  <c:v>0.30701754385964913</c:v>
                </c:pt>
                <c:pt idx="1167">
                  <c:v>0.17788461538461542</c:v>
                </c:pt>
                <c:pt idx="1168">
                  <c:v>0.27555555555555555</c:v>
                </c:pt>
                <c:pt idx="1169">
                  <c:v>0.2</c:v>
                </c:pt>
                <c:pt idx="1170">
                  <c:v>0.29629629629629628</c:v>
                </c:pt>
                <c:pt idx="1171">
                  <c:v>0.23222222222222227</c:v>
                </c:pt>
                <c:pt idx="1172">
                  <c:v>0.31465517241379309</c:v>
                </c:pt>
                <c:pt idx="1173">
                  <c:v>0.30701754385964913</c:v>
                </c:pt>
                <c:pt idx="1174">
                  <c:v>0.26984126984126983</c:v>
                </c:pt>
                <c:pt idx="1175">
                  <c:v>0.32203389830508472</c:v>
                </c:pt>
                <c:pt idx="1176">
                  <c:v>0.29629629629629628</c:v>
                </c:pt>
                <c:pt idx="1177">
                  <c:v>0.28104575163398682</c:v>
                </c:pt>
                <c:pt idx="1178">
                  <c:v>0.23837209302325582</c:v>
                </c:pt>
                <c:pt idx="1179">
                  <c:v>0.28104575163398682</c:v>
                </c:pt>
                <c:pt idx="1180">
                  <c:v>0.34375</c:v>
                </c:pt>
                <c:pt idx="1181">
                  <c:v>0.25120772946859909</c:v>
                </c:pt>
                <c:pt idx="1182">
                  <c:v>0.25768321513002374</c:v>
                </c:pt>
                <c:pt idx="1183">
                  <c:v>0.26984126984126983</c:v>
                </c:pt>
                <c:pt idx="1184">
                  <c:v>0.31465517241379309</c:v>
                </c:pt>
                <c:pt idx="1185">
                  <c:v>0.27555555555555555</c:v>
                </c:pt>
                <c:pt idx="1186">
                  <c:v>0.23837209302325582</c:v>
                </c:pt>
                <c:pt idx="1187">
                  <c:v>0.27555555555555555</c:v>
                </c:pt>
                <c:pt idx="1188">
                  <c:v>0.26388888888888884</c:v>
                </c:pt>
                <c:pt idx="1189">
                  <c:v>0.26984126984126983</c:v>
                </c:pt>
                <c:pt idx="1190">
                  <c:v>0.34274193548387094</c:v>
                </c:pt>
                <c:pt idx="1191">
                  <c:v>0.29090909090909089</c:v>
                </c:pt>
                <c:pt idx="1192">
                  <c:v>0.25120772946859909</c:v>
                </c:pt>
                <c:pt idx="1193">
                  <c:v>0.34274193548387094</c:v>
                </c:pt>
                <c:pt idx="1194">
                  <c:v>0.23837209302325582</c:v>
                </c:pt>
                <c:pt idx="1195">
                  <c:v>0.32070707070707077</c:v>
                </c:pt>
                <c:pt idx="1196">
                  <c:v>0.32203389830508472</c:v>
                </c:pt>
                <c:pt idx="1197">
                  <c:v>0.34274193548387094</c:v>
                </c:pt>
                <c:pt idx="1198">
                  <c:v>0.23222222222222227</c:v>
                </c:pt>
                <c:pt idx="1199">
                  <c:v>0.34274193548387094</c:v>
                </c:pt>
                <c:pt idx="1200">
                  <c:v>0.32070707070707077</c:v>
                </c:pt>
                <c:pt idx="1201">
                  <c:v>0.26984126984126983</c:v>
                </c:pt>
                <c:pt idx="1202">
                  <c:v>0.29090909090909089</c:v>
                </c:pt>
                <c:pt idx="1203">
                  <c:v>0.24444444444444444</c:v>
                </c:pt>
                <c:pt idx="1204">
                  <c:v>0.34274193548387094</c:v>
                </c:pt>
                <c:pt idx="1205">
                  <c:v>0.25120772946859909</c:v>
                </c:pt>
                <c:pt idx="1206">
                  <c:v>0.32203389830508472</c:v>
                </c:pt>
                <c:pt idx="1207">
                  <c:v>0.32203389830508472</c:v>
                </c:pt>
                <c:pt idx="1208">
                  <c:v>0.25768321513002374</c:v>
                </c:pt>
                <c:pt idx="1209">
                  <c:v>0.24444444444444444</c:v>
                </c:pt>
                <c:pt idx="1210">
                  <c:v>0.1858974358974359</c:v>
                </c:pt>
                <c:pt idx="1211">
                  <c:v>0.29910714285714285</c:v>
                </c:pt>
                <c:pt idx="1212">
                  <c:v>0.30970149253731344</c:v>
                </c:pt>
                <c:pt idx="1213">
                  <c:v>0.23837209302325582</c:v>
                </c:pt>
                <c:pt idx="1214">
                  <c:v>0.34274193548387094</c:v>
                </c:pt>
                <c:pt idx="1215">
                  <c:v>0.34920634920634919</c:v>
                </c:pt>
                <c:pt idx="1216">
                  <c:v>0.21341463414634146</c:v>
                </c:pt>
                <c:pt idx="1217">
                  <c:v>0.25</c:v>
                </c:pt>
                <c:pt idx="1218">
                  <c:v>0.29629629629629628</c:v>
                </c:pt>
                <c:pt idx="1219">
                  <c:v>0.25120772946859909</c:v>
                </c:pt>
                <c:pt idx="1220">
                  <c:v>0.24099099099099092</c:v>
                </c:pt>
                <c:pt idx="1221">
                  <c:v>0.26388888888888884</c:v>
                </c:pt>
                <c:pt idx="1222">
                  <c:v>0.34920634920634919</c:v>
                </c:pt>
                <c:pt idx="1223">
                  <c:v>0.26984126984126983</c:v>
                </c:pt>
                <c:pt idx="1224">
                  <c:v>0.27857142857142858</c:v>
                </c:pt>
                <c:pt idx="1225">
                  <c:v>0.22368421052631579</c:v>
                </c:pt>
                <c:pt idx="1226">
                  <c:v>0.34274193548387094</c:v>
                </c:pt>
                <c:pt idx="1227">
                  <c:v>0.25768321513002374</c:v>
                </c:pt>
                <c:pt idx="1228">
                  <c:v>0.26388888888888884</c:v>
                </c:pt>
                <c:pt idx="1229">
                  <c:v>0.33205128205128198</c:v>
                </c:pt>
                <c:pt idx="1230">
                  <c:v>0.25768321513002374</c:v>
                </c:pt>
                <c:pt idx="1231">
                  <c:v>0.27555555555555555</c:v>
                </c:pt>
                <c:pt idx="1232">
                  <c:v>0.25</c:v>
                </c:pt>
                <c:pt idx="1233">
                  <c:v>0.1858974358974359</c:v>
                </c:pt>
                <c:pt idx="1234">
                  <c:v>0.33606557377049179</c:v>
                </c:pt>
                <c:pt idx="1235">
                  <c:v>0.30701754385964913</c:v>
                </c:pt>
                <c:pt idx="1236">
                  <c:v>0.29140461215932911</c:v>
                </c:pt>
                <c:pt idx="1237">
                  <c:v>0.25</c:v>
                </c:pt>
                <c:pt idx="1238">
                  <c:v>0.27857142857142858</c:v>
                </c:pt>
                <c:pt idx="1239">
                  <c:v>0.17788461538461542</c:v>
                </c:pt>
                <c:pt idx="1240">
                  <c:v>0.32203389830508472</c:v>
                </c:pt>
                <c:pt idx="1241">
                  <c:v>0.27555555555555555</c:v>
                </c:pt>
                <c:pt idx="1242">
                  <c:v>0.34920634920634919</c:v>
                </c:pt>
                <c:pt idx="1243">
                  <c:v>0.24099099099099092</c:v>
                </c:pt>
                <c:pt idx="1244">
                  <c:v>0.30970149253731344</c:v>
                </c:pt>
                <c:pt idx="1245">
                  <c:v>0.34375</c:v>
                </c:pt>
                <c:pt idx="1246">
                  <c:v>0.29629629629629628</c:v>
                </c:pt>
                <c:pt idx="1247">
                  <c:v>0.24444444444444444</c:v>
                </c:pt>
                <c:pt idx="1248">
                  <c:v>0.28864734299516914</c:v>
                </c:pt>
                <c:pt idx="1249">
                  <c:v>0.26984126984126983</c:v>
                </c:pt>
                <c:pt idx="1250">
                  <c:v>0.22619047619047619</c:v>
                </c:pt>
                <c:pt idx="1251">
                  <c:v>0.29910714285714285</c:v>
                </c:pt>
                <c:pt idx="1252">
                  <c:v>0.26388888888888884</c:v>
                </c:pt>
                <c:pt idx="1253">
                  <c:v>0.30701754385964913</c:v>
                </c:pt>
                <c:pt idx="1254">
                  <c:v>0.26984126984126983</c:v>
                </c:pt>
                <c:pt idx="1255">
                  <c:v>0.29901960784313719</c:v>
                </c:pt>
                <c:pt idx="1256">
                  <c:v>0.20726495726495733</c:v>
                </c:pt>
                <c:pt idx="1257">
                  <c:v>0.27555555555555555</c:v>
                </c:pt>
                <c:pt idx="1258">
                  <c:v>0.1696787148594377</c:v>
                </c:pt>
                <c:pt idx="1259">
                  <c:v>0.29910714285714285</c:v>
                </c:pt>
                <c:pt idx="1260">
                  <c:v>0.29140461215932911</c:v>
                </c:pt>
                <c:pt idx="1261">
                  <c:v>0.32203389830508472</c:v>
                </c:pt>
                <c:pt idx="1262">
                  <c:v>0.24444444444444444</c:v>
                </c:pt>
                <c:pt idx="1263">
                  <c:v>0.32203389830508472</c:v>
                </c:pt>
                <c:pt idx="1264">
                  <c:v>0.28632478632478625</c:v>
                </c:pt>
                <c:pt idx="1265">
                  <c:v>0.29901960784313719</c:v>
                </c:pt>
                <c:pt idx="1266">
                  <c:v>0.29629629629629628</c:v>
                </c:pt>
                <c:pt idx="1267">
                  <c:v>0.25</c:v>
                </c:pt>
                <c:pt idx="1268">
                  <c:v>0.32916666666666666</c:v>
                </c:pt>
                <c:pt idx="1269">
                  <c:v>0.29140461215932911</c:v>
                </c:pt>
                <c:pt idx="1270">
                  <c:v>0.34375</c:v>
                </c:pt>
                <c:pt idx="1271">
                  <c:v>0.31465517241379309</c:v>
                </c:pt>
                <c:pt idx="1272">
                  <c:v>0.25</c:v>
                </c:pt>
                <c:pt idx="1273">
                  <c:v>0.26984126984126983</c:v>
                </c:pt>
                <c:pt idx="1274">
                  <c:v>0.29910714285714285</c:v>
                </c:pt>
                <c:pt idx="1275">
                  <c:v>0.32916666666666666</c:v>
                </c:pt>
                <c:pt idx="1276">
                  <c:v>0.21341463414634146</c:v>
                </c:pt>
                <c:pt idx="1277">
                  <c:v>0.29629629629629628</c:v>
                </c:pt>
                <c:pt idx="1278">
                  <c:v>0.29090909090909089</c:v>
                </c:pt>
                <c:pt idx="1279">
                  <c:v>0.25</c:v>
                </c:pt>
                <c:pt idx="1280">
                  <c:v>0.29140461215932911</c:v>
                </c:pt>
                <c:pt idx="1281">
                  <c:v>0.33606557377049179</c:v>
                </c:pt>
                <c:pt idx="1282">
                  <c:v>0.29090909090909089</c:v>
                </c:pt>
                <c:pt idx="1283">
                  <c:v>0.23837209302325582</c:v>
                </c:pt>
                <c:pt idx="1284">
                  <c:v>0.26388888888888884</c:v>
                </c:pt>
                <c:pt idx="1285">
                  <c:v>0.26388888888888884</c:v>
                </c:pt>
                <c:pt idx="1286">
                  <c:v>0.31465517241379309</c:v>
                </c:pt>
                <c:pt idx="1287">
                  <c:v>0.26984126984126983</c:v>
                </c:pt>
                <c:pt idx="1288">
                  <c:v>0.31465517241379309</c:v>
                </c:pt>
                <c:pt idx="1289">
                  <c:v>0.31465517241379309</c:v>
                </c:pt>
                <c:pt idx="1290">
                  <c:v>0.34274193548387094</c:v>
                </c:pt>
                <c:pt idx="1291">
                  <c:v>0.28864734299516914</c:v>
                </c:pt>
                <c:pt idx="1292">
                  <c:v>0.28632478632478625</c:v>
                </c:pt>
                <c:pt idx="1293">
                  <c:v>0.26388888888888884</c:v>
                </c:pt>
                <c:pt idx="1294">
                  <c:v>0.24444444444444444</c:v>
                </c:pt>
                <c:pt idx="1295">
                  <c:v>0.29140461215932911</c:v>
                </c:pt>
                <c:pt idx="1296">
                  <c:v>0.32203389830508472</c:v>
                </c:pt>
                <c:pt idx="1297">
                  <c:v>0.27555555555555555</c:v>
                </c:pt>
                <c:pt idx="1298">
                  <c:v>0.26984126984126983</c:v>
                </c:pt>
                <c:pt idx="1299">
                  <c:v>0.25120772946859909</c:v>
                </c:pt>
                <c:pt idx="1300">
                  <c:v>0.26984126984126983</c:v>
                </c:pt>
                <c:pt idx="1301">
                  <c:v>0.29140461215932911</c:v>
                </c:pt>
                <c:pt idx="1302">
                  <c:v>0.34920634920634919</c:v>
                </c:pt>
                <c:pt idx="1303">
                  <c:v>0.28104575163398682</c:v>
                </c:pt>
                <c:pt idx="1304">
                  <c:v>0.28632478632478625</c:v>
                </c:pt>
                <c:pt idx="1305">
                  <c:v>0.27555555555555555</c:v>
                </c:pt>
                <c:pt idx="1306">
                  <c:v>0.34274193548387094</c:v>
                </c:pt>
                <c:pt idx="1307">
                  <c:v>0.28104575163398682</c:v>
                </c:pt>
                <c:pt idx="1308">
                  <c:v>0.26388888888888884</c:v>
                </c:pt>
                <c:pt idx="1309">
                  <c:v>0.28632478632478625</c:v>
                </c:pt>
                <c:pt idx="1310">
                  <c:v>0.32916666666666666</c:v>
                </c:pt>
                <c:pt idx="1311">
                  <c:v>0.2</c:v>
                </c:pt>
                <c:pt idx="1312">
                  <c:v>0.32916666666666666</c:v>
                </c:pt>
                <c:pt idx="1313">
                  <c:v>0.30701754385964913</c:v>
                </c:pt>
                <c:pt idx="1314">
                  <c:v>0.25768321513002374</c:v>
                </c:pt>
                <c:pt idx="1315">
                  <c:v>0.32203389830508472</c:v>
                </c:pt>
                <c:pt idx="1316">
                  <c:v>0.30701754385964913</c:v>
                </c:pt>
                <c:pt idx="1317">
                  <c:v>0.23837209302325582</c:v>
                </c:pt>
                <c:pt idx="1318">
                  <c:v>0.24444444444444444</c:v>
                </c:pt>
                <c:pt idx="1319">
                  <c:v>0.28864734299516914</c:v>
                </c:pt>
                <c:pt idx="1320">
                  <c:v>0.23837209302325582</c:v>
                </c:pt>
                <c:pt idx="1321">
                  <c:v>0.16550116550116545</c:v>
                </c:pt>
                <c:pt idx="1322">
                  <c:v>0.24444444444444444</c:v>
                </c:pt>
                <c:pt idx="1323">
                  <c:v>0.27555555555555555</c:v>
                </c:pt>
                <c:pt idx="1324">
                  <c:v>0.33606557377049179</c:v>
                </c:pt>
                <c:pt idx="1325">
                  <c:v>0.31465517241379309</c:v>
                </c:pt>
                <c:pt idx="1326">
                  <c:v>0.25120772946859909</c:v>
                </c:pt>
                <c:pt idx="1327">
                  <c:v>0.23837209302325582</c:v>
                </c:pt>
                <c:pt idx="1328">
                  <c:v>0.34274193548387094</c:v>
                </c:pt>
                <c:pt idx="1329">
                  <c:v>0.28632478632478625</c:v>
                </c:pt>
                <c:pt idx="1330">
                  <c:v>0.29629629629629628</c:v>
                </c:pt>
                <c:pt idx="1331">
                  <c:v>0.24099099099099092</c:v>
                </c:pt>
                <c:pt idx="1332">
                  <c:v>0.34920634920634919</c:v>
                </c:pt>
                <c:pt idx="1333">
                  <c:v>0.31465517241379309</c:v>
                </c:pt>
                <c:pt idx="1334">
                  <c:v>0.26388888888888884</c:v>
                </c:pt>
                <c:pt idx="1335">
                  <c:v>0.29629629629629628</c:v>
                </c:pt>
                <c:pt idx="1336">
                  <c:v>0.30970149253731344</c:v>
                </c:pt>
                <c:pt idx="1337">
                  <c:v>0.25</c:v>
                </c:pt>
                <c:pt idx="1338">
                  <c:v>0.28104575163398682</c:v>
                </c:pt>
                <c:pt idx="1339">
                  <c:v>0.29629629629629628</c:v>
                </c:pt>
                <c:pt idx="1340">
                  <c:v>0.23837209302325582</c:v>
                </c:pt>
                <c:pt idx="1341">
                  <c:v>0.25</c:v>
                </c:pt>
                <c:pt idx="1342">
                  <c:v>0.27555555555555555</c:v>
                </c:pt>
                <c:pt idx="1343">
                  <c:v>0.26877934272300463</c:v>
                </c:pt>
                <c:pt idx="1344">
                  <c:v>0.26388888888888884</c:v>
                </c:pt>
                <c:pt idx="1345">
                  <c:v>0.32203389830508472</c:v>
                </c:pt>
                <c:pt idx="1346">
                  <c:v>0.33205128205128198</c:v>
                </c:pt>
                <c:pt idx="1347">
                  <c:v>0.26388888888888884</c:v>
                </c:pt>
                <c:pt idx="1348">
                  <c:v>0.32203389830508472</c:v>
                </c:pt>
                <c:pt idx="1349">
                  <c:v>0.31465517241379309</c:v>
                </c:pt>
                <c:pt idx="1350">
                  <c:v>0.21341463414634146</c:v>
                </c:pt>
                <c:pt idx="1351">
                  <c:v>0.32203389830508472</c:v>
                </c:pt>
                <c:pt idx="1352">
                  <c:v>0.33205128205128198</c:v>
                </c:pt>
                <c:pt idx="1353">
                  <c:v>0.32916666666666666</c:v>
                </c:pt>
                <c:pt idx="1354">
                  <c:v>0.29910714285714285</c:v>
                </c:pt>
                <c:pt idx="1355">
                  <c:v>0.26388888888888884</c:v>
                </c:pt>
                <c:pt idx="1356">
                  <c:v>0.24444444444444444</c:v>
                </c:pt>
                <c:pt idx="1357">
                  <c:v>0.1388888888888889</c:v>
                </c:pt>
                <c:pt idx="1358">
                  <c:v>0.23837209302325582</c:v>
                </c:pt>
                <c:pt idx="1359">
                  <c:v>0.34274193548387094</c:v>
                </c:pt>
                <c:pt idx="1360">
                  <c:v>0.34375</c:v>
                </c:pt>
                <c:pt idx="1361">
                  <c:v>0.29629629629629628</c:v>
                </c:pt>
                <c:pt idx="1362">
                  <c:v>0.29910714285714285</c:v>
                </c:pt>
                <c:pt idx="1363">
                  <c:v>0.28104575163398682</c:v>
                </c:pt>
                <c:pt idx="1364">
                  <c:v>0.31465517241379309</c:v>
                </c:pt>
                <c:pt idx="1365">
                  <c:v>0.28632478632478625</c:v>
                </c:pt>
                <c:pt idx="1366">
                  <c:v>0.23837209302325582</c:v>
                </c:pt>
                <c:pt idx="1367">
                  <c:v>0.29910714285714285</c:v>
                </c:pt>
                <c:pt idx="1368">
                  <c:v>0.34274193548387094</c:v>
                </c:pt>
                <c:pt idx="1369">
                  <c:v>0.25768321513002374</c:v>
                </c:pt>
                <c:pt idx="1370">
                  <c:v>0.32070707070707077</c:v>
                </c:pt>
                <c:pt idx="1371">
                  <c:v>0.25120772946859909</c:v>
                </c:pt>
                <c:pt idx="1372">
                  <c:v>0.1554054054054054</c:v>
                </c:pt>
                <c:pt idx="1373">
                  <c:v>0.34274193548387094</c:v>
                </c:pt>
                <c:pt idx="1374">
                  <c:v>0.25768321513002374</c:v>
                </c:pt>
                <c:pt idx="1375">
                  <c:v>0.21341463414634146</c:v>
                </c:pt>
                <c:pt idx="1376">
                  <c:v>0.34920634920634919</c:v>
                </c:pt>
                <c:pt idx="1377">
                  <c:v>0.29629629629629628</c:v>
                </c:pt>
                <c:pt idx="1378">
                  <c:v>0.22619047619047619</c:v>
                </c:pt>
                <c:pt idx="1379">
                  <c:v>0.22619047619047619</c:v>
                </c:pt>
                <c:pt idx="1380">
                  <c:v>0.26984126984126983</c:v>
                </c:pt>
                <c:pt idx="1381">
                  <c:v>0.34375</c:v>
                </c:pt>
                <c:pt idx="1382">
                  <c:v>0.23837209302325582</c:v>
                </c:pt>
                <c:pt idx="1383">
                  <c:v>0.29140461215932911</c:v>
                </c:pt>
                <c:pt idx="1384">
                  <c:v>0.30970149253731344</c:v>
                </c:pt>
                <c:pt idx="1385">
                  <c:v>0.29629629629629628</c:v>
                </c:pt>
                <c:pt idx="1386">
                  <c:v>0.28632478632478625</c:v>
                </c:pt>
                <c:pt idx="1387">
                  <c:v>0.25120772946859909</c:v>
                </c:pt>
                <c:pt idx="1388">
                  <c:v>0.33606557377049179</c:v>
                </c:pt>
                <c:pt idx="1389">
                  <c:v>0.29629629629629628</c:v>
                </c:pt>
                <c:pt idx="1390">
                  <c:v>0.28632478632478625</c:v>
                </c:pt>
                <c:pt idx="1391">
                  <c:v>0.34920634920634919</c:v>
                </c:pt>
                <c:pt idx="1392">
                  <c:v>0.34920634920634919</c:v>
                </c:pt>
                <c:pt idx="1393">
                  <c:v>0.33205128205128198</c:v>
                </c:pt>
                <c:pt idx="1394">
                  <c:v>0.25</c:v>
                </c:pt>
                <c:pt idx="1395">
                  <c:v>0.29910714285714285</c:v>
                </c:pt>
                <c:pt idx="1396">
                  <c:v>0.1858974358974359</c:v>
                </c:pt>
                <c:pt idx="1397">
                  <c:v>0.32203389830508472</c:v>
                </c:pt>
                <c:pt idx="1398">
                  <c:v>0.25768321513002374</c:v>
                </c:pt>
                <c:pt idx="1399">
                  <c:v>0.27555555555555555</c:v>
                </c:pt>
                <c:pt idx="1400">
                  <c:v>0.34274193548387094</c:v>
                </c:pt>
                <c:pt idx="1401">
                  <c:v>0.27555555555555555</c:v>
                </c:pt>
                <c:pt idx="1402">
                  <c:v>0.33606557377049179</c:v>
                </c:pt>
                <c:pt idx="1403">
                  <c:v>0.31465517241379309</c:v>
                </c:pt>
                <c:pt idx="1404">
                  <c:v>0.34920634920634919</c:v>
                </c:pt>
                <c:pt idx="1405">
                  <c:v>0.33205128205128198</c:v>
                </c:pt>
                <c:pt idx="1406">
                  <c:v>0.27555555555555555</c:v>
                </c:pt>
                <c:pt idx="1407">
                  <c:v>0.26388888888888884</c:v>
                </c:pt>
                <c:pt idx="1408">
                  <c:v>0.28632478632478625</c:v>
                </c:pt>
                <c:pt idx="1409">
                  <c:v>0.30970149253731344</c:v>
                </c:pt>
                <c:pt idx="1410">
                  <c:v>0.30970149253731344</c:v>
                </c:pt>
                <c:pt idx="1411">
                  <c:v>0.29910714285714285</c:v>
                </c:pt>
                <c:pt idx="1412">
                  <c:v>0.29629629629629628</c:v>
                </c:pt>
                <c:pt idx="1413">
                  <c:v>0.29629629629629628</c:v>
                </c:pt>
                <c:pt idx="1414">
                  <c:v>0.26984126984126983</c:v>
                </c:pt>
                <c:pt idx="1415">
                  <c:v>0.29901960784313719</c:v>
                </c:pt>
                <c:pt idx="1416">
                  <c:v>0.31465517241379309</c:v>
                </c:pt>
                <c:pt idx="1417">
                  <c:v>0.30701754385964913</c:v>
                </c:pt>
                <c:pt idx="1418">
                  <c:v>0.29140461215932911</c:v>
                </c:pt>
                <c:pt idx="1419">
                  <c:v>0.27555555555555555</c:v>
                </c:pt>
                <c:pt idx="1420">
                  <c:v>0.1858974358974359</c:v>
                </c:pt>
                <c:pt idx="1421">
                  <c:v>0.23837209302325582</c:v>
                </c:pt>
                <c:pt idx="1422">
                  <c:v>0.32203389830508472</c:v>
                </c:pt>
                <c:pt idx="1423">
                  <c:v>0.27555555555555555</c:v>
                </c:pt>
                <c:pt idx="1424">
                  <c:v>0.32203389830508472</c:v>
                </c:pt>
                <c:pt idx="1425">
                  <c:v>0.30701754385964913</c:v>
                </c:pt>
                <c:pt idx="1426">
                  <c:v>0.32916666666666666</c:v>
                </c:pt>
                <c:pt idx="1427">
                  <c:v>0.34375</c:v>
                </c:pt>
                <c:pt idx="1428">
                  <c:v>0.29629629629629628</c:v>
                </c:pt>
                <c:pt idx="1429">
                  <c:v>0.31465517241379309</c:v>
                </c:pt>
                <c:pt idx="1430">
                  <c:v>0.29901960784313719</c:v>
                </c:pt>
                <c:pt idx="1431">
                  <c:v>0.25768321513002374</c:v>
                </c:pt>
                <c:pt idx="1432">
                  <c:v>0.29140461215932911</c:v>
                </c:pt>
                <c:pt idx="1433">
                  <c:v>0.27555555555555555</c:v>
                </c:pt>
                <c:pt idx="1434">
                  <c:v>0.27857142857142858</c:v>
                </c:pt>
                <c:pt idx="1435">
                  <c:v>0.33606557377049179</c:v>
                </c:pt>
                <c:pt idx="1436">
                  <c:v>0.34920634920634919</c:v>
                </c:pt>
                <c:pt idx="1437">
                  <c:v>0.28104575163398682</c:v>
                </c:pt>
                <c:pt idx="1438">
                  <c:v>0.28104575163398682</c:v>
                </c:pt>
                <c:pt idx="1439">
                  <c:v>0.29910714285714285</c:v>
                </c:pt>
                <c:pt idx="1440">
                  <c:v>0.34375</c:v>
                </c:pt>
                <c:pt idx="1441">
                  <c:v>0.30701754385964913</c:v>
                </c:pt>
                <c:pt idx="1442">
                  <c:v>0.23222222222222227</c:v>
                </c:pt>
                <c:pt idx="1443">
                  <c:v>0.33606557377049179</c:v>
                </c:pt>
                <c:pt idx="1444">
                  <c:v>0.25120772946859909</c:v>
                </c:pt>
                <c:pt idx="1445">
                  <c:v>0.29140461215932911</c:v>
                </c:pt>
                <c:pt idx="1446">
                  <c:v>0.29090909090909089</c:v>
                </c:pt>
                <c:pt idx="1447">
                  <c:v>0.30701754385964913</c:v>
                </c:pt>
                <c:pt idx="1448">
                  <c:v>0.17788461538461542</c:v>
                </c:pt>
                <c:pt idx="1449">
                  <c:v>0.33606557377049179</c:v>
                </c:pt>
                <c:pt idx="1450">
                  <c:v>0.34274193548387094</c:v>
                </c:pt>
                <c:pt idx="1451">
                  <c:v>0.33205128205128198</c:v>
                </c:pt>
                <c:pt idx="1452">
                  <c:v>0.29910714285714285</c:v>
                </c:pt>
                <c:pt idx="1453">
                  <c:v>0.25</c:v>
                </c:pt>
                <c:pt idx="1454">
                  <c:v>0.25768321513002374</c:v>
                </c:pt>
                <c:pt idx="1455">
                  <c:v>0.28104575163398682</c:v>
                </c:pt>
                <c:pt idx="1456">
                  <c:v>0.27857142857142858</c:v>
                </c:pt>
                <c:pt idx="1457">
                  <c:v>0.32203389830508472</c:v>
                </c:pt>
                <c:pt idx="1458">
                  <c:v>0.32916666666666666</c:v>
                </c:pt>
                <c:pt idx="1459">
                  <c:v>0.26388888888888884</c:v>
                </c:pt>
                <c:pt idx="1460">
                  <c:v>0.24444444444444444</c:v>
                </c:pt>
                <c:pt idx="1461">
                  <c:v>0.25</c:v>
                </c:pt>
                <c:pt idx="1462">
                  <c:v>0.1388888888888889</c:v>
                </c:pt>
                <c:pt idx="1463">
                  <c:v>0.33606557377049179</c:v>
                </c:pt>
                <c:pt idx="1464">
                  <c:v>0.33606557377049179</c:v>
                </c:pt>
                <c:pt idx="1465">
                  <c:v>0.29910714285714285</c:v>
                </c:pt>
                <c:pt idx="1466">
                  <c:v>0.34920634920634919</c:v>
                </c:pt>
                <c:pt idx="1467">
                  <c:v>0.32203389830508472</c:v>
                </c:pt>
                <c:pt idx="1468">
                  <c:v>0.26388888888888884</c:v>
                </c:pt>
                <c:pt idx="1469">
                  <c:v>0.32203389830508472</c:v>
                </c:pt>
                <c:pt idx="1470">
                  <c:v>0.28632478632478625</c:v>
                </c:pt>
                <c:pt idx="1471">
                  <c:v>0.25120772946859909</c:v>
                </c:pt>
                <c:pt idx="1472">
                  <c:v>0.22619047619047619</c:v>
                </c:pt>
                <c:pt idx="1473">
                  <c:v>0.31465517241379309</c:v>
                </c:pt>
                <c:pt idx="1474">
                  <c:v>0.23837209302325582</c:v>
                </c:pt>
                <c:pt idx="1475">
                  <c:v>0.33606557377049179</c:v>
                </c:pt>
                <c:pt idx="1476">
                  <c:v>0.25</c:v>
                </c:pt>
                <c:pt idx="1477">
                  <c:v>0.32070707070707077</c:v>
                </c:pt>
                <c:pt idx="1478">
                  <c:v>0.31465517241379309</c:v>
                </c:pt>
                <c:pt idx="1479">
                  <c:v>0.28632478632478625</c:v>
                </c:pt>
                <c:pt idx="1480">
                  <c:v>0.2592592592592593</c:v>
                </c:pt>
                <c:pt idx="1481">
                  <c:v>0.23837209302325582</c:v>
                </c:pt>
                <c:pt idx="1482">
                  <c:v>0.22619047619047619</c:v>
                </c:pt>
                <c:pt idx="1483">
                  <c:v>0.25768321513002374</c:v>
                </c:pt>
                <c:pt idx="1484">
                  <c:v>0.33606557377049179</c:v>
                </c:pt>
                <c:pt idx="1485">
                  <c:v>0.34920634920634919</c:v>
                </c:pt>
                <c:pt idx="1486">
                  <c:v>0.33606557377049179</c:v>
                </c:pt>
                <c:pt idx="1487">
                  <c:v>0.29090909090909089</c:v>
                </c:pt>
                <c:pt idx="1488">
                  <c:v>0.23837209302325582</c:v>
                </c:pt>
                <c:pt idx="1489">
                  <c:v>0.29090909090909089</c:v>
                </c:pt>
                <c:pt idx="1490">
                  <c:v>0.34375</c:v>
                </c:pt>
                <c:pt idx="1491">
                  <c:v>0.27857142857142858</c:v>
                </c:pt>
                <c:pt idx="1492">
                  <c:v>0.30701754385964913</c:v>
                </c:pt>
                <c:pt idx="1493">
                  <c:v>0.28104575163398682</c:v>
                </c:pt>
                <c:pt idx="1494">
                  <c:v>0.28104575163398682</c:v>
                </c:pt>
                <c:pt idx="1495">
                  <c:v>0.28104575163398682</c:v>
                </c:pt>
                <c:pt idx="1496">
                  <c:v>0.29910714285714285</c:v>
                </c:pt>
                <c:pt idx="1497">
                  <c:v>0.29140461215932911</c:v>
                </c:pt>
                <c:pt idx="1498">
                  <c:v>0.29629629629629628</c:v>
                </c:pt>
                <c:pt idx="1499">
                  <c:v>0.2</c:v>
                </c:pt>
                <c:pt idx="1500">
                  <c:v>0.26388888888888884</c:v>
                </c:pt>
                <c:pt idx="1501">
                  <c:v>0.27555555555555555</c:v>
                </c:pt>
                <c:pt idx="1502">
                  <c:v>0.29090909090909089</c:v>
                </c:pt>
                <c:pt idx="1503">
                  <c:v>0.26388888888888884</c:v>
                </c:pt>
                <c:pt idx="1504">
                  <c:v>0.25120772946859909</c:v>
                </c:pt>
                <c:pt idx="1505">
                  <c:v>0.34920634920634919</c:v>
                </c:pt>
                <c:pt idx="1506">
                  <c:v>0.29910714285714285</c:v>
                </c:pt>
                <c:pt idx="1507">
                  <c:v>0.23837209302325582</c:v>
                </c:pt>
                <c:pt idx="1508">
                  <c:v>0.23837209302325582</c:v>
                </c:pt>
                <c:pt idx="1509">
                  <c:v>0.26984126984126983</c:v>
                </c:pt>
                <c:pt idx="1510">
                  <c:v>0.25120772946859909</c:v>
                </c:pt>
                <c:pt idx="1511">
                  <c:v>0.26984126984126983</c:v>
                </c:pt>
                <c:pt idx="1512">
                  <c:v>0.28864734299516914</c:v>
                </c:pt>
                <c:pt idx="1513">
                  <c:v>0.15384615384615394</c:v>
                </c:pt>
                <c:pt idx="1514">
                  <c:v>0.33606557377049179</c:v>
                </c:pt>
                <c:pt idx="1515">
                  <c:v>0.21536796536796532</c:v>
                </c:pt>
                <c:pt idx="1516">
                  <c:v>0.33205128205128198</c:v>
                </c:pt>
                <c:pt idx="1517">
                  <c:v>0.29090909090909089</c:v>
                </c:pt>
                <c:pt idx="1518">
                  <c:v>0.32916666666666666</c:v>
                </c:pt>
                <c:pt idx="1519">
                  <c:v>0.28632478632478625</c:v>
                </c:pt>
                <c:pt idx="1520">
                  <c:v>0.26984126984126983</c:v>
                </c:pt>
                <c:pt idx="1521">
                  <c:v>0.26984126984126983</c:v>
                </c:pt>
                <c:pt idx="1522">
                  <c:v>0.28104575163398682</c:v>
                </c:pt>
                <c:pt idx="1523">
                  <c:v>0.2</c:v>
                </c:pt>
                <c:pt idx="1524">
                  <c:v>0.29090909090909089</c:v>
                </c:pt>
                <c:pt idx="1525">
                  <c:v>0.28104575163398682</c:v>
                </c:pt>
                <c:pt idx="1526">
                  <c:v>0.32203389830508472</c:v>
                </c:pt>
                <c:pt idx="1527">
                  <c:v>0.32203389830508472</c:v>
                </c:pt>
                <c:pt idx="1528">
                  <c:v>0.33606557377049179</c:v>
                </c:pt>
                <c:pt idx="1529">
                  <c:v>0.2</c:v>
                </c:pt>
                <c:pt idx="1530">
                  <c:v>0.26984126984126983</c:v>
                </c:pt>
                <c:pt idx="1531">
                  <c:v>0.23222222222222227</c:v>
                </c:pt>
                <c:pt idx="1532">
                  <c:v>0.1554054054054054</c:v>
                </c:pt>
                <c:pt idx="1533">
                  <c:v>0.29910714285714285</c:v>
                </c:pt>
                <c:pt idx="1534">
                  <c:v>0.32203389830508472</c:v>
                </c:pt>
                <c:pt idx="1535">
                  <c:v>0.30701754385964913</c:v>
                </c:pt>
                <c:pt idx="1536">
                  <c:v>0.34375</c:v>
                </c:pt>
                <c:pt idx="1537">
                  <c:v>0.34920634920634919</c:v>
                </c:pt>
                <c:pt idx="1538">
                  <c:v>0.31465517241379309</c:v>
                </c:pt>
                <c:pt idx="1539">
                  <c:v>0.33205128205128198</c:v>
                </c:pt>
                <c:pt idx="1540">
                  <c:v>0.26984126984126983</c:v>
                </c:pt>
                <c:pt idx="1541">
                  <c:v>0.29140461215932911</c:v>
                </c:pt>
                <c:pt idx="1542">
                  <c:v>0.29629629629629628</c:v>
                </c:pt>
                <c:pt idx="1543">
                  <c:v>0.26877934272300463</c:v>
                </c:pt>
                <c:pt idx="1544">
                  <c:v>0.28104575163398682</c:v>
                </c:pt>
                <c:pt idx="1545">
                  <c:v>0.29910714285714285</c:v>
                </c:pt>
                <c:pt idx="1546">
                  <c:v>0.34375</c:v>
                </c:pt>
                <c:pt idx="1547">
                  <c:v>0.26984126984126983</c:v>
                </c:pt>
                <c:pt idx="1548">
                  <c:v>0.29901960784313719</c:v>
                </c:pt>
                <c:pt idx="1549">
                  <c:v>0.24099099099099092</c:v>
                </c:pt>
                <c:pt idx="1550">
                  <c:v>0.29910714285714285</c:v>
                </c:pt>
                <c:pt idx="1551">
                  <c:v>0.24444444444444444</c:v>
                </c:pt>
                <c:pt idx="1552">
                  <c:v>0.32203389830508472</c:v>
                </c:pt>
                <c:pt idx="1553">
                  <c:v>0.25768321513002374</c:v>
                </c:pt>
                <c:pt idx="1554">
                  <c:v>0.34375</c:v>
                </c:pt>
                <c:pt idx="1555">
                  <c:v>0.2592592592592593</c:v>
                </c:pt>
                <c:pt idx="1556">
                  <c:v>0.33606557377049179</c:v>
                </c:pt>
                <c:pt idx="1557">
                  <c:v>0.32203389830508472</c:v>
                </c:pt>
                <c:pt idx="1558">
                  <c:v>0.28104575163398682</c:v>
                </c:pt>
                <c:pt idx="1559">
                  <c:v>0.33606557377049179</c:v>
                </c:pt>
                <c:pt idx="1560">
                  <c:v>0.21536796536796532</c:v>
                </c:pt>
                <c:pt idx="1561">
                  <c:v>0.26388888888888884</c:v>
                </c:pt>
                <c:pt idx="1562">
                  <c:v>0.26984126984126983</c:v>
                </c:pt>
                <c:pt idx="1563">
                  <c:v>0.29140461215932911</c:v>
                </c:pt>
                <c:pt idx="1564">
                  <c:v>0.28632478632478625</c:v>
                </c:pt>
                <c:pt idx="1565">
                  <c:v>0.27857142857142858</c:v>
                </c:pt>
                <c:pt idx="1566">
                  <c:v>0.33606557377049179</c:v>
                </c:pt>
                <c:pt idx="1567">
                  <c:v>0.32203389830508472</c:v>
                </c:pt>
                <c:pt idx="1568">
                  <c:v>0.29090909090909089</c:v>
                </c:pt>
                <c:pt idx="1569">
                  <c:v>0.29910714285714285</c:v>
                </c:pt>
                <c:pt idx="1570">
                  <c:v>0.23222222222222227</c:v>
                </c:pt>
                <c:pt idx="1571">
                  <c:v>0.28632478632478625</c:v>
                </c:pt>
                <c:pt idx="1572">
                  <c:v>0.32070707070707077</c:v>
                </c:pt>
                <c:pt idx="1573">
                  <c:v>0.23837209302325582</c:v>
                </c:pt>
                <c:pt idx="1574">
                  <c:v>0.33606557377049179</c:v>
                </c:pt>
                <c:pt idx="1575">
                  <c:v>0.28632478632478625</c:v>
                </c:pt>
                <c:pt idx="1576">
                  <c:v>0.26388888888888884</c:v>
                </c:pt>
                <c:pt idx="1577">
                  <c:v>0.24444444444444444</c:v>
                </c:pt>
                <c:pt idx="1578">
                  <c:v>0.29910714285714285</c:v>
                </c:pt>
                <c:pt idx="1579">
                  <c:v>0.2592592592592593</c:v>
                </c:pt>
                <c:pt idx="1580">
                  <c:v>0.29910714285714285</c:v>
                </c:pt>
                <c:pt idx="1581">
                  <c:v>0.34920634920634919</c:v>
                </c:pt>
                <c:pt idx="1582">
                  <c:v>0.30970149253731344</c:v>
                </c:pt>
                <c:pt idx="1583">
                  <c:v>0.34274193548387094</c:v>
                </c:pt>
                <c:pt idx="1584">
                  <c:v>0.25768321513002374</c:v>
                </c:pt>
                <c:pt idx="1585">
                  <c:v>0.28632478632478625</c:v>
                </c:pt>
                <c:pt idx="1586">
                  <c:v>0.32916666666666666</c:v>
                </c:pt>
                <c:pt idx="1587">
                  <c:v>0.27857142857142858</c:v>
                </c:pt>
                <c:pt idx="1588">
                  <c:v>0.1388888888888889</c:v>
                </c:pt>
                <c:pt idx="1589">
                  <c:v>0.26388888888888884</c:v>
                </c:pt>
                <c:pt idx="1590">
                  <c:v>0.24444444444444444</c:v>
                </c:pt>
                <c:pt idx="1591">
                  <c:v>0.31465517241379309</c:v>
                </c:pt>
                <c:pt idx="1592">
                  <c:v>0.26388888888888884</c:v>
                </c:pt>
                <c:pt idx="1593">
                  <c:v>0.28104575163398682</c:v>
                </c:pt>
                <c:pt idx="1594">
                  <c:v>0.34274193548387094</c:v>
                </c:pt>
                <c:pt idx="1595">
                  <c:v>0.23222222222222227</c:v>
                </c:pt>
                <c:pt idx="1596">
                  <c:v>0.26984126984126983</c:v>
                </c:pt>
                <c:pt idx="1597">
                  <c:v>0.22619047619047619</c:v>
                </c:pt>
                <c:pt idx="1598">
                  <c:v>0.34274193548387094</c:v>
                </c:pt>
                <c:pt idx="1599">
                  <c:v>0.29140461215932911</c:v>
                </c:pt>
                <c:pt idx="1600">
                  <c:v>0.29140461215932911</c:v>
                </c:pt>
                <c:pt idx="1601">
                  <c:v>0.24444444444444444</c:v>
                </c:pt>
                <c:pt idx="1602">
                  <c:v>0.32070707070707077</c:v>
                </c:pt>
                <c:pt idx="1603">
                  <c:v>0.32203389830508472</c:v>
                </c:pt>
                <c:pt idx="1604">
                  <c:v>0.32916666666666666</c:v>
                </c:pt>
                <c:pt idx="1605">
                  <c:v>0.31465517241379309</c:v>
                </c:pt>
                <c:pt idx="1606">
                  <c:v>0.28864734299516914</c:v>
                </c:pt>
                <c:pt idx="1607">
                  <c:v>0.31465517241379309</c:v>
                </c:pt>
                <c:pt idx="1608">
                  <c:v>0.26984126984126983</c:v>
                </c:pt>
                <c:pt idx="1609">
                  <c:v>0.29090909090909089</c:v>
                </c:pt>
                <c:pt idx="1610">
                  <c:v>0.34375</c:v>
                </c:pt>
                <c:pt idx="1611">
                  <c:v>0.22619047619047619</c:v>
                </c:pt>
                <c:pt idx="1612">
                  <c:v>0.33606557377049179</c:v>
                </c:pt>
                <c:pt idx="1613">
                  <c:v>0.29090909090909089</c:v>
                </c:pt>
                <c:pt idx="1614">
                  <c:v>0.28632478632478625</c:v>
                </c:pt>
                <c:pt idx="1615">
                  <c:v>0.28632478632478625</c:v>
                </c:pt>
                <c:pt idx="1616">
                  <c:v>0.29910714285714285</c:v>
                </c:pt>
                <c:pt idx="1617">
                  <c:v>0.33606557377049179</c:v>
                </c:pt>
                <c:pt idx="1618">
                  <c:v>0.1858974358974359</c:v>
                </c:pt>
                <c:pt idx="1619">
                  <c:v>0.34375</c:v>
                </c:pt>
                <c:pt idx="1620">
                  <c:v>0.24444444444444444</c:v>
                </c:pt>
                <c:pt idx="1621">
                  <c:v>0.26388888888888884</c:v>
                </c:pt>
                <c:pt idx="1622">
                  <c:v>0.23837209302325582</c:v>
                </c:pt>
                <c:pt idx="1623">
                  <c:v>0.26984126984126983</c:v>
                </c:pt>
                <c:pt idx="1624">
                  <c:v>0.28632478632478625</c:v>
                </c:pt>
                <c:pt idx="1625">
                  <c:v>0.31465517241379309</c:v>
                </c:pt>
                <c:pt idx="1626">
                  <c:v>0.25</c:v>
                </c:pt>
                <c:pt idx="1627">
                  <c:v>0.33606557377049179</c:v>
                </c:pt>
                <c:pt idx="1628">
                  <c:v>0.32916666666666666</c:v>
                </c:pt>
                <c:pt idx="1629">
                  <c:v>0.1554054054054054</c:v>
                </c:pt>
                <c:pt idx="1630">
                  <c:v>0.32070707070707077</c:v>
                </c:pt>
                <c:pt idx="1631">
                  <c:v>0.28104575163398682</c:v>
                </c:pt>
                <c:pt idx="1632">
                  <c:v>0.30970149253731344</c:v>
                </c:pt>
                <c:pt idx="1633">
                  <c:v>0.2592592592592593</c:v>
                </c:pt>
                <c:pt idx="1634">
                  <c:v>0.30701754385964913</c:v>
                </c:pt>
                <c:pt idx="1635">
                  <c:v>0.33205128205128198</c:v>
                </c:pt>
                <c:pt idx="1636">
                  <c:v>0.26984126984126983</c:v>
                </c:pt>
                <c:pt idx="1637">
                  <c:v>0.29629629629629628</c:v>
                </c:pt>
                <c:pt idx="1638">
                  <c:v>0.2592592592592593</c:v>
                </c:pt>
                <c:pt idx="1639">
                  <c:v>0.29629629629629628</c:v>
                </c:pt>
                <c:pt idx="1640">
                  <c:v>0.26388888888888884</c:v>
                </c:pt>
                <c:pt idx="1641">
                  <c:v>0.21341463414634146</c:v>
                </c:pt>
                <c:pt idx="1642">
                  <c:v>0.34375</c:v>
                </c:pt>
                <c:pt idx="1643">
                  <c:v>0.24444444444444444</c:v>
                </c:pt>
                <c:pt idx="1644">
                  <c:v>0.29090909090909089</c:v>
                </c:pt>
                <c:pt idx="1645">
                  <c:v>0.28632478632478625</c:v>
                </c:pt>
                <c:pt idx="1646">
                  <c:v>0.27555555555555555</c:v>
                </c:pt>
                <c:pt idx="1647">
                  <c:v>0.21341463414634146</c:v>
                </c:pt>
                <c:pt idx="1648">
                  <c:v>0.24444444444444444</c:v>
                </c:pt>
                <c:pt idx="1649">
                  <c:v>0.33205128205128198</c:v>
                </c:pt>
                <c:pt idx="1650">
                  <c:v>0.30701754385964913</c:v>
                </c:pt>
                <c:pt idx="1651">
                  <c:v>0.26984126984126983</c:v>
                </c:pt>
                <c:pt idx="1652">
                  <c:v>0.29090909090909089</c:v>
                </c:pt>
                <c:pt idx="1653">
                  <c:v>0.32916666666666666</c:v>
                </c:pt>
                <c:pt idx="1654">
                  <c:v>0.25</c:v>
                </c:pt>
                <c:pt idx="1655">
                  <c:v>0.26984126984126983</c:v>
                </c:pt>
                <c:pt idx="1656">
                  <c:v>0.29629629629629628</c:v>
                </c:pt>
                <c:pt idx="1657">
                  <c:v>0.29140461215932911</c:v>
                </c:pt>
                <c:pt idx="1658">
                  <c:v>0.30701754385964913</c:v>
                </c:pt>
                <c:pt idx="1659">
                  <c:v>0.1554054054054054</c:v>
                </c:pt>
                <c:pt idx="1660">
                  <c:v>0.29090909090909089</c:v>
                </c:pt>
                <c:pt idx="1661">
                  <c:v>0.30701754385964913</c:v>
                </c:pt>
                <c:pt idx="1662">
                  <c:v>0.29090909090909089</c:v>
                </c:pt>
                <c:pt idx="1663">
                  <c:v>0.25</c:v>
                </c:pt>
                <c:pt idx="1664">
                  <c:v>0.34274193548387094</c:v>
                </c:pt>
                <c:pt idx="1665">
                  <c:v>0.26388888888888884</c:v>
                </c:pt>
                <c:pt idx="1666">
                  <c:v>0.29629629629629628</c:v>
                </c:pt>
                <c:pt idx="1667">
                  <c:v>0.29090909090909089</c:v>
                </c:pt>
                <c:pt idx="1668">
                  <c:v>0.34274193548387094</c:v>
                </c:pt>
                <c:pt idx="1669">
                  <c:v>0.34920634920634919</c:v>
                </c:pt>
                <c:pt idx="1670">
                  <c:v>0.32916666666666666</c:v>
                </c:pt>
                <c:pt idx="1671">
                  <c:v>0.29090909090909089</c:v>
                </c:pt>
                <c:pt idx="1672">
                  <c:v>0.32203389830508472</c:v>
                </c:pt>
                <c:pt idx="1673">
                  <c:v>0.30701754385964913</c:v>
                </c:pt>
                <c:pt idx="1674">
                  <c:v>0.33606557377049179</c:v>
                </c:pt>
                <c:pt idx="1675">
                  <c:v>0.27555555555555555</c:v>
                </c:pt>
                <c:pt idx="1676">
                  <c:v>0.24444444444444444</c:v>
                </c:pt>
                <c:pt idx="1677">
                  <c:v>0.30970149253731344</c:v>
                </c:pt>
                <c:pt idx="1678">
                  <c:v>0.27555555555555555</c:v>
                </c:pt>
                <c:pt idx="1679">
                  <c:v>0.26984126984126983</c:v>
                </c:pt>
                <c:pt idx="1680">
                  <c:v>0.19106699751861031</c:v>
                </c:pt>
                <c:pt idx="1681">
                  <c:v>0.32916666666666666</c:v>
                </c:pt>
                <c:pt idx="1682">
                  <c:v>0.34920634920634919</c:v>
                </c:pt>
                <c:pt idx="1683">
                  <c:v>0.30970149253731344</c:v>
                </c:pt>
                <c:pt idx="1684">
                  <c:v>0.27555555555555555</c:v>
                </c:pt>
                <c:pt idx="1685">
                  <c:v>0.29140461215932911</c:v>
                </c:pt>
                <c:pt idx="1686">
                  <c:v>0.2592592592592593</c:v>
                </c:pt>
                <c:pt idx="1687">
                  <c:v>0.28104575163398682</c:v>
                </c:pt>
                <c:pt idx="1688">
                  <c:v>0.19106699751861031</c:v>
                </c:pt>
                <c:pt idx="1689">
                  <c:v>0.30701754385964913</c:v>
                </c:pt>
                <c:pt idx="1690">
                  <c:v>0.24099099099099092</c:v>
                </c:pt>
                <c:pt idx="1691">
                  <c:v>0.29910714285714285</c:v>
                </c:pt>
                <c:pt idx="1692">
                  <c:v>0.29090909090909089</c:v>
                </c:pt>
                <c:pt idx="1693">
                  <c:v>0.17788461538461542</c:v>
                </c:pt>
                <c:pt idx="1694">
                  <c:v>0.28864734299516914</c:v>
                </c:pt>
                <c:pt idx="1695">
                  <c:v>0.29140461215932911</c:v>
                </c:pt>
                <c:pt idx="1696">
                  <c:v>0.32203389830508472</c:v>
                </c:pt>
                <c:pt idx="1697">
                  <c:v>0.25120772946859909</c:v>
                </c:pt>
                <c:pt idx="1698">
                  <c:v>0.25120772946859909</c:v>
                </c:pt>
                <c:pt idx="1699">
                  <c:v>0.23837209302325582</c:v>
                </c:pt>
                <c:pt idx="1700">
                  <c:v>0.32070707070707077</c:v>
                </c:pt>
                <c:pt idx="1701">
                  <c:v>0.29629629629629628</c:v>
                </c:pt>
                <c:pt idx="1702">
                  <c:v>0.25768321513002374</c:v>
                </c:pt>
                <c:pt idx="1703">
                  <c:v>0.25120772946859909</c:v>
                </c:pt>
                <c:pt idx="1704">
                  <c:v>0.26388888888888884</c:v>
                </c:pt>
                <c:pt idx="1705">
                  <c:v>0.28632478632478625</c:v>
                </c:pt>
                <c:pt idx="1706">
                  <c:v>0.29090909090909089</c:v>
                </c:pt>
                <c:pt idx="1707">
                  <c:v>0.29140461215932911</c:v>
                </c:pt>
                <c:pt idx="1708">
                  <c:v>0.32070707070707077</c:v>
                </c:pt>
                <c:pt idx="1709">
                  <c:v>0.29090909090909089</c:v>
                </c:pt>
                <c:pt idx="1710">
                  <c:v>0.29901960784313719</c:v>
                </c:pt>
                <c:pt idx="1711">
                  <c:v>0.28104575163398682</c:v>
                </c:pt>
                <c:pt idx="1712">
                  <c:v>0.2592592592592593</c:v>
                </c:pt>
                <c:pt idx="1713">
                  <c:v>0.22619047619047619</c:v>
                </c:pt>
                <c:pt idx="1714">
                  <c:v>0.27555555555555555</c:v>
                </c:pt>
                <c:pt idx="1715">
                  <c:v>0.34375</c:v>
                </c:pt>
                <c:pt idx="1716">
                  <c:v>0.33205128205128198</c:v>
                </c:pt>
                <c:pt idx="1717">
                  <c:v>0.27555555555555555</c:v>
                </c:pt>
                <c:pt idx="1718">
                  <c:v>0.30701754385964913</c:v>
                </c:pt>
                <c:pt idx="1719">
                  <c:v>0.25120772946859909</c:v>
                </c:pt>
                <c:pt idx="1720">
                  <c:v>0.34375</c:v>
                </c:pt>
                <c:pt idx="1721">
                  <c:v>0.25</c:v>
                </c:pt>
                <c:pt idx="1722">
                  <c:v>0.23837209302325582</c:v>
                </c:pt>
                <c:pt idx="1723">
                  <c:v>0.29629629629629628</c:v>
                </c:pt>
                <c:pt idx="1724">
                  <c:v>0.21341463414634146</c:v>
                </c:pt>
                <c:pt idx="1725">
                  <c:v>0.26388888888888884</c:v>
                </c:pt>
                <c:pt idx="1726">
                  <c:v>0.33606557377049179</c:v>
                </c:pt>
                <c:pt idx="1727">
                  <c:v>0.31465517241379309</c:v>
                </c:pt>
                <c:pt idx="1728">
                  <c:v>0.29910714285714285</c:v>
                </c:pt>
                <c:pt idx="1729">
                  <c:v>0.32203389830508472</c:v>
                </c:pt>
                <c:pt idx="1730">
                  <c:v>0.30701754385964913</c:v>
                </c:pt>
                <c:pt idx="1731">
                  <c:v>0.29090909090909089</c:v>
                </c:pt>
                <c:pt idx="1732">
                  <c:v>0.28632478632478625</c:v>
                </c:pt>
                <c:pt idx="1733">
                  <c:v>0.26388888888888884</c:v>
                </c:pt>
                <c:pt idx="1734">
                  <c:v>0.28104575163398682</c:v>
                </c:pt>
                <c:pt idx="1735">
                  <c:v>0.15384615384615394</c:v>
                </c:pt>
                <c:pt idx="1736">
                  <c:v>0.33606557377049179</c:v>
                </c:pt>
                <c:pt idx="1737">
                  <c:v>0.29090909090909089</c:v>
                </c:pt>
                <c:pt idx="1738">
                  <c:v>0.26388888888888884</c:v>
                </c:pt>
                <c:pt idx="1739">
                  <c:v>0.29629629629629628</c:v>
                </c:pt>
                <c:pt idx="1740">
                  <c:v>0.28104575163398682</c:v>
                </c:pt>
                <c:pt idx="1741">
                  <c:v>0.23837209302325582</c:v>
                </c:pt>
                <c:pt idx="1742">
                  <c:v>0.34274193548387094</c:v>
                </c:pt>
                <c:pt idx="1743">
                  <c:v>0.33606557377049179</c:v>
                </c:pt>
                <c:pt idx="1744">
                  <c:v>0.28632478632478625</c:v>
                </c:pt>
                <c:pt idx="1745">
                  <c:v>0.26388888888888884</c:v>
                </c:pt>
                <c:pt idx="1746">
                  <c:v>0.31465517241379309</c:v>
                </c:pt>
                <c:pt idx="1747">
                  <c:v>0.28632478632478625</c:v>
                </c:pt>
                <c:pt idx="1748">
                  <c:v>0.25</c:v>
                </c:pt>
                <c:pt idx="1749">
                  <c:v>0.24099099099099092</c:v>
                </c:pt>
                <c:pt idx="1750">
                  <c:v>0.29140461215932911</c:v>
                </c:pt>
                <c:pt idx="1751">
                  <c:v>0.25</c:v>
                </c:pt>
                <c:pt idx="1752">
                  <c:v>0.32203389830508472</c:v>
                </c:pt>
                <c:pt idx="1753">
                  <c:v>0.1858974358974359</c:v>
                </c:pt>
                <c:pt idx="1754">
                  <c:v>0.29140461215932911</c:v>
                </c:pt>
                <c:pt idx="1755">
                  <c:v>0.29140461215932911</c:v>
                </c:pt>
                <c:pt idx="1756">
                  <c:v>0.29629629629629628</c:v>
                </c:pt>
                <c:pt idx="1757">
                  <c:v>0.29910714285714285</c:v>
                </c:pt>
                <c:pt idx="1758">
                  <c:v>0.21341463414634146</c:v>
                </c:pt>
                <c:pt idx="1759">
                  <c:v>0.27555555555555555</c:v>
                </c:pt>
                <c:pt idx="1760">
                  <c:v>0.25768321513002374</c:v>
                </c:pt>
                <c:pt idx="1761">
                  <c:v>0.27555555555555555</c:v>
                </c:pt>
                <c:pt idx="1762">
                  <c:v>0.26984126984126983</c:v>
                </c:pt>
                <c:pt idx="1763">
                  <c:v>0.25768321513002374</c:v>
                </c:pt>
                <c:pt idx="1764">
                  <c:v>0.32203389830508472</c:v>
                </c:pt>
                <c:pt idx="1765">
                  <c:v>0.27555555555555555</c:v>
                </c:pt>
                <c:pt idx="1766">
                  <c:v>0.26877934272300463</c:v>
                </c:pt>
                <c:pt idx="1767">
                  <c:v>0.25</c:v>
                </c:pt>
                <c:pt idx="1768">
                  <c:v>0.23222222222222227</c:v>
                </c:pt>
                <c:pt idx="1769">
                  <c:v>0.30970149253731344</c:v>
                </c:pt>
                <c:pt idx="1770">
                  <c:v>0.22619047619047619</c:v>
                </c:pt>
                <c:pt idx="1771">
                  <c:v>0.28104575163398682</c:v>
                </c:pt>
                <c:pt idx="1772">
                  <c:v>0.23837209302325582</c:v>
                </c:pt>
                <c:pt idx="1773">
                  <c:v>0.23837209302325582</c:v>
                </c:pt>
                <c:pt idx="1774">
                  <c:v>0.30970149253731344</c:v>
                </c:pt>
                <c:pt idx="1775">
                  <c:v>0.30701754385964913</c:v>
                </c:pt>
                <c:pt idx="1776">
                  <c:v>0.30701754385964913</c:v>
                </c:pt>
                <c:pt idx="1777">
                  <c:v>0.29629629629629628</c:v>
                </c:pt>
                <c:pt idx="1778">
                  <c:v>0.32203389830508472</c:v>
                </c:pt>
                <c:pt idx="1779">
                  <c:v>0.29090909090909089</c:v>
                </c:pt>
                <c:pt idx="1780">
                  <c:v>0.29090909090909089</c:v>
                </c:pt>
                <c:pt idx="1781">
                  <c:v>0.29629629629629628</c:v>
                </c:pt>
                <c:pt idx="1782">
                  <c:v>0.34920634920634919</c:v>
                </c:pt>
                <c:pt idx="1783">
                  <c:v>0.24444444444444444</c:v>
                </c:pt>
                <c:pt idx="1784">
                  <c:v>0.27857142857142858</c:v>
                </c:pt>
                <c:pt idx="1785">
                  <c:v>0.30701754385964913</c:v>
                </c:pt>
                <c:pt idx="1786">
                  <c:v>0.28632478632478625</c:v>
                </c:pt>
                <c:pt idx="1787">
                  <c:v>0.22619047619047619</c:v>
                </c:pt>
                <c:pt idx="1788">
                  <c:v>0.29090909090909089</c:v>
                </c:pt>
                <c:pt idx="1789">
                  <c:v>0.32070707070707077</c:v>
                </c:pt>
                <c:pt idx="1790">
                  <c:v>0.30701754385964913</c:v>
                </c:pt>
                <c:pt idx="1791">
                  <c:v>0.32070707070707077</c:v>
                </c:pt>
                <c:pt idx="1792">
                  <c:v>0.29090909090909089</c:v>
                </c:pt>
                <c:pt idx="1793">
                  <c:v>0.28104575163398682</c:v>
                </c:pt>
                <c:pt idx="1794">
                  <c:v>0.32916666666666666</c:v>
                </c:pt>
                <c:pt idx="1795">
                  <c:v>0.26388888888888884</c:v>
                </c:pt>
                <c:pt idx="1796">
                  <c:v>0.31465517241379309</c:v>
                </c:pt>
                <c:pt idx="1797">
                  <c:v>0.25768321513002374</c:v>
                </c:pt>
                <c:pt idx="1798">
                  <c:v>0.23222222222222227</c:v>
                </c:pt>
                <c:pt idx="1799">
                  <c:v>0.25</c:v>
                </c:pt>
                <c:pt idx="1800">
                  <c:v>0.31465517241379309</c:v>
                </c:pt>
                <c:pt idx="1801">
                  <c:v>0.23837209302325582</c:v>
                </c:pt>
                <c:pt idx="1802">
                  <c:v>0.30970149253731344</c:v>
                </c:pt>
                <c:pt idx="1803">
                  <c:v>0.28104575163398682</c:v>
                </c:pt>
                <c:pt idx="1804">
                  <c:v>0.24444444444444444</c:v>
                </c:pt>
                <c:pt idx="1805">
                  <c:v>0.1858974358974359</c:v>
                </c:pt>
                <c:pt idx="1806">
                  <c:v>0.33606557377049179</c:v>
                </c:pt>
                <c:pt idx="1807">
                  <c:v>0.26388888888888884</c:v>
                </c:pt>
                <c:pt idx="1808">
                  <c:v>0.29910714285714285</c:v>
                </c:pt>
                <c:pt idx="1809">
                  <c:v>0.24099099099099092</c:v>
                </c:pt>
                <c:pt idx="1810">
                  <c:v>0.28104575163398682</c:v>
                </c:pt>
                <c:pt idx="1811">
                  <c:v>0.34375</c:v>
                </c:pt>
                <c:pt idx="1812">
                  <c:v>0.25</c:v>
                </c:pt>
                <c:pt idx="1813">
                  <c:v>0.32203389830508472</c:v>
                </c:pt>
                <c:pt idx="1814">
                  <c:v>0.29901960784313719</c:v>
                </c:pt>
                <c:pt idx="1815">
                  <c:v>0.26388888888888884</c:v>
                </c:pt>
                <c:pt idx="1816">
                  <c:v>0.34274193548387094</c:v>
                </c:pt>
                <c:pt idx="1817">
                  <c:v>0.30701754385964913</c:v>
                </c:pt>
                <c:pt idx="1818">
                  <c:v>0.1554054054054054</c:v>
                </c:pt>
                <c:pt idx="1819">
                  <c:v>0.24099099099099092</c:v>
                </c:pt>
                <c:pt idx="1820">
                  <c:v>0.34375</c:v>
                </c:pt>
                <c:pt idx="1821">
                  <c:v>0.29090909090909089</c:v>
                </c:pt>
                <c:pt idx="1822">
                  <c:v>0.27555555555555555</c:v>
                </c:pt>
                <c:pt idx="1823">
                  <c:v>0.27555555555555555</c:v>
                </c:pt>
                <c:pt idx="1824">
                  <c:v>0.30970149253731344</c:v>
                </c:pt>
                <c:pt idx="1825">
                  <c:v>0.2592592592592593</c:v>
                </c:pt>
                <c:pt idx="1826">
                  <c:v>0.30701754385964913</c:v>
                </c:pt>
                <c:pt idx="1827">
                  <c:v>0.29629629629629628</c:v>
                </c:pt>
                <c:pt idx="1828">
                  <c:v>0.29140461215932911</c:v>
                </c:pt>
                <c:pt idx="1829">
                  <c:v>0.21341463414634146</c:v>
                </c:pt>
                <c:pt idx="1830">
                  <c:v>0.29910714285714285</c:v>
                </c:pt>
                <c:pt idx="1831">
                  <c:v>0.26984126984126983</c:v>
                </c:pt>
                <c:pt idx="1832">
                  <c:v>0.29910714285714285</c:v>
                </c:pt>
                <c:pt idx="1833">
                  <c:v>0.26388888888888884</c:v>
                </c:pt>
                <c:pt idx="1834">
                  <c:v>0.34375</c:v>
                </c:pt>
                <c:pt idx="1835">
                  <c:v>0.32203389830508472</c:v>
                </c:pt>
                <c:pt idx="1836">
                  <c:v>0.27555555555555555</c:v>
                </c:pt>
                <c:pt idx="1837">
                  <c:v>0.30701754385964913</c:v>
                </c:pt>
                <c:pt idx="1838">
                  <c:v>0.29629629629629628</c:v>
                </c:pt>
                <c:pt idx="1839">
                  <c:v>0.21341463414634146</c:v>
                </c:pt>
                <c:pt idx="1840">
                  <c:v>0.25120772946859909</c:v>
                </c:pt>
                <c:pt idx="1841">
                  <c:v>0.29140461215932911</c:v>
                </c:pt>
                <c:pt idx="1842">
                  <c:v>0.25</c:v>
                </c:pt>
                <c:pt idx="1843">
                  <c:v>0.24099099099099092</c:v>
                </c:pt>
                <c:pt idx="1844">
                  <c:v>0.26388888888888884</c:v>
                </c:pt>
                <c:pt idx="1845">
                  <c:v>0.34920634920634919</c:v>
                </c:pt>
                <c:pt idx="1846">
                  <c:v>0.15384615384615394</c:v>
                </c:pt>
                <c:pt idx="1847">
                  <c:v>0.30701754385964913</c:v>
                </c:pt>
                <c:pt idx="1848">
                  <c:v>0.34920634920634919</c:v>
                </c:pt>
                <c:pt idx="1849">
                  <c:v>0.25</c:v>
                </c:pt>
                <c:pt idx="1850">
                  <c:v>0.34375</c:v>
                </c:pt>
                <c:pt idx="1851">
                  <c:v>0.25120772946859909</c:v>
                </c:pt>
                <c:pt idx="1852">
                  <c:v>0.29629629629629628</c:v>
                </c:pt>
                <c:pt idx="1853">
                  <c:v>0.30701754385964913</c:v>
                </c:pt>
                <c:pt idx="1854">
                  <c:v>0.29140461215932911</c:v>
                </c:pt>
                <c:pt idx="1855">
                  <c:v>0.29901960784313719</c:v>
                </c:pt>
                <c:pt idx="1856">
                  <c:v>0.20512820512820512</c:v>
                </c:pt>
                <c:pt idx="1857">
                  <c:v>0.1858974358974359</c:v>
                </c:pt>
                <c:pt idx="1858">
                  <c:v>0.31465517241379309</c:v>
                </c:pt>
                <c:pt idx="1859">
                  <c:v>0.29140461215932911</c:v>
                </c:pt>
                <c:pt idx="1860">
                  <c:v>0.25768321513002374</c:v>
                </c:pt>
                <c:pt idx="1861">
                  <c:v>0.24444444444444444</c:v>
                </c:pt>
                <c:pt idx="1862">
                  <c:v>0.25</c:v>
                </c:pt>
                <c:pt idx="1863">
                  <c:v>0.22619047619047619</c:v>
                </c:pt>
                <c:pt idx="1864">
                  <c:v>0.30701754385964913</c:v>
                </c:pt>
                <c:pt idx="1865">
                  <c:v>0.29901960784313719</c:v>
                </c:pt>
                <c:pt idx="1866">
                  <c:v>0.29140461215932911</c:v>
                </c:pt>
                <c:pt idx="1867">
                  <c:v>0.33205128205128198</c:v>
                </c:pt>
                <c:pt idx="1868">
                  <c:v>0.26388888888888884</c:v>
                </c:pt>
                <c:pt idx="1869">
                  <c:v>0.32916666666666666</c:v>
                </c:pt>
                <c:pt idx="1870">
                  <c:v>0.33606557377049179</c:v>
                </c:pt>
                <c:pt idx="1871">
                  <c:v>0.32070707070707077</c:v>
                </c:pt>
                <c:pt idx="1872">
                  <c:v>0.28632478632478625</c:v>
                </c:pt>
                <c:pt idx="1873">
                  <c:v>0.26984126984126983</c:v>
                </c:pt>
                <c:pt idx="1874">
                  <c:v>0.31465517241379309</c:v>
                </c:pt>
                <c:pt idx="1875">
                  <c:v>0.29090909090909089</c:v>
                </c:pt>
                <c:pt idx="1876">
                  <c:v>0.34920634920634919</c:v>
                </c:pt>
                <c:pt idx="1877">
                  <c:v>0.29140461215932911</c:v>
                </c:pt>
                <c:pt idx="1878">
                  <c:v>0.17105263157894737</c:v>
                </c:pt>
                <c:pt idx="1879">
                  <c:v>0.28632478632478625</c:v>
                </c:pt>
                <c:pt idx="1880">
                  <c:v>0.26984126984126983</c:v>
                </c:pt>
                <c:pt idx="1881">
                  <c:v>0.30701754385964913</c:v>
                </c:pt>
                <c:pt idx="1882">
                  <c:v>0.24444444444444444</c:v>
                </c:pt>
                <c:pt idx="1883">
                  <c:v>0.25</c:v>
                </c:pt>
                <c:pt idx="1884">
                  <c:v>0.30970149253731344</c:v>
                </c:pt>
                <c:pt idx="1885">
                  <c:v>0.30970149253731344</c:v>
                </c:pt>
                <c:pt idx="1886">
                  <c:v>0.30970149253731344</c:v>
                </c:pt>
                <c:pt idx="1887">
                  <c:v>0.29140461215932911</c:v>
                </c:pt>
                <c:pt idx="1888">
                  <c:v>0.23837209302325582</c:v>
                </c:pt>
                <c:pt idx="1889">
                  <c:v>0.32070707070707077</c:v>
                </c:pt>
                <c:pt idx="1890">
                  <c:v>0.32203389830508472</c:v>
                </c:pt>
                <c:pt idx="1891">
                  <c:v>0.34920634920634919</c:v>
                </c:pt>
                <c:pt idx="1892">
                  <c:v>0.28632478632478625</c:v>
                </c:pt>
                <c:pt idx="1893">
                  <c:v>0.30970149253731344</c:v>
                </c:pt>
                <c:pt idx="1894">
                  <c:v>0.25</c:v>
                </c:pt>
                <c:pt idx="1895">
                  <c:v>0.33606557377049179</c:v>
                </c:pt>
                <c:pt idx="1896">
                  <c:v>0.23837209302325582</c:v>
                </c:pt>
                <c:pt idx="1897">
                  <c:v>0.29629629629629628</c:v>
                </c:pt>
                <c:pt idx="1898">
                  <c:v>0.29629629629629628</c:v>
                </c:pt>
                <c:pt idx="1899">
                  <c:v>0.25</c:v>
                </c:pt>
                <c:pt idx="1900">
                  <c:v>0.27555555555555555</c:v>
                </c:pt>
                <c:pt idx="1901">
                  <c:v>0.26984126984126983</c:v>
                </c:pt>
                <c:pt idx="1902">
                  <c:v>0.30701754385964913</c:v>
                </c:pt>
                <c:pt idx="1903">
                  <c:v>0.29910714285714285</c:v>
                </c:pt>
                <c:pt idx="1904">
                  <c:v>0.26984126984126983</c:v>
                </c:pt>
                <c:pt idx="1905">
                  <c:v>0.29090909090909089</c:v>
                </c:pt>
                <c:pt idx="1906">
                  <c:v>0.1916666666666666</c:v>
                </c:pt>
                <c:pt idx="1907">
                  <c:v>0.29140461215932911</c:v>
                </c:pt>
                <c:pt idx="1908">
                  <c:v>0.34920634920634919</c:v>
                </c:pt>
                <c:pt idx="1909">
                  <c:v>0.29910714285714285</c:v>
                </c:pt>
                <c:pt idx="1910">
                  <c:v>0.27857142857142858</c:v>
                </c:pt>
                <c:pt idx="1911">
                  <c:v>0.32916666666666666</c:v>
                </c:pt>
                <c:pt idx="1912">
                  <c:v>0.28864734299516914</c:v>
                </c:pt>
                <c:pt idx="1913">
                  <c:v>0.21341463414634146</c:v>
                </c:pt>
                <c:pt idx="1914">
                  <c:v>0.1858974358974359</c:v>
                </c:pt>
                <c:pt idx="1915">
                  <c:v>0.29910714285714285</c:v>
                </c:pt>
                <c:pt idx="1916">
                  <c:v>0.33205128205128198</c:v>
                </c:pt>
                <c:pt idx="1917">
                  <c:v>0.25</c:v>
                </c:pt>
                <c:pt idx="1918">
                  <c:v>0.28632478632478625</c:v>
                </c:pt>
                <c:pt idx="1919">
                  <c:v>0.32916666666666666</c:v>
                </c:pt>
                <c:pt idx="1920">
                  <c:v>0.29910714285714285</c:v>
                </c:pt>
                <c:pt idx="1921">
                  <c:v>0.28104575163398682</c:v>
                </c:pt>
                <c:pt idx="1922">
                  <c:v>0.32070707070707077</c:v>
                </c:pt>
                <c:pt idx="1923">
                  <c:v>0.32070707070707077</c:v>
                </c:pt>
                <c:pt idx="1924">
                  <c:v>0.27857142857142858</c:v>
                </c:pt>
                <c:pt idx="1925">
                  <c:v>0.26388888888888884</c:v>
                </c:pt>
                <c:pt idx="1926">
                  <c:v>0.17105263157894737</c:v>
                </c:pt>
                <c:pt idx="1927">
                  <c:v>0.29910714285714285</c:v>
                </c:pt>
                <c:pt idx="1928">
                  <c:v>0.25120772946859909</c:v>
                </c:pt>
                <c:pt idx="1929">
                  <c:v>0.28632478632478625</c:v>
                </c:pt>
                <c:pt idx="1930">
                  <c:v>0.29629629629629628</c:v>
                </c:pt>
                <c:pt idx="1931">
                  <c:v>0.1858974358974359</c:v>
                </c:pt>
                <c:pt idx="1932">
                  <c:v>0.34920634920634919</c:v>
                </c:pt>
                <c:pt idx="1933">
                  <c:v>0.29140461215932911</c:v>
                </c:pt>
                <c:pt idx="1934">
                  <c:v>0.25768321513002374</c:v>
                </c:pt>
                <c:pt idx="1935">
                  <c:v>0.26388888888888884</c:v>
                </c:pt>
                <c:pt idx="1936">
                  <c:v>0.22619047619047619</c:v>
                </c:pt>
                <c:pt idx="1937">
                  <c:v>0.34274193548387094</c:v>
                </c:pt>
                <c:pt idx="1938">
                  <c:v>0.29090909090909089</c:v>
                </c:pt>
                <c:pt idx="1939">
                  <c:v>0.1858974358974359</c:v>
                </c:pt>
                <c:pt idx="1940">
                  <c:v>0.29910714285714285</c:v>
                </c:pt>
                <c:pt idx="1941">
                  <c:v>0.24444444444444444</c:v>
                </c:pt>
                <c:pt idx="1942">
                  <c:v>0.29090909090909089</c:v>
                </c:pt>
                <c:pt idx="1943">
                  <c:v>0.32203389830508472</c:v>
                </c:pt>
                <c:pt idx="1944">
                  <c:v>0.29090909090909089</c:v>
                </c:pt>
                <c:pt idx="1945">
                  <c:v>0.33606557377049179</c:v>
                </c:pt>
                <c:pt idx="1946">
                  <c:v>0.28104575163398682</c:v>
                </c:pt>
                <c:pt idx="1947">
                  <c:v>0.26984126984126983</c:v>
                </c:pt>
                <c:pt idx="1948">
                  <c:v>0.27555555555555555</c:v>
                </c:pt>
                <c:pt idx="1949">
                  <c:v>0.29090909090909089</c:v>
                </c:pt>
                <c:pt idx="1950">
                  <c:v>0.30701754385964913</c:v>
                </c:pt>
                <c:pt idx="1951">
                  <c:v>0.28104575163398682</c:v>
                </c:pt>
                <c:pt idx="1952">
                  <c:v>0.29090909090909089</c:v>
                </c:pt>
                <c:pt idx="1953">
                  <c:v>0.24444444444444444</c:v>
                </c:pt>
                <c:pt idx="1954">
                  <c:v>0.32203389830508472</c:v>
                </c:pt>
                <c:pt idx="1955">
                  <c:v>0.29140461215932911</c:v>
                </c:pt>
                <c:pt idx="1956">
                  <c:v>0.27555555555555555</c:v>
                </c:pt>
                <c:pt idx="1957">
                  <c:v>0.28864734299516914</c:v>
                </c:pt>
                <c:pt idx="1958">
                  <c:v>0.29910714285714285</c:v>
                </c:pt>
                <c:pt idx="1959">
                  <c:v>0.29140461215932911</c:v>
                </c:pt>
                <c:pt idx="1960">
                  <c:v>0.31465517241379309</c:v>
                </c:pt>
                <c:pt idx="1961">
                  <c:v>0.24444444444444444</c:v>
                </c:pt>
                <c:pt idx="1962">
                  <c:v>0.29629629629629628</c:v>
                </c:pt>
                <c:pt idx="1963">
                  <c:v>0.24444444444444444</c:v>
                </c:pt>
                <c:pt idx="1964">
                  <c:v>0.29090909090909089</c:v>
                </c:pt>
                <c:pt idx="1965">
                  <c:v>0.34274193548387094</c:v>
                </c:pt>
                <c:pt idx="1966">
                  <c:v>0.2</c:v>
                </c:pt>
                <c:pt idx="1967">
                  <c:v>0.28632478632478625</c:v>
                </c:pt>
                <c:pt idx="1968">
                  <c:v>0.29629629629629628</c:v>
                </c:pt>
                <c:pt idx="1969">
                  <c:v>0.34375</c:v>
                </c:pt>
                <c:pt idx="1970">
                  <c:v>0.25</c:v>
                </c:pt>
                <c:pt idx="1971">
                  <c:v>0.25120772946859909</c:v>
                </c:pt>
                <c:pt idx="1972">
                  <c:v>0.29090909090909089</c:v>
                </c:pt>
                <c:pt idx="1973">
                  <c:v>0.29140461215932911</c:v>
                </c:pt>
                <c:pt idx="1974">
                  <c:v>0.14285714285714285</c:v>
                </c:pt>
                <c:pt idx="1975">
                  <c:v>0.26984126984126983</c:v>
                </c:pt>
                <c:pt idx="1976">
                  <c:v>0.32203389830508472</c:v>
                </c:pt>
                <c:pt idx="1977">
                  <c:v>0.32916666666666666</c:v>
                </c:pt>
                <c:pt idx="1978">
                  <c:v>0.25</c:v>
                </c:pt>
                <c:pt idx="1979">
                  <c:v>0.29910714285714285</c:v>
                </c:pt>
                <c:pt idx="1980">
                  <c:v>0.29629629629629628</c:v>
                </c:pt>
                <c:pt idx="1981">
                  <c:v>0.32070707070707077</c:v>
                </c:pt>
                <c:pt idx="1982">
                  <c:v>0.30701754385964913</c:v>
                </c:pt>
                <c:pt idx="1983">
                  <c:v>0.28104575163398682</c:v>
                </c:pt>
                <c:pt idx="1984">
                  <c:v>0.22619047619047619</c:v>
                </c:pt>
                <c:pt idx="1985">
                  <c:v>0.30701754385964913</c:v>
                </c:pt>
                <c:pt idx="1986">
                  <c:v>0.33606557377049179</c:v>
                </c:pt>
                <c:pt idx="1987">
                  <c:v>0.23222222222222227</c:v>
                </c:pt>
                <c:pt idx="1988">
                  <c:v>0.31465517241379309</c:v>
                </c:pt>
                <c:pt idx="1989">
                  <c:v>0.25</c:v>
                </c:pt>
                <c:pt idx="1990">
                  <c:v>0.33606557377049179</c:v>
                </c:pt>
                <c:pt idx="1991">
                  <c:v>0.29140461215932911</c:v>
                </c:pt>
                <c:pt idx="1992">
                  <c:v>0.29910714285714285</c:v>
                </c:pt>
                <c:pt idx="1993">
                  <c:v>0.34920634920634919</c:v>
                </c:pt>
                <c:pt idx="1994">
                  <c:v>0.29910714285714285</c:v>
                </c:pt>
                <c:pt idx="1995">
                  <c:v>0.29140461215932911</c:v>
                </c:pt>
                <c:pt idx="1996">
                  <c:v>0.28104575163398682</c:v>
                </c:pt>
                <c:pt idx="1997">
                  <c:v>0.29090909090909089</c:v>
                </c:pt>
                <c:pt idx="1998">
                  <c:v>0.26388888888888884</c:v>
                </c:pt>
                <c:pt idx="1999">
                  <c:v>0.29629629629629628</c:v>
                </c:pt>
                <c:pt idx="2000">
                  <c:v>0.26984126984126983</c:v>
                </c:pt>
                <c:pt idx="2001">
                  <c:v>0.26388888888888884</c:v>
                </c:pt>
                <c:pt idx="2002">
                  <c:v>0.29090909090909089</c:v>
                </c:pt>
                <c:pt idx="2003">
                  <c:v>0.2</c:v>
                </c:pt>
                <c:pt idx="2004">
                  <c:v>0.17105263157894737</c:v>
                </c:pt>
                <c:pt idx="2005">
                  <c:v>0.29090909090909089</c:v>
                </c:pt>
                <c:pt idx="2006">
                  <c:v>0.24099099099099092</c:v>
                </c:pt>
                <c:pt idx="2007">
                  <c:v>0.26984126984126983</c:v>
                </c:pt>
                <c:pt idx="2008">
                  <c:v>0.31465517241379309</c:v>
                </c:pt>
                <c:pt idx="2009">
                  <c:v>0.26984126984126983</c:v>
                </c:pt>
                <c:pt idx="2010">
                  <c:v>0.29910714285714285</c:v>
                </c:pt>
                <c:pt idx="2011">
                  <c:v>0.1388888888888889</c:v>
                </c:pt>
                <c:pt idx="2012">
                  <c:v>0.33606557377049179</c:v>
                </c:pt>
                <c:pt idx="2013">
                  <c:v>0.34920634920634919</c:v>
                </c:pt>
                <c:pt idx="2014">
                  <c:v>0.29910714285714285</c:v>
                </c:pt>
                <c:pt idx="2015">
                  <c:v>0.34274193548387094</c:v>
                </c:pt>
                <c:pt idx="2016">
                  <c:v>0.28632478632478625</c:v>
                </c:pt>
                <c:pt idx="2017">
                  <c:v>0.22619047619047619</c:v>
                </c:pt>
                <c:pt idx="2018">
                  <c:v>0.30970149253731344</c:v>
                </c:pt>
                <c:pt idx="2019">
                  <c:v>0.29140461215932911</c:v>
                </c:pt>
                <c:pt idx="2020">
                  <c:v>0.25</c:v>
                </c:pt>
                <c:pt idx="2021">
                  <c:v>0.31465517241379309</c:v>
                </c:pt>
                <c:pt idx="2022">
                  <c:v>0.24099099099099092</c:v>
                </c:pt>
                <c:pt idx="2023">
                  <c:v>0.32916666666666666</c:v>
                </c:pt>
                <c:pt idx="2024">
                  <c:v>0.34920634920634919</c:v>
                </c:pt>
                <c:pt idx="2025">
                  <c:v>0.29629629629629628</c:v>
                </c:pt>
                <c:pt idx="2026">
                  <c:v>0.2592592592592593</c:v>
                </c:pt>
                <c:pt idx="2027">
                  <c:v>0.32070707070707077</c:v>
                </c:pt>
                <c:pt idx="2028">
                  <c:v>0.24444444444444444</c:v>
                </c:pt>
                <c:pt idx="2029">
                  <c:v>0.33606557377049179</c:v>
                </c:pt>
                <c:pt idx="2030">
                  <c:v>0.28632478632478625</c:v>
                </c:pt>
                <c:pt idx="2031">
                  <c:v>0.29140461215932911</c:v>
                </c:pt>
                <c:pt idx="2032">
                  <c:v>0.1858974358974359</c:v>
                </c:pt>
                <c:pt idx="2033">
                  <c:v>0.29629629629629628</c:v>
                </c:pt>
                <c:pt idx="2034">
                  <c:v>0.34920634920634919</c:v>
                </c:pt>
                <c:pt idx="2035">
                  <c:v>0.30701754385964913</c:v>
                </c:pt>
                <c:pt idx="2036">
                  <c:v>0.24444444444444444</c:v>
                </c:pt>
                <c:pt idx="2037">
                  <c:v>0.26984126984126983</c:v>
                </c:pt>
                <c:pt idx="2038">
                  <c:v>0.29090909090909089</c:v>
                </c:pt>
                <c:pt idx="2039">
                  <c:v>0.33205128205128198</c:v>
                </c:pt>
                <c:pt idx="2040">
                  <c:v>0.29910714285714285</c:v>
                </c:pt>
                <c:pt idx="2041">
                  <c:v>0.29090909090909089</c:v>
                </c:pt>
                <c:pt idx="2042">
                  <c:v>0.25</c:v>
                </c:pt>
                <c:pt idx="2043">
                  <c:v>0.31465517241379309</c:v>
                </c:pt>
                <c:pt idx="2044">
                  <c:v>0.22619047619047619</c:v>
                </c:pt>
                <c:pt idx="2045">
                  <c:v>0.32203389830508472</c:v>
                </c:pt>
                <c:pt idx="2046">
                  <c:v>0.32070707070707077</c:v>
                </c:pt>
                <c:pt idx="2047">
                  <c:v>0.25120772946859909</c:v>
                </c:pt>
                <c:pt idx="2048">
                  <c:v>0.1388888888888889</c:v>
                </c:pt>
                <c:pt idx="2049">
                  <c:v>0.33606557377049179</c:v>
                </c:pt>
                <c:pt idx="2050">
                  <c:v>0.30701754385964913</c:v>
                </c:pt>
                <c:pt idx="2051">
                  <c:v>0.22619047619047619</c:v>
                </c:pt>
                <c:pt idx="2052">
                  <c:v>0.27555555555555555</c:v>
                </c:pt>
                <c:pt idx="2053">
                  <c:v>0.22619047619047619</c:v>
                </c:pt>
                <c:pt idx="2054">
                  <c:v>0.29910714285714285</c:v>
                </c:pt>
                <c:pt idx="2055">
                  <c:v>0.22619047619047619</c:v>
                </c:pt>
                <c:pt idx="2056">
                  <c:v>0.31465517241379309</c:v>
                </c:pt>
                <c:pt idx="2057">
                  <c:v>0.26388888888888884</c:v>
                </c:pt>
                <c:pt idx="2058">
                  <c:v>0.33205128205128198</c:v>
                </c:pt>
                <c:pt idx="2059">
                  <c:v>0.30970149253731344</c:v>
                </c:pt>
                <c:pt idx="2060">
                  <c:v>0.26388888888888884</c:v>
                </c:pt>
                <c:pt idx="2061">
                  <c:v>0.33606557377049179</c:v>
                </c:pt>
                <c:pt idx="2062">
                  <c:v>0.33606557377049179</c:v>
                </c:pt>
                <c:pt idx="2063">
                  <c:v>0.34920634920634919</c:v>
                </c:pt>
                <c:pt idx="2064">
                  <c:v>0.28104575163398682</c:v>
                </c:pt>
                <c:pt idx="2065">
                  <c:v>0.34375</c:v>
                </c:pt>
                <c:pt idx="2066">
                  <c:v>0.20512820512820512</c:v>
                </c:pt>
                <c:pt idx="2067">
                  <c:v>0.32070707070707077</c:v>
                </c:pt>
                <c:pt idx="2068">
                  <c:v>0.25120772946859909</c:v>
                </c:pt>
                <c:pt idx="2069">
                  <c:v>0.1858974358974359</c:v>
                </c:pt>
                <c:pt idx="2070">
                  <c:v>0.25120772946859909</c:v>
                </c:pt>
                <c:pt idx="2071">
                  <c:v>0.26388888888888884</c:v>
                </c:pt>
                <c:pt idx="2072">
                  <c:v>0.32203389830508472</c:v>
                </c:pt>
                <c:pt idx="2073">
                  <c:v>0.1554054054054054</c:v>
                </c:pt>
                <c:pt idx="2074">
                  <c:v>0.29629629629629628</c:v>
                </c:pt>
                <c:pt idx="2075">
                  <c:v>0.29090909090909089</c:v>
                </c:pt>
                <c:pt idx="2076">
                  <c:v>0.29901960784313719</c:v>
                </c:pt>
                <c:pt idx="2077">
                  <c:v>0.25768321513002374</c:v>
                </c:pt>
                <c:pt idx="2078">
                  <c:v>0.28104575163398682</c:v>
                </c:pt>
                <c:pt idx="2079">
                  <c:v>0.27857142857142858</c:v>
                </c:pt>
                <c:pt idx="2080">
                  <c:v>0.33606557377049179</c:v>
                </c:pt>
                <c:pt idx="2081">
                  <c:v>0.1388888888888889</c:v>
                </c:pt>
                <c:pt idx="2082">
                  <c:v>0.28104575163398682</c:v>
                </c:pt>
                <c:pt idx="2083">
                  <c:v>0.29090909090909089</c:v>
                </c:pt>
                <c:pt idx="2084">
                  <c:v>0.28632478632478625</c:v>
                </c:pt>
                <c:pt idx="2085">
                  <c:v>0.32203389830508472</c:v>
                </c:pt>
                <c:pt idx="2086">
                  <c:v>0.32070707070707077</c:v>
                </c:pt>
                <c:pt idx="2087">
                  <c:v>0.32203389830508472</c:v>
                </c:pt>
                <c:pt idx="2088">
                  <c:v>0.34274193548387094</c:v>
                </c:pt>
                <c:pt idx="2089">
                  <c:v>0.32203389830508472</c:v>
                </c:pt>
                <c:pt idx="2090">
                  <c:v>0.27857142857142858</c:v>
                </c:pt>
                <c:pt idx="2091">
                  <c:v>0.25768321513002374</c:v>
                </c:pt>
                <c:pt idx="2092">
                  <c:v>0.34920634920634919</c:v>
                </c:pt>
                <c:pt idx="2093">
                  <c:v>0.29901960784313719</c:v>
                </c:pt>
                <c:pt idx="2094">
                  <c:v>0.28632478632478625</c:v>
                </c:pt>
                <c:pt idx="2095">
                  <c:v>0.30701754385964913</c:v>
                </c:pt>
                <c:pt idx="2096">
                  <c:v>0.24444444444444444</c:v>
                </c:pt>
                <c:pt idx="2097">
                  <c:v>0.28104575163398682</c:v>
                </c:pt>
                <c:pt idx="2098">
                  <c:v>0.19936708860759494</c:v>
                </c:pt>
                <c:pt idx="2099">
                  <c:v>0.32203389830508472</c:v>
                </c:pt>
                <c:pt idx="2100">
                  <c:v>0.30701754385964913</c:v>
                </c:pt>
                <c:pt idx="2101">
                  <c:v>0.33205128205128198</c:v>
                </c:pt>
                <c:pt idx="2102">
                  <c:v>0.32070707070707077</c:v>
                </c:pt>
                <c:pt idx="2103">
                  <c:v>0.23837209302325582</c:v>
                </c:pt>
                <c:pt idx="2104">
                  <c:v>0.28632478632478625</c:v>
                </c:pt>
                <c:pt idx="2105">
                  <c:v>0.31465517241379309</c:v>
                </c:pt>
                <c:pt idx="2106">
                  <c:v>0.34375</c:v>
                </c:pt>
                <c:pt idx="2107">
                  <c:v>0.31465517241379309</c:v>
                </c:pt>
                <c:pt idx="2108">
                  <c:v>0.32916666666666666</c:v>
                </c:pt>
                <c:pt idx="2109">
                  <c:v>0.32203389830508472</c:v>
                </c:pt>
                <c:pt idx="2110">
                  <c:v>0.1388888888888889</c:v>
                </c:pt>
                <c:pt idx="2111">
                  <c:v>0.34375</c:v>
                </c:pt>
                <c:pt idx="2112">
                  <c:v>0.34920634920634919</c:v>
                </c:pt>
                <c:pt idx="2113">
                  <c:v>0.29140461215932911</c:v>
                </c:pt>
                <c:pt idx="2114">
                  <c:v>0.32203389830508472</c:v>
                </c:pt>
                <c:pt idx="2115">
                  <c:v>0.28104575163398682</c:v>
                </c:pt>
                <c:pt idx="2116">
                  <c:v>0.31465517241379309</c:v>
                </c:pt>
                <c:pt idx="2117">
                  <c:v>0.14285714285714285</c:v>
                </c:pt>
                <c:pt idx="2118">
                  <c:v>0.29140461215932911</c:v>
                </c:pt>
                <c:pt idx="2119">
                  <c:v>0.22619047619047619</c:v>
                </c:pt>
                <c:pt idx="2120">
                  <c:v>0.34375</c:v>
                </c:pt>
                <c:pt idx="2121">
                  <c:v>0.30701754385964913</c:v>
                </c:pt>
                <c:pt idx="2122">
                  <c:v>0.25120772946859909</c:v>
                </c:pt>
                <c:pt idx="2123">
                  <c:v>0.29090909090909089</c:v>
                </c:pt>
                <c:pt idx="2124">
                  <c:v>0.26984126984126983</c:v>
                </c:pt>
                <c:pt idx="2125">
                  <c:v>0.27857142857142858</c:v>
                </c:pt>
                <c:pt idx="2126">
                  <c:v>0.29910714285714285</c:v>
                </c:pt>
                <c:pt idx="2127">
                  <c:v>0.29090909090909089</c:v>
                </c:pt>
                <c:pt idx="2128">
                  <c:v>0.33606557377049179</c:v>
                </c:pt>
                <c:pt idx="2129">
                  <c:v>0.28632478632478625</c:v>
                </c:pt>
                <c:pt idx="2130">
                  <c:v>0.33205128205128198</c:v>
                </c:pt>
                <c:pt idx="2131">
                  <c:v>0.29629629629629628</c:v>
                </c:pt>
                <c:pt idx="2132">
                  <c:v>0.33606557377049179</c:v>
                </c:pt>
                <c:pt idx="2133">
                  <c:v>0.28632478632478625</c:v>
                </c:pt>
                <c:pt idx="2134">
                  <c:v>0.33606557377049179</c:v>
                </c:pt>
                <c:pt idx="2135">
                  <c:v>0.29901960784313719</c:v>
                </c:pt>
                <c:pt idx="2136">
                  <c:v>0.28104575163398682</c:v>
                </c:pt>
                <c:pt idx="2137">
                  <c:v>0.34920634920634919</c:v>
                </c:pt>
                <c:pt idx="2138">
                  <c:v>0.24444444444444444</c:v>
                </c:pt>
                <c:pt idx="2139">
                  <c:v>0.29910714285714285</c:v>
                </c:pt>
                <c:pt idx="2140">
                  <c:v>0.28632478632478625</c:v>
                </c:pt>
                <c:pt idx="2141">
                  <c:v>0.30701754385964913</c:v>
                </c:pt>
                <c:pt idx="2142">
                  <c:v>0.32916666666666666</c:v>
                </c:pt>
                <c:pt idx="2143">
                  <c:v>0.32916666666666666</c:v>
                </c:pt>
                <c:pt idx="2144">
                  <c:v>0.26388888888888884</c:v>
                </c:pt>
                <c:pt idx="2145">
                  <c:v>0.25120772946859909</c:v>
                </c:pt>
                <c:pt idx="2146">
                  <c:v>0.32203389830508472</c:v>
                </c:pt>
                <c:pt idx="2147">
                  <c:v>0.26877934272300463</c:v>
                </c:pt>
                <c:pt idx="2148">
                  <c:v>0.26388888888888884</c:v>
                </c:pt>
                <c:pt idx="2149">
                  <c:v>0.29629629629629628</c:v>
                </c:pt>
                <c:pt idx="2150">
                  <c:v>0.32916666666666666</c:v>
                </c:pt>
                <c:pt idx="2151">
                  <c:v>0.28632478632478625</c:v>
                </c:pt>
                <c:pt idx="2152">
                  <c:v>0.30701754385964913</c:v>
                </c:pt>
                <c:pt idx="2153">
                  <c:v>0.27555555555555555</c:v>
                </c:pt>
                <c:pt idx="2154">
                  <c:v>0.27555555555555555</c:v>
                </c:pt>
                <c:pt idx="2155">
                  <c:v>0.29910714285714285</c:v>
                </c:pt>
                <c:pt idx="2156">
                  <c:v>0.26984126984126983</c:v>
                </c:pt>
                <c:pt idx="2157">
                  <c:v>0.32203389830508472</c:v>
                </c:pt>
                <c:pt idx="2158">
                  <c:v>0.32070707070707077</c:v>
                </c:pt>
                <c:pt idx="2159">
                  <c:v>0.16550116550116545</c:v>
                </c:pt>
                <c:pt idx="2160">
                  <c:v>0.31465517241379309</c:v>
                </c:pt>
                <c:pt idx="2161">
                  <c:v>0.32070707070707077</c:v>
                </c:pt>
                <c:pt idx="2162">
                  <c:v>0.32070707070707077</c:v>
                </c:pt>
                <c:pt idx="2163">
                  <c:v>0.2592592592592593</c:v>
                </c:pt>
                <c:pt idx="2164">
                  <c:v>0.29629629629629628</c:v>
                </c:pt>
                <c:pt idx="2165">
                  <c:v>0.32203389830508472</c:v>
                </c:pt>
                <c:pt idx="2166">
                  <c:v>0.2</c:v>
                </c:pt>
                <c:pt idx="2167">
                  <c:v>0.32203389830508472</c:v>
                </c:pt>
                <c:pt idx="2168">
                  <c:v>0.30970149253731344</c:v>
                </c:pt>
                <c:pt idx="2169">
                  <c:v>0.2</c:v>
                </c:pt>
                <c:pt idx="2170">
                  <c:v>0.34274193548387094</c:v>
                </c:pt>
                <c:pt idx="2171">
                  <c:v>0.23837209302325582</c:v>
                </c:pt>
                <c:pt idx="2172">
                  <c:v>0.27555555555555555</c:v>
                </c:pt>
                <c:pt idx="2173">
                  <c:v>0.2</c:v>
                </c:pt>
                <c:pt idx="2174">
                  <c:v>0.20726495726495733</c:v>
                </c:pt>
                <c:pt idx="2175">
                  <c:v>0.32203389830508472</c:v>
                </c:pt>
                <c:pt idx="2176">
                  <c:v>0.33205128205128198</c:v>
                </c:pt>
                <c:pt idx="2177">
                  <c:v>0.25120772946859909</c:v>
                </c:pt>
                <c:pt idx="2178">
                  <c:v>0.30701754385964913</c:v>
                </c:pt>
                <c:pt idx="2179">
                  <c:v>0.27555555555555555</c:v>
                </c:pt>
                <c:pt idx="2180">
                  <c:v>0.29140461215932911</c:v>
                </c:pt>
                <c:pt idx="2181">
                  <c:v>0.26388888888888884</c:v>
                </c:pt>
                <c:pt idx="2182">
                  <c:v>0.28632478632478625</c:v>
                </c:pt>
                <c:pt idx="2183">
                  <c:v>0.29090909090909089</c:v>
                </c:pt>
                <c:pt idx="2184">
                  <c:v>0.28632478632478625</c:v>
                </c:pt>
                <c:pt idx="2185">
                  <c:v>0.21341463414634146</c:v>
                </c:pt>
                <c:pt idx="2186">
                  <c:v>0.33205128205128198</c:v>
                </c:pt>
                <c:pt idx="2187">
                  <c:v>0.32203389830508472</c:v>
                </c:pt>
                <c:pt idx="2188">
                  <c:v>0.28632478632478625</c:v>
                </c:pt>
                <c:pt idx="2189">
                  <c:v>0.27555555555555555</c:v>
                </c:pt>
                <c:pt idx="2190">
                  <c:v>0.27857142857142858</c:v>
                </c:pt>
                <c:pt idx="2191">
                  <c:v>0.1388888888888889</c:v>
                </c:pt>
                <c:pt idx="2192">
                  <c:v>0.2</c:v>
                </c:pt>
                <c:pt idx="2193">
                  <c:v>0.32070707070707077</c:v>
                </c:pt>
                <c:pt idx="2194">
                  <c:v>0.34274193548387094</c:v>
                </c:pt>
                <c:pt idx="2195">
                  <c:v>0.28864734299516914</c:v>
                </c:pt>
                <c:pt idx="2196">
                  <c:v>0.26984126984126983</c:v>
                </c:pt>
                <c:pt idx="2197">
                  <c:v>0.29910714285714285</c:v>
                </c:pt>
                <c:pt idx="2198">
                  <c:v>0.29910714285714285</c:v>
                </c:pt>
                <c:pt idx="2199">
                  <c:v>0.34375</c:v>
                </c:pt>
                <c:pt idx="2200">
                  <c:v>0.33606557377049179</c:v>
                </c:pt>
                <c:pt idx="2201">
                  <c:v>0.29140461215932911</c:v>
                </c:pt>
                <c:pt idx="2202">
                  <c:v>0.21341463414634146</c:v>
                </c:pt>
                <c:pt idx="2203">
                  <c:v>0.34375</c:v>
                </c:pt>
                <c:pt idx="2204">
                  <c:v>0.2</c:v>
                </c:pt>
                <c:pt idx="2205">
                  <c:v>0.34375</c:v>
                </c:pt>
                <c:pt idx="2206">
                  <c:v>0.32203389830508472</c:v>
                </c:pt>
                <c:pt idx="2207">
                  <c:v>0.29910714285714285</c:v>
                </c:pt>
                <c:pt idx="2208">
                  <c:v>0.30701754385964913</c:v>
                </c:pt>
                <c:pt idx="2209">
                  <c:v>0.32203389830508472</c:v>
                </c:pt>
                <c:pt idx="2210">
                  <c:v>0.1554054054054054</c:v>
                </c:pt>
                <c:pt idx="2211">
                  <c:v>0.26877934272300463</c:v>
                </c:pt>
                <c:pt idx="2212">
                  <c:v>0.33606557377049179</c:v>
                </c:pt>
                <c:pt idx="2213">
                  <c:v>0.27857142857142858</c:v>
                </c:pt>
                <c:pt idx="2214">
                  <c:v>0.25768321513002374</c:v>
                </c:pt>
                <c:pt idx="2215">
                  <c:v>0.24099099099099092</c:v>
                </c:pt>
                <c:pt idx="2216">
                  <c:v>0.28104575163398682</c:v>
                </c:pt>
                <c:pt idx="2217">
                  <c:v>0.24444444444444444</c:v>
                </c:pt>
                <c:pt idx="2218">
                  <c:v>0.32916666666666666</c:v>
                </c:pt>
                <c:pt idx="2219">
                  <c:v>0.29629629629629628</c:v>
                </c:pt>
                <c:pt idx="2220">
                  <c:v>0.25120772946859909</c:v>
                </c:pt>
                <c:pt idx="2221">
                  <c:v>0.28632478632478625</c:v>
                </c:pt>
                <c:pt idx="2222">
                  <c:v>0.28632478632478625</c:v>
                </c:pt>
                <c:pt idx="2223">
                  <c:v>0.23837209302325582</c:v>
                </c:pt>
                <c:pt idx="2224">
                  <c:v>0.34274193548387094</c:v>
                </c:pt>
                <c:pt idx="2225">
                  <c:v>0.25768321513002374</c:v>
                </c:pt>
                <c:pt idx="2226">
                  <c:v>0.29090909090909089</c:v>
                </c:pt>
                <c:pt idx="2227">
                  <c:v>0.31465517241379309</c:v>
                </c:pt>
                <c:pt idx="2228">
                  <c:v>0.30701754385964913</c:v>
                </c:pt>
                <c:pt idx="2229">
                  <c:v>0.27555555555555555</c:v>
                </c:pt>
                <c:pt idx="2230">
                  <c:v>0.30701754385964913</c:v>
                </c:pt>
                <c:pt idx="2231">
                  <c:v>0.2</c:v>
                </c:pt>
                <c:pt idx="2232">
                  <c:v>0.29910714285714285</c:v>
                </c:pt>
                <c:pt idx="2233">
                  <c:v>0.15384615384615394</c:v>
                </c:pt>
                <c:pt idx="2234">
                  <c:v>0.34920634920634919</c:v>
                </c:pt>
                <c:pt idx="2235">
                  <c:v>0.29090909090909089</c:v>
                </c:pt>
                <c:pt idx="2236">
                  <c:v>0.34274193548387094</c:v>
                </c:pt>
                <c:pt idx="2237">
                  <c:v>0.28632478632478625</c:v>
                </c:pt>
                <c:pt idx="2238">
                  <c:v>0.26388888888888884</c:v>
                </c:pt>
                <c:pt idx="2239">
                  <c:v>0.32070707070707077</c:v>
                </c:pt>
                <c:pt idx="2240">
                  <c:v>0.27555555555555555</c:v>
                </c:pt>
                <c:pt idx="2241">
                  <c:v>0.17788461538461542</c:v>
                </c:pt>
                <c:pt idx="2242">
                  <c:v>0.32916666666666666</c:v>
                </c:pt>
                <c:pt idx="2243">
                  <c:v>0.33606557377049179</c:v>
                </c:pt>
                <c:pt idx="2244">
                  <c:v>0.27555555555555555</c:v>
                </c:pt>
                <c:pt idx="2245">
                  <c:v>0.25120772946859909</c:v>
                </c:pt>
                <c:pt idx="2246">
                  <c:v>0.32203389830508472</c:v>
                </c:pt>
                <c:pt idx="2247">
                  <c:v>0.30701754385964913</c:v>
                </c:pt>
                <c:pt idx="2248">
                  <c:v>0.29090909090909089</c:v>
                </c:pt>
                <c:pt idx="2249">
                  <c:v>0.28104575163398682</c:v>
                </c:pt>
                <c:pt idx="2250">
                  <c:v>0.21341463414634146</c:v>
                </c:pt>
                <c:pt idx="2251">
                  <c:v>0.25768321513002374</c:v>
                </c:pt>
                <c:pt idx="2252">
                  <c:v>0.26984126984126983</c:v>
                </c:pt>
                <c:pt idx="2253">
                  <c:v>0.26388888888888884</c:v>
                </c:pt>
                <c:pt idx="2254">
                  <c:v>0.15384615384615394</c:v>
                </c:pt>
                <c:pt idx="2255">
                  <c:v>0.23837209302325582</c:v>
                </c:pt>
                <c:pt idx="2256">
                  <c:v>0.32203389830508472</c:v>
                </c:pt>
                <c:pt idx="2257">
                  <c:v>0.34274193548387094</c:v>
                </c:pt>
                <c:pt idx="2258">
                  <c:v>0.33205128205128198</c:v>
                </c:pt>
                <c:pt idx="2259">
                  <c:v>0.26984126984126983</c:v>
                </c:pt>
                <c:pt idx="2260">
                  <c:v>0.29090909090909089</c:v>
                </c:pt>
                <c:pt idx="2261">
                  <c:v>0.29910714285714285</c:v>
                </c:pt>
                <c:pt idx="2262">
                  <c:v>0.29140461215932911</c:v>
                </c:pt>
                <c:pt idx="2263">
                  <c:v>0.30970149253731344</c:v>
                </c:pt>
                <c:pt idx="2264">
                  <c:v>0.21341463414634146</c:v>
                </c:pt>
                <c:pt idx="2265">
                  <c:v>0.29901960784313719</c:v>
                </c:pt>
                <c:pt idx="2266">
                  <c:v>0.17105263157894737</c:v>
                </c:pt>
                <c:pt idx="2267">
                  <c:v>0.34274193548387094</c:v>
                </c:pt>
                <c:pt idx="2268">
                  <c:v>0.29090909090909089</c:v>
                </c:pt>
                <c:pt idx="2269">
                  <c:v>0.25</c:v>
                </c:pt>
                <c:pt idx="2270">
                  <c:v>0.33606557377049179</c:v>
                </c:pt>
                <c:pt idx="2271">
                  <c:v>0.2</c:v>
                </c:pt>
                <c:pt idx="2272">
                  <c:v>0.25</c:v>
                </c:pt>
                <c:pt idx="2273">
                  <c:v>0.25</c:v>
                </c:pt>
                <c:pt idx="2274">
                  <c:v>0.28864734299516914</c:v>
                </c:pt>
                <c:pt idx="2275">
                  <c:v>0.29629629629629628</c:v>
                </c:pt>
                <c:pt idx="2276">
                  <c:v>0.29090909090909089</c:v>
                </c:pt>
                <c:pt idx="2277">
                  <c:v>0.26984126984126983</c:v>
                </c:pt>
                <c:pt idx="2278">
                  <c:v>0.33606557377049179</c:v>
                </c:pt>
                <c:pt idx="2279">
                  <c:v>0.1388888888888889</c:v>
                </c:pt>
                <c:pt idx="2280">
                  <c:v>0.25768321513002374</c:v>
                </c:pt>
                <c:pt idx="2281">
                  <c:v>0.30970149253731344</c:v>
                </c:pt>
                <c:pt idx="2282">
                  <c:v>0.34920634920634919</c:v>
                </c:pt>
                <c:pt idx="2283">
                  <c:v>0.25120772946859909</c:v>
                </c:pt>
                <c:pt idx="2284">
                  <c:v>0.25768321513002374</c:v>
                </c:pt>
                <c:pt idx="2285">
                  <c:v>0.33606557377049179</c:v>
                </c:pt>
                <c:pt idx="2286">
                  <c:v>0.29910714285714285</c:v>
                </c:pt>
                <c:pt idx="2287">
                  <c:v>0.34274193548387094</c:v>
                </c:pt>
                <c:pt idx="2288">
                  <c:v>0.31465517241379309</c:v>
                </c:pt>
                <c:pt idx="2289">
                  <c:v>0.23837209302325582</c:v>
                </c:pt>
                <c:pt idx="2290">
                  <c:v>0.1388888888888889</c:v>
                </c:pt>
                <c:pt idx="2291">
                  <c:v>0.29910714285714285</c:v>
                </c:pt>
                <c:pt idx="2292">
                  <c:v>0.26984126984126983</c:v>
                </c:pt>
                <c:pt idx="2293">
                  <c:v>0.25120772946859909</c:v>
                </c:pt>
                <c:pt idx="2294">
                  <c:v>0.34274193548387094</c:v>
                </c:pt>
                <c:pt idx="2295">
                  <c:v>0.29140461215932911</c:v>
                </c:pt>
                <c:pt idx="2296">
                  <c:v>0.32916666666666666</c:v>
                </c:pt>
                <c:pt idx="2297">
                  <c:v>0.25</c:v>
                </c:pt>
                <c:pt idx="2298">
                  <c:v>0.32203389830508472</c:v>
                </c:pt>
                <c:pt idx="2299">
                  <c:v>0.28632478632478625</c:v>
                </c:pt>
                <c:pt idx="2300">
                  <c:v>0.29090909090909089</c:v>
                </c:pt>
                <c:pt idx="2301">
                  <c:v>0.32916666666666666</c:v>
                </c:pt>
                <c:pt idx="2302">
                  <c:v>0.22368421052631579</c:v>
                </c:pt>
                <c:pt idx="2303">
                  <c:v>0.28632478632478625</c:v>
                </c:pt>
                <c:pt idx="2304">
                  <c:v>0.31465517241379309</c:v>
                </c:pt>
                <c:pt idx="2305">
                  <c:v>0.31465517241379309</c:v>
                </c:pt>
                <c:pt idx="2306">
                  <c:v>0.29090909090909089</c:v>
                </c:pt>
                <c:pt idx="2307">
                  <c:v>0.28632478632478625</c:v>
                </c:pt>
                <c:pt idx="2308">
                  <c:v>0.34274193548387094</c:v>
                </c:pt>
                <c:pt idx="2309">
                  <c:v>0.29090909090909089</c:v>
                </c:pt>
                <c:pt idx="2310">
                  <c:v>0.32916666666666666</c:v>
                </c:pt>
                <c:pt idx="2311">
                  <c:v>0.25120772946859909</c:v>
                </c:pt>
                <c:pt idx="2312">
                  <c:v>0.26388888888888884</c:v>
                </c:pt>
                <c:pt idx="2313">
                  <c:v>0.34274193548387094</c:v>
                </c:pt>
                <c:pt idx="2314">
                  <c:v>0.29140461215932911</c:v>
                </c:pt>
                <c:pt idx="2315">
                  <c:v>0.28632478632478625</c:v>
                </c:pt>
                <c:pt idx="2316">
                  <c:v>0.25120772946859909</c:v>
                </c:pt>
                <c:pt idx="2317">
                  <c:v>0.28104575163398682</c:v>
                </c:pt>
                <c:pt idx="2318">
                  <c:v>0.23837209302325582</c:v>
                </c:pt>
                <c:pt idx="2319">
                  <c:v>0.26877934272300463</c:v>
                </c:pt>
                <c:pt idx="2320">
                  <c:v>0.33205128205128198</c:v>
                </c:pt>
                <c:pt idx="2321">
                  <c:v>0.29629629629629628</c:v>
                </c:pt>
                <c:pt idx="2322">
                  <c:v>0.28104575163398682</c:v>
                </c:pt>
                <c:pt idx="2323">
                  <c:v>0.21341463414634146</c:v>
                </c:pt>
                <c:pt idx="2324">
                  <c:v>0.33205128205128198</c:v>
                </c:pt>
                <c:pt idx="2325">
                  <c:v>0.25768321513002374</c:v>
                </c:pt>
                <c:pt idx="2326">
                  <c:v>0.28632478632478625</c:v>
                </c:pt>
                <c:pt idx="2327">
                  <c:v>0.22368421052631579</c:v>
                </c:pt>
                <c:pt idx="2328">
                  <c:v>0.30701754385964913</c:v>
                </c:pt>
                <c:pt idx="2329">
                  <c:v>0.29910714285714285</c:v>
                </c:pt>
                <c:pt idx="2330">
                  <c:v>0.31465517241379309</c:v>
                </c:pt>
                <c:pt idx="2331">
                  <c:v>0.26984126984126983</c:v>
                </c:pt>
                <c:pt idx="2332">
                  <c:v>0.31465517241379309</c:v>
                </c:pt>
                <c:pt idx="2333">
                  <c:v>0.26984126984126983</c:v>
                </c:pt>
                <c:pt idx="2334">
                  <c:v>0.29910714285714285</c:v>
                </c:pt>
                <c:pt idx="2335">
                  <c:v>0.29090909090909089</c:v>
                </c:pt>
                <c:pt idx="2336">
                  <c:v>0.29629629629629628</c:v>
                </c:pt>
                <c:pt idx="2337">
                  <c:v>0.24444444444444444</c:v>
                </c:pt>
                <c:pt idx="2338">
                  <c:v>0.27555555555555555</c:v>
                </c:pt>
                <c:pt idx="2339">
                  <c:v>0.32203389830508472</c:v>
                </c:pt>
                <c:pt idx="2340">
                  <c:v>0.26984126984126983</c:v>
                </c:pt>
                <c:pt idx="2341">
                  <c:v>0.25768321513002374</c:v>
                </c:pt>
                <c:pt idx="2342">
                  <c:v>0.26877934272300463</c:v>
                </c:pt>
                <c:pt idx="2343">
                  <c:v>0.32203389830508472</c:v>
                </c:pt>
                <c:pt idx="2344">
                  <c:v>0.23222222222222227</c:v>
                </c:pt>
                <c:pt idx="2345">
                  <c:v>0.29090909090909089</c:v>
                </c:pt>
                <c:pt idx="2346">
                  <c:v>0.28632478632478625</c:v>
                </c:pt>
                <c:pt idx="2347">
                  <c:v>0.32070707070707077</c:v>
                </c:pt>
                <c:pt idx="2348">
                  <c:v>0.29901960784313719</c:v>
                </c:pt>
                <c:pt idx="2349">
                  <c:v>0.29910714285714285</c:v>
                </c:pt>
                <c:pt idx="2350">
                  <c:v>0.33205128205128198</c:v>
                </c:pt>
                <c:pt idx="2351">
                  <c:v>0.28864734299516914</c:v>
                </c:pt>
                <c:pt idx="2352">
                  <c:v>0.27555555555555555</c:v>
                </c:pt>
                <c:pt idx="2353">
                  <c:v>0.34920634920634919</c:v>
                </c:pt>
                <c:pt idx="2354">
                  <c:v>0.24444444444444444</c:v>
                </c:pt>
                <c:pt idx="2355">
                  <c:v>0.30970149253731344</c:v>
                </c:pt>
                <c:pt idx="2356">
                  <c:v>0.31465517241379309</c:v>
                </c:pt>
                <c:pt idx="2357">
                  <c:v>0.29140461215932911</c:v>
                </c:pt>
                <c:pt idx="2358">
                  <c:v>0.28632478632478625</c:v>
                </c:pt>
                <c:pt idx="2359">
                  <c:v>0.30701754385964913</c:v>
                </c:pt>
                <c:pt idx="2360">
                  <c:v>0.29090909090909089</c:v>
                </c:pt>
                <c:pt idx="2361">
                  <c:v>0.28632478632478625</c:v>
                </c:pt>
                <c:pt idx="2362">
                  <c:v>0.17105263157894737</c:v>
                </c:pt>
                <c:pt idx="2363">
                  <c:v>0.26388888888888884</c:v>
                </c:pt>
                <c:pt idx="2364">
                  <c:v>0.29901960784313719</c:v>
                </c:pt>
                <c:pt idx="2365">
                  <c:v>0.29090909090909089</c:v>
                </c:pt>
                <c:pt idx="2366">
                  <c:v>0.29090909090909089</c:v>
                </c:pt>
                <c:pt idx="2367">
                  <c:v>0.21341463414634146</c:v>
                </c:pt>
                <c:pt idx="2368">
                  <c:v>0.17105263157894737</c:v>
                </c:pt>
                <c:pt idx="2369">
                  <c:v>0.32203389830508472</c:v>
                </c:pt>
                <c:pt idx="2370">
                  <c:v>0.32203389830508472</c:v>
                </c:pt>
                <c:pt idx="2371">
                  <c:v>0.29901960784313719</c:v>
                </c:pt>
                <c:pt idx="2372">
                  <c:v>0.26388888888888884</c:v>
                </c:pt>
                <c:pt idx="2373">
                  <c:v>0.25</c:v>
                </c:pt>
                <c:pt idx="2374">
                  <c:v>0.25768321513002374</c:v>
                </c:pt>
                <c:pt idx="2375">
                  <c:v>0.25</c:v>
                </c:pt>
                <c:pt idx="2376">
                  <c:v>0.25</c:v>
                </c:pt>
                <c:pt idx="2377">
                  <c:v>0.29090909090909089</c:v>
                </c:pt>
                <c:pt idx="2378">
                  <c:v>0.31465517241379309</c:v>
                </c:pt>
                <c:pt idx="2379">
                  <c:v>0.25768321513002374</c:v>
                </c:pt>
                <c:pt idx="2380">
                  <c:v>0.30970149253731344</c:v>
                </c:pt>
                <c:pt idx="2381">
                  <c:v>0.26984126984126983</c:v>
                </c:pt>
                <c:pt idx="2382">
                  <c:v>0.31465517241379309</c:v>
                </c:pt>
                <c:pt idx="2383">
                  <c:v>0.2</c:v>
                </c:pt>
                <c:pt idx="2384">
                  <c:v>0.29090909090909089</c:v>
                </c:pt>
                <c:pt idx="2385">
                  <c:v>0.29090909090909089</c:v>
                </c:pt>
                <c:pt idx="2386">
                  <c:v>0.22619047619047619</c:v>
                </c:pt>
                <c:pt idx="2387">
                  <c:v>0.31465517241379309</c:v>
                </c:pt>
                <c:pt idx="2388">
                  <c:v>0.34920634920634919</c:v>
                </c:pt>
                <c:pt idx="2389">
                  <c:v>0.26984126984126983</c:v>
                </c:pt>
                <c:pt idx="2390">
                  <c:v>0.32916666666666666</c:v>
                </c:pt>
                <c:pt idx="2391">
                  <c:v>0.24444444444444444</c:v>
                </c:pt>
                <c:pt idx="2392">
                  <c:v>0.29140461215932911</c:v>
                </c:pt>
                <c:pt idx="2393">
                  <c:v>0.28104575163398682</c:v>
                </c:pt>
                <c:pt idx="2394">
                  <c:v>0.29140461215932911</c:v>
                </c:pt>
                <c:pt idx="2395">
                  <c:v>0.26984126984126983</c:v>
                </c:pt>
                <c:pt idx="2396">
                  <c:v>0.34375</c:v>
                </c:pt>
                <c:pt idx="2397">
                  <c:v>0.33205128205128198</c:v>
                </c:pt>
                <c:pt idx="2398">
                  <c:v>0.30701754385964913</c:v>
                </c:pt>
                <c:pt idx="2399">
                  <c:v>0.26984126984126983</c:v>
                </c:pt>
                <c:pt idx="2400">
                  <c:v>0.17105263157894737</c:v>
                </c:pt>
                <c:pt idx="2401">
                  <c:v>0.28104575163398682</c:v>
                </c:pt>
                <c:pt idx="2402">
                  <c:v>0.25768321513002374</c:v>
                </c:pt>
                <c:pt idx="2403">
                  <c:v>0.29140461215932911</c:v>
                </c:pt>
                <c:pt idx="2404">
                  <c:v>0.32203389830508472</c:v>
                </c:pt>
                <c:pt idx="2405">
                  <c:v>0.28632478632478625</c:v>
                </c:pt>
                <c:pt idx="2406">
                  <c:v>0.29090909090909089</c:v>
                </c:pt>
                <c:pt idx="2407">
                  <c:v>0.27555555555555555</c:v>
                </c:pt>
                <c:pt idx="2408">
                  <c:v>0.31465517241379309</c:v>
                </c:pt>
                <c:pt idx="2409">
                  <c:v>0.2</c:v>
                </c:pt>
                <c:pt idx="2410">
                  <c:v>0.29910714285714285</c:v>
                </c:pt>
                <c:pt idx="2411">
                  <c:v>0.34274193548387094</c:v>
                </c:pt>
                <c:pt idx="2412">
                  <c:v>0.34274193548387094</c:v>
                </c:pt>
                <c:pt idx="2413">
                  <c:v>0.28104575163398682</c:v>
                </c:pt>
                <c:pt idx="2414">
                  <c:v>0.28104575163398682</c:v>
                </c:pt>
                <c:pt idx="2415">
                  <c:v>0.29090909090909089</c:v>
                </c:pt>
                <c:pt idx="2416">
                  <c:v>0.22619047619047619</c:v>
                </c:pt>
                <c:pt idx="2417">
                  <c:v>0.27555555555555555</c:v>
                </c:pt>
                <c:pt idx="2418">
                  <c:v>0.2592592592592593</c:v>
                </c:pt>
                <c:pt idx="2419">
                  <c:v>0.22619047619047619</c:v>
                </c:pt>
                <c:pt idx="2420">
                  <c:v>0.29090909090909089</c:v>
                </c:pt>
                <c:pt idx="2421">
                  <c:v>0.25</c:v>
                </c:pt>
                <c:pt idx="2422">
                  <c:v>0.29629629629629628</c:v>
                </c:pt>
                <c:pt idx="2423">
                  <c:v>0.28632478632478625</c:v>
                </c:pt>
                <c:pt idx="2424">
                  <c:v>0.31465517241379309</c:v>
                </c:pt>
                <c:pt idx="2425">
                  <c:v>0.34274193548387094</c:v>
                </c:pt>
                <c:pt idx="2426">
                  <c:v>0.27555555555555555</c:v>
                </c:pt>
                <c:pt idx="2427">
                  <c:v>0.25768321513002374</c:v>
                </c:pt>
                <c:pt idx="2428">
                  <c:v>0.2592592592592593</c:v>
                </c:pt>
                <c:pt idx="2429">
                  <c:v>0.21341463414634146</c:v>
                </c:pt>
                <c:pt idx="2430">
                  <c:v>0.1858974358974359</c:v>
                </c:pt>
                <c:pt idx="2431">
                  <c:v>0.30701754385964913</c:v>
                </c:pt>
                <c:pt idx="2432">
                  <c:v>0.27555555555555555</c:v>
                </c:pt>
                <c:pt idx="2433">
                  <c:v>0.34920634920634919</c:v>
                </c:pt>
                <c:pt idx="2434">
                  <c:v>0.29910714285714285</c:v>
                </c:pt>
                <c:pt idx="2435">
                  <c:v>0.30701754385964913</c:v>
                </c:pt>
                <c:pt idx="2436">
                  <c:v>0.31465517241379309</c:v>
                </c:pt>
                <c:pt idx="2437">
                  <c:v>0.29090909090909089</c:v>
                </c:pt>
                <c:pt idx="2438">
                  <c:v>0.22619047619047619</c:v>
                </c:pt>
                <c:pt idx="2439">
                  <c:v>0.29090909090909089</c:v>
                </c:pt>
                <c:pt idx="2440">
                  <c:v>0.15384615384615394</c:v>
                </c:pt>
                <c:pt idx="2441">
                  <c:v>0.29910714285714285</c:v>
                </c:pt>
                <c:pt idx="2442">
                  <c:v>0.29090909090909089</c:v>
                </c:pt>
                <c:pt idx="2443">
                  <c:v>0.34274193548387094</c:v>
                </c:pt>
                <c:pt idx="2444">
                  <c:v>0.28864734299516914</c:v>
                </c:pt>
                <c:pt idx="2445">
                  <c:v>0.32203389830508472</c:v>
                </c:pt>
                <c:pt idx="2446">
                  <c:v>0.29140461215932911</c:v>
                </c:pt>
                <c:pt idx="2447">
                  <c:v>0.32203389830508472</c:v>
                </c:pt>
                <c:pt idx="2448">
                  <c:v>0.1858974358974359</c:v>
                </c:pt>
                <c:pt idx="2449">
                  <c:v>0.33606557377049179</c:v>
                </c:pt>
                <c:pt idx="2450">
                  <c:v>0.30701754385964913</c:v>
                </c:pt>
                <c:pt idx="2451">
                  <c:v>0.34274193548387094</c:v>
                </c:pt>
                <c:pt idx="2452">
                  <c:v>0.27555555555555555</c:v>
                </c:pt>
                <c:pt idx="2453">
                  <c:v>0.32203389830508472</c:v>
                </c:pt>
                <c:pt idx="2454">
                  <c:v>0.29090909090909089</c:v>
                </c:pt>
                <c:pt idx="2455">
                  <c:v>0.29140461215932911</c:v>
                </c:pt>
                <c:pt idx="2456">
                  <c:v>0.31465517241379309</c:v>
                </c:pt>
                <c:pt idx="2457">
                  <c:v>0.22619047619047619</c:v>
                </c:pt>
                <c:pt idx="2458">
                  <c:v>0.25768321513002374</c:v>
                </c:pt>
                <c:pt idx="2459">
                  <c:v>0.25768321513002374</c:v>
                </c:pt>
                <c:pt idx="2460">
                  <c:v>0.28632478632478625</c:v>
                </c:pt>
                <c:pt idx="2461">
                  <c:v>0.32916666666666666</c:v>
                </c:pt>
                <c:pt idx="2462">
                  <c:v>0.32070707070707077</c:v>
                </c:pt>
                <c:pt idx="2463">
                  <c:v>0.25</c:v>
                </c:pt>
                <c:pt idx="2464">
                  <c:v>0.25</c:v>
                </c:pt>
                <c:pt idx="2465">
                  <c:v>0.21341463414634146</c:v>
                </c:pt>
                <c:pt idx="2466">
                  <c:v>0.28104575163398682</c:v>
                </c:pt>
                <c:pt idx="2467">
                  <c:v>0.28632478632478625</c:v>
                </c:pt>
                <c:pt idx="2468">
                  <c:v>0.29090909090909089</c:v>
                </c:pt>
                <c:pt idx="2469">
                  <c:v>0.34274193548387094</c:v>
                </c:pt>
                <c:pt idx="2470">
                  <c:v>0.31465517241379309</c:v>
                </c:pt>
                <c:pt idx="2471">
                  <c:v>0.30970149253731344</c:v>
                </c:pt>
                <c:pt idx="2472">
                  <c:v>0.34920634920634919</c:v>
                </c:pt>
                <c:pt idx="2473">
                  <c:v>0.29629629629629628</c:v>
                </c:pt>
                <c:pt idx="2474">
                  <c:v>0.29090909090909089</c:v>
                </c:pt>
                <c:pt idx="2475">
                  <c:v>0.32070707070707077</c:v>
                </c:pt>
                <c:pt idx="2476">
                  <c:v>0.21341463414634146</c:v>
                </c:pt>
                <c:pt idx="2477">
                  <c:v>0.2</c:v>
                </c:pt>
                <c:pt idx="2478">
                  <c:v>0.31465517241379309</c:v>
                </c:pt>
                <c:pt idx="2479">
                  <c:v>0.29629629629629628</c:v>
                </c:pt>
                <c:pt idx="2480">
                  <c:v>0.27555555555555555</c:v>
                </c:pt>
                <c:pt idx="2481">
                  <c:v>0.30701754385964913</c:v>
                </c:pt>
                <c:pt idx="2482">
                  <c:v>0.28632478632478625</c:v>
                </c:pt>
                <c:pt idx="2483">
                  <c:v>0.27857142857142858</c:v>
                </c:pt>
                <c:pt idx="2484">
                  <c:v>0.28632478632478625</c:v>
                </c:pt>
                <c:pt idx="2485">
                  <c:v>0.32916666666666666</c:v>
                </c:pt>
                <c:pt idx="2486">
                  <c:v>0.30970149253731344</c:v>
                </c:pt>
                <c:pt idx="2487">
                  <c:v>0.34375</c:v>
                </c:pt>
                <c:pt idx="2488">
                  <c:v>0.26984126984126983</c:v>
                </c:pt>
                <c:pt idx="2489">
                  <c:v>0.29901960784313719</c:v>
                </c:pt>
                <c:pt idx="2490">
                  <c:v>0.30701754385964913</c:v>
                </c:pt>
                <c:pt idx="2491">
                  <c:v>0.29910714285714285</c:v>
                </c:pt>
                <c:pt idx="2492">
                  <c:v>0.25</c:v>
                </c:pt>
                <c:pt idx="2493">
                  <c:v>0.29910714285714285</c:v>
                </c:pt>
                <c:pt idx="2494">
                  <c:v>0.1858974358974359</c:v>
                </c:pt>
                <c:pt idx="2495">
                  <c:v>0.28104575163398682</c:v>
                </c:pt>
                <c:pt idx="2496">
                  <c:v>0.26388888888888884</c:v>
                </c:pt>
                <c:pt idx="2497">
                  <c:v>0.32916666666666666</c:v>
                </c:pt>
                <c:pt idx="2498">
                  <c:v>0.28632478632478625</c:v>
                </c:pt>
                <c:pt idx="2499">
                  <c:v>0.34274193548387094</c:v>
                </c:pt>
                <c:pt idx="2500">
                  <c:v>0.33205128205128198</c:v>
                </c:pt>
                <c:pt idx="2501">
                  <c:v>0.34920634920634919</c:v>
                </c:pt>
                <c:pt idx="2502">
                  <c:v>0.28864734299516914</c:v>
                </c:pt>
                <c:pt idx="2503">
                  <c:v>0.27555555555555555</c:v>
                </c:pt>
                <c:pt idx="2504">
                  <c:v>0.34920634920634919</c:v>
                </c:pt>
                <c:pt idx="2505">
                  <c:v>0.34274193548387094</c:v>
                </c:pt>
                <c:pt idx="2506">
                  <c:v>0.34375</c:v>
                </c:pt>
                <c:pt idx="2507">
                  <c:v>0.29629629629629628</c:v>
                </c:pt>
                <c:pt idx="2508">
                  <c:v>0.32916666666666666</c:v>
                </c:pt>
                <c:pt idx="2509">
                  <c:v>0.29910714285714285</c:v>
                </c:pt>
                <c:pt idx="2510">
                  <c:v>0.33606557377049179</c:v>
                </c:pt>
                <c:pt idx="2511">
                  <c:v>0.25120772946859909</c:v>
                </c:pt>
                <c:pt idx="2512">
                  <c:v>0.34274193548387094</c:v>
                </c:pt>
                <c:pt idx="2513">
                  <c:v>0.24444444444444444</c:v>
                </c:pt>
                <c:pt idx="2514">
                  <c:v>0.26877934272300463</c:v>
                </c:pt>
                <c:pt idx="2515">
                  <c:v>0.1858974358974359</c:v>
                </c:pt>
                <c:pt idx="2516">
                  <c:v>0.33205128205128198</c:v>
                </c:pt>
                <c:pt idx="2517">
                  <c:v>0.29910714285714285</c:v>
                </c:pt>
                <c:pt idx="2518">
                  <c:v>0.26984126984126983</c:v>
                </c:pt>
                <c:pt idx="2519">
                  <c:v>0.33606557377049179</c:v>
                </c:pt>
                <c:pt idx="2520">
                  <c:v>0.34274193548387094</c:v>
                </c:pt>
                <c:pt idx="2521">
                  <c:v>0.31465517241379309</c:v>
                </c:pt>
                <c:pt idx="2522">
                  <c:v>0.32203389830508472</c:v>
                </c:pt>
                <c:pt idx="2523">
                  <c:v>0.21341463414634146</c:v>
                </c:pt>
                <c:pt idx="2524">
                  <c:v>0.23837209302325582</c:v>
                </c:pt>
                <c:pt idx="2525">
                  <c:v>0.31465517241379309</c:v>
                </c:pt>
                <c:pt idx="2526">
                  <c:v>0.29910714285714285</c:v>
                </c:pt>
                <c:pt idx="2527">
                  <c:v>0.24444444444444444</c:v>
                </c:pt>
                <c:pt idx="2528">
                  <c:v>0.29090909090909089</c:v>
                </c:pt>
                <c:pt idx="2529">
                  <c:v>0.26388888888888884</c:v>
                </c:pt>
                <c:pt idx="2530">
                  <c:v>0.34920634920634919</c:v>
                </c:pt>
                <c:pt idx="2531">
                  <c:v>0.33606557377049179</c:v>
                </c:pt>
                <c:pt idx="2532">
                  <c:v>0.34274193548387094</c:v>
                </c:pt>
                <c:pt idx="2533">
                  <c:v>0.30970149253731344</c:v>
                </c:pt>
                <c:pt idx="2534">
                  <c:v>0.24444444444444444</c:v>
                </c:pt>
                <c:pt idx="2535">
                  <c:v>0.26388888888888884</c:v>
                </c:pt>
                <c:pt idx="2536">
                  <c:v>0.28864734299516914</c:v>
                </c:pt>
                <c:pt idx="2537">
                  <c:v>0.28104575163398682</c:v>
                </c:pt>
                <c:pt idx="2538">
                  <c:v>0.30701754385964913</c:v>
                </c:pt>
                <c:pt idx="2539">
                  <c:v>0.28632478632478625</c:v>
                </c:pt>
                <c:pt idx="2540">
                  <c:v>0.28632478632478625</c:v>
                </c:pt>
                <c:pt idx="2541">
                  <c:v>0.2</c:v>
                </c:pt>
                <c:pt idx="2542">
                  <c:v>0.29901960784313719</c:v>
                </c:pt>
                <c:pt idx="2543">
                  <c:v>0.25120772946859909</c:v>
                </c:pt>
                <c:pt idx="2544">
                  <c:v>0.23222222222222227</c:v>
                </c:pt>
                <c:pt idx="2545">
                  <c:v>0.29901960784313719</c:v>
                </c:pt>
                <c:pt idx="2546">
                  <c:v>0.31465517241379309</c:v>
                </c:pt>
                <c:pt idx="2547">
                  <c:v>0.25768321513002374</c:v>
                </c:pt>
                <c:pt idx="2548">
                  <c:v>0.33205128205128198</c:v>
                </c:pt>
                <c:pt idx="2549">
                  <c:v>0.34920634920634919</c:v>
                </c:pt>
                <c:pt idx="2550">
                  <c:v>0.22619047619047619</c:v>
                </c:pt>
                <c:pt idx="2551">
                  <c:v>0.24099099099099092</c:v>
                </c:pt>
                <c:pt idx="2552">
                  <c:v>0.29629629629629628</c:v>
                </c:pt>
                <c:pt idx="2553">
                  <c:v>0.29140461215932911</c:v>
                </c:pt>
                <c:pt idx="2554">
                  <c:v>0.34375</c:v>
                </c:pt>
                <c:pt idx="2555">
                  <c:v>0.30970149253731344</c:v>
                </c:pt>
                <c:pt idx="2556">
                  <c:v>0.29140461215932911</c:v>
                </c:pt>
                <c:pt idx="2557">
                  <c:v>0.30701754385964913</c:v>
                </c:pt>
                <c:pt idx="2558">
                  <c:v>0.28104575163398682</c:v>
                </c:pt>
                <c:pt idx="2559">
                  <c:v>0.29910714285714285</c:v>
                </c:pt>
                <c:pt idx="2560">
                  <c:v>0.27555555555555555</c:v>
                </c:pt>
                <c:pt idx="2561">
                  <c:v>0.34375</c:v>
                </c:pt>
                <c:pt idx="2562">
                  <c:v>0.34920634920634919</c:v>
                </c:pt>
                <c:pt idx="2563">
                  <c:v>0.32203389830508472</c:v>
                </c:pt>
                <c:pt idx="2564">
                  <c:v>0.31465517241379309</c:v>
                </c:pt>
                <c:pt idx="2565">
                  <c:v>0.26388888888888884</c:v>
                </c:pt>
                <c:pt idx="2566">
                  <c:v>0.27555555555555555</c:v>
                </c:pt>
                <c:pt idx="2567">
                  <c:v>0.34375</c:v>
                </c:pt>
                <c:pt idx="2568">
                  <c:v>0.1858974358974359</c:v>
                </c:pt>
                <c:pt idx="2569">
                  <c:v>0.30701754385964913</c:v>
                </c:pt>
                <c:pt idx="2570">
                  <c:v>0.29629629629629628</c:v>
                </c:pt>
                <c:pt idx="2571">
                  <c:v>0.26388888888888884</c:v>
                </c:pt>
                <c:pt idx="2572">
                  <c:v>0.28632478632478625</c:v>
                </c:pt>
                <c:pt idx="2573">
                  <c:v>0.31465517241379309</c:v>
                </c:pt>
                <c:pt idx="2574">
                  <c:v>0.25120772946859909</c:v>
                </c:pt>
                <c:pt idx="2575">
                  <c:v>0.29090909090909089</c:v>
                </c:pt>
                <c:pt idx="2576">
                  <c:v>0.26984126984126983</c:v>
                </c:pt>
                <c:pt idx="2577">
                  <c:v>0.29629629629629628</c:v>
                </c:pt>
                <c:pt idx="2578">
                  <c:v>0.34375</c:v>
                </c:pt>
                <c:pt idx="2579">
                  <c:v>0.28104575163398682</c:v>
                </c:pt>
                <c:pt idx="2580">
                  <c:v>0.34920634920634919</c:v>
                </c:pt>
                <c:pt idx="2581">
                  <c:v>0.26388888888888884</c:v>
                </c:pt>
                <c:pt idx="2582">
                  <c:v>0.26388888888888884</c:v>
                </c:pt>
                <c:pt idx="2583">
                  <c:v>0.32203389830508472</c:v>
                </c:pt>
                <c:pt idx="2584">
                  <c:v>0.32916666666666666</c:v>
                </c:pt>
                <c:pt idx="2585">
                  <c:v>0.29140461215932911</c:v>
                </c:pt>
                <c:pt idx="2586">
                  <c:v>0.32916666666666666</c:v>
                </c:pt>
                <c:pt idx="2587">
                  <c:v>0.26388888888888884</c:v>
                </c:pt>
                <c:pt idx="2588">
                  <c:v>0.34375</c:v>
                </c:pt>
                <c:pt idx="2589">
                  <c:v>0.31465517241379309</c:v>
                </c:pt>
                <c:pt idx="2590">
                  <c:v>0.34274193548387094</c:v>
                </c:pt>
                <c:pt idx="2591">
                  <c:v>0.30701754385964913</c:v>
                </c:pt>
                <c:pt idx="2592">
                  <c:v>0.29910714285714285</c:v>
                </c:pt>
                <c:pt idx="2593">
                  <c:v>0.23837209302325582</c:v>
                </c:pt>
                <c:pt idx="2594">
                  <c:v>0.28104575163398682</c:v>
                </c:pt>
                <c:pt idx="2595">
                  <c:v>0.25768321513002374</c:v>
                </c:pt>
                <c:pt idx="2596">
                  <c:v>0.29090909090909089</c:v>
                </c:pt>
                <c:pt idx="2597">
                  <c:v>0.34920634920634919</c:v>
                </c:pt>
                <c:pt idx="2598">
                  <c:v>0.22015915119363402</c:v>
                </c:pt>
                <c:pt idx="2599">
                  <c:v>0.29910714285714285</c:v>
                </c:pt>
                <c:pt idx="2600">
                  <c:v>0.28104575163398682</c:v>
                </c:pt>
                <c:pt idx="2601">
                  <c:v>0.29090909090909089</c:v>
                </c:pt>
                <c:pt idx="2602">
                  <c:v>0.27555555555555555</c:v>
                </c:pt>
                <c:pt idx="2603">
                  <c:v>0.34274193548387094</c:v>
                </c:pt>
                <c:pt idx="2604">
                  <c:v>0.33606557377049179</c:v>
                </c:pt>
                <c:pt idx="2605">
                  <c:v>0.29090909090909089</c:v>
                </c:pt>
                <c:pt idx="2606">
                  <c:v>0.28104575163398682</c:v>
                </c:pt>
                <c:pt idx="2607">
                  <c:v>0.25120772946859909</c:v>
                </c:pt>
                <c:pt idx="2608">
                  <c:v>0.33205128205128198</c:v>
                </c:pt>
                <c:pt idx="2609">
                  <c:v>0.32203389830508472</c:v>
                </c:pt>
                <c:pt idx="2610">
                  <c:v>0.33606557377049179</c:v>
                </c:pt>
                <c:pt idx="2611">
                  <c:v>0.32070707070707077</c:v>
                </c:pt>
                <c:pt idx="2612">
                  <c:v>0.29901960784313719</c:v>
                </c:pt>
                <c:pt idx="2613">
                  <c:v>0.28104575163398682</c:v>
                </c:pt>
                <c:pt idx="2614">
                  <c:v>0.32916666666666666</c:v>
                </c:pt>
                <c:pt idx="2615">
                  <c:v>0.29629629629629628</c:v>
                </c:pt>
                <c:pt idx="2616">
                  <c:v>0.32203389830508472</c:v>
                </c:pt>
                <c:pt idx="2617">
                  <c:v>0.27555555555555555</c:v>
                </c:pt>
                <c:pt idx="2618">
                  <c:v>0.33606557377049179</c:v>
                </c:pt>
                <c:pt idx="2619">
                  <c:v>0.27555555555555555</c:v>
                </c:pt>
                <c:pt idx="2620">
                  <c:v>0.33205128205128198</c:v>
                </c:pt>
                <c:pt idx="2621">
                  <c:v>0.28104575163398682</c:v>
                </c:pt>
                <c:pt idx="2622">
                  <c:v>0.29901960784313719</c:v>
                </c:pt>
                <c:pt idx="2623">
                  <c:v>0.27857142857142858</c:v>
                </c:pt>
                <c:pt idx="2624">
                  <c:v>0.29140461215932911</c:v>
                </c:pt>
                <c:pt idx="2625">
                  <c:v>0.32916666666666666</c:v>
                </c:pt>
                <c:pt idx="2626">
                  <c:v>0.28104575163398682</c:v>
                </c:pt>
                <c:pt idx="2627">
                  <c:v>0.24444444444444444</c:v>
                </c:pt>
                <c:pt idx="2628">
                  <c:v>0.34920634920634919</c:v>
                </c:pt>
                <c:pt idx="2629">
                  <c:v>0.31465517241379309</c:v>
                </c:pt>
                <c:pt idx="2630">
                  <c:v>0.34274193548387094</c:v>
                </c:pt>
                <c:pt idx="2631">
                  <c:v>0.34920634920634919</c:v>
                </c:pt>
                <c:pt idx="2632">
                  <c:v>0.30970149253731344</c:v>
                </c:pt>
                <c:pt idx="2633">
                  <c:v>0.29910714285714285</c:v>
                </c:pt>
                <c:pt idx="2634">
                  <c:v>0.1858974358974359</c:v>
                </c:pt>
                <c:pt idx="2635">
                  <c:v>0.34274193548387094</c:v>
                </c:pt>
                <c:pt idx="2636">
                  <c:v>0.29629629629629628</c:v>
                </c:pt>
                <c:pt idx="2637">
                  <c:v>0.30970149253731344</c:v>
                </c:pt>
                <c:pt idx="2638">
                  <c:v>0.27555555555555555</c:v>
                </c:pt>
                <c:pt idx="2639">
                  <c:v>0.28632478632478625</c:v>
                </c:pt>
                <c:pt idx="2640">
                  <c:v>0.32916666666666666</c:v>
                </c:pt>
                <c:pt idx="2641">
                  <c:v>0.2</c:v>
                </c:pt>
                <c:pt idx="2642">
                  <c:v>0.29090909090909089</c:v>
                </c:pt>
                <c:pt idx="2643">
                  <c:v>0.32203389830508472</c:v>
                </c:pt>
                <c:pt idx="2644">
                  <c:v>0.26877934272300463</c:v>
                </c:pt>
                <c:pt idx="2645">
                  <c:v>0.27857142857142858</c:v>
                </c:pt>
                <c:pt idx="2646">
                  <c:v>0.34375</c:v>
                </c:pt>
                <c:pt idx="2647">
                  <c:v>0.29090909090909089</c:v>
                </c:pt>
                <c:pt idx="2648">
                  <c:v>0.24444444444444444</c:v>
                </c:pt>
                <c:pt idx="2649">
                  <c:v>0.29629629629629628</c:v>
                </c:pt>
                <c:pt idx="2650">
                  <c:v>0.31465517241379309</c:v>
                </c:pt>
                <c:pt idx="2651">
                  <c:v>0.33606557377049179</c:v>
                </c:pt>
                <c:pt idx="2652">
                  <c:v>0.32070707070707077</c:v>
                </c:pt>
                <c:pt idx="2653">
                  <c:v>0.26984126984126983</c:v>
                </c:pt>
                <c:pt idx="2654">
                  <c:v>0.29910714285714285</c:v>
                </c:pt>
                <c:pt idx="2655">
                  <c:v>0.29140461215932911</c:v>
                </c:pt>
                <c:pt idx="2656">
                  <c:v>0.31465517241379309</c:v>
                </c:pt>
                <c:pt idx="2657">
                  <c:v>0.29901960784313719</c:v>
                </c:pt>
                <c:pt idx="2658">
                  <c:v>0.29629629629629628</c:v>
                </c:pt>
                <c:pt idx="2659">
                  <c:v>0.30701754385964913</c:v>
                </c:pt>
                <c:pt idx="2660">
                  <c:v>0.30701754385964913</c:v>
                </c:pt>
                <c:pt idx="2661">
                  <c:v>0.28632478632478625</c:v>
                </c:pt>
                <c:pt idx="2662">
                  <c:v>0.29140461215932911</c:v>
                </c:pt>
                <c:pt idx="2663">
                  <c:v>0.33606557377049179</c:v>
                </c:pt>
                <c:pt idx="2664">
                  <c:v>0.34274193548387094</c:v>
                </c:pt>
                <c:pt idx="2665">
                  <c:v>0.30970149253731344</c:v>
                </c:pt>
                <c:pt idx="2666">
                  <c:v>0.26984126984126983</c:v>
                </c:pt>
                <c:pt idx="2667">
                  <c:v>0.24444444444444444</c:v>
                </c:pt>
                <c:pt idx="2668">
                  <c:v>0.30701754385964913</c:v>
                </c:pt>
                <c:pt idx="2669">
                  <c:v>0.30701754385964913</c:v>
                </c:pt>
                <c:pt idx="2670">
                  <c:v>0.1858974358974359</c:v>
                </c:pt>
                <c:pt idx="2671">
                  <c:v>0.33205128205128198</c:v>
                </c:pt>
                <c:pt idx="2672">
                  <c:v>0.29090909090909089</c:v>
                </c:pt>
                <c:pt idx="2673">
                  <c:v>0.26984126984126983</c:v>
                </c:pt>
                <c:pt idx="2674">
                  <c:v>0.28104575163398682</c:v>
                </c:pt>
                <c:pt idx="2675">
                  <c:v>0.34375</c:v>
                </c:pt>
                <c:pt idx="2676">
                  <c:v>0.34920634920634919</c:v>
                </c:pt>
                <c:pt idx="2677">
                  <c:v>0.25768321513002374</c:v>
                </c:pt>
                <c:pt idx="2678">
                  <c:v>0.22619047619047619</c:v>
                </c:pt>
                <c:pt idx="2679">
                  <c:v>0.29910714285714285</c:v>
                </c:pt>
                <c:pt idx="2680">
                  <c:v>0.32916666666666666</c:v>
                </c:pt>
                <c:pt idx="2681">
                  <c:v>0.14285714285714285</c:v>
                </c:pt>
                <c:pt idx="2682">
                  <c:v>0.29629629629629628</c:v>
                </c:pt>
                <c:pt idx="2683">
                  <c:v>0.27555555555555555</c:v>
                </c:pt>
                <c:pt idx="2684">
                  <c:v>0.25</c:v>
                </c:pt>
                <c:pt idx="2685">
                  <c:v>0.29140461215932911</c:v>
                </c:pt>
                <c:pt idx="2686">
                  <c:v>0.27555555555555555</c:v>
                </c:pt>
                <c:pt idx="2687">
                  <c:v>0.26388888888888884</c:v>
                </c:pt>
                <c:pt idx="2688">
                  <c:v>0.31465517241379309</c:v>
                </c:pt>
                <c:pt idx="2689">
                  <c:v>0.23837209302325582</c:v>
                </c:pt>
                <c:pt idx="2690">
                  <c:v>0.29090909090909089</c:v>
                </c:pt>
                <c:pt idx="2691">
                  <c:v>0.33205128205128198</c:v>
                </c:pt>
                <c:pt idx="2692">
                  <c:v>0.29090909090909089</c:v>
                </c:pt>
                <c:pt idx="2693">
                  <c:v>0.28632478632478625</c:v>
                </c:pt>
                <c:pt idx="2694">
                  <c:v>0.29910714285714285</c:v>
                </c:pt>
                <c:pt idx="2695">
                  <c:v>0.25768321513002374</c:v>
                </c:pt>
                <c:pt idx="2696">
                  <c:v>0.32916666666666666</c:v>
                </c:pt>
                <c:pt idx="2697">
                  <c:v>0.27555555555555555</c:v>
                </c:pt>
                <c:pt idx="2698">
                  <c:v>0.32916666666666666</c:v>
                </c:pt>
                <c:pt idx="2699">
                  <c:v>0.34375</c:v>
                </c:pt>
                <c:pt idx="2700">
                  <c:v>0.29629629629629628</c:v>
                </c:pt>
                <c:pt idx="2701">
                  <c:v>0.28632478632478625</c:v>
                </c:pt>
                <c:pt idx="2702">
                  <c:v>0.29629629629629628</c:v>
                </c:pt>
                <c:pt idx="2703">
                  <c:v>0.28632478632478625</c:v>
                </c:pt>
                <c:pt idx="2704">
                  <c:v>0.29090909090909089</c:v>
                </c:pt>
                <c:pt idx="2705">
                  <c:v>0.29910714285714285</c:v>
                </c:pt>
                <c:pt idx="2706">
                  <c:v>0.29910714285714285</c:v>
                </c:pt>
                <c:pt idx="2707">
                  <c:v>0.2592592592592593</c:v>
                </c:pt>
                <c:pt idx="2708">
                  <c:v>0.28632478632478625</c:v>
                </c:pt>
                <c:pt idx="2709">
                  <c:v>0.28864734299516914</c:v>
                </c:pt>
                <c:pt idx="2710">
                  <c:v>0.23837209302325582</c:v>
                </c:pt>
                <c:pt idx="2711">
                  <c:v>0.26388888888888884</c:v>
                </c:pt>
                <c:pt idx="2712">
                  <c:v>0.1554054054054054</c:v>
                </c:pt>
                <c:pt idx="2713">
                  <c:v>0.29140461215932911</c:v>
                </c:pt>
                <c:pt idx="2714">
                  <c:v>0.29090909090909089</c:v>
                </c:pt>
                <c:pt idx="2715">
                  <c:v>0.28632478632478625</c:v>
                </c:pt>
                <c:pt idx="2716">
                  <c:v>0.1858974358974359</c:v>
                </c:pt>
                <c:pt idx="2717">
                  <c:v>0.32203389830508472</c:v>
                </c:pt>
                <c:pt idx="2718">
                  <c:v>0.30701754385964913</c:v>
                </c:pt>
                <c:pt idx="2719">
                  <c:v>0.34274193548387094</c:v>
                </c:pt>
                <c:pt idx="2720">
                  <c:v>0.29910714285714285</c:v>
                </c:pt>
                <c:pt idx="2721">
                  <c:v>0.29090909090909089</c:v>
                </c:pt>
                <c:pt idx="2722">
                  <c:v>0.24444444444444444</c:v>
                </c:pt>
                <c:pt idx="2723">
                  <c:v>0.33606557377049179</c:v>
                </c:pt>
                <c:pt idx="2724">
                  <c:v>0.30701754385964913</c:v>
                </c:pt>
                <c:pt idx="2725">
                  <c:v>0.34274193548387094</c:v>
                </c:pt>
                <c:pt idx="2726">
                  <c:v>0.32916666666666666</c:v>
                </c:pt>
                <c:pt idx="2727">
                  <c:v>0.31465517241379309</c:v>
                </c:pt>
                <c:pt idx="2728">
                  <c:v>0.29140461215932911</c:v>
                </c:pt>
                <c:pt idx="2729">
                  <c:v>0.25768321513002374</c:v>
                </c:pt>
                <c:pt idx="2730">
                  <c:v>0.30701754385964913</c:v>
                </c:pt>
                <c:pt idx="2731">
                  <c:v>0.28104575163398682</c:v>
                </c:pt>
                <c:pt idx="2732">
                  <c:v>0.29910714285714285</c:v>
                </c:pt>
                <c:pt idx="2733">
                  <c:v>0.25120772946859909</c:v>
                </c:pt>
                <c:pt idx="2734">
                  <c:v>0.28632478632478625</c:v>
                </c:pt>
                <c:pt idx="2735">
                  <c:v>0.29140461215932911</c:v>
                </c:pt>
                <c:pt idx="2736">
                  <c:v>0.29910714285714285</c:v>
                </c:pt>
                <c:pt idx="2737">
                  <c:v>0.29910714285714285</c:v>
                </c:pt>
                <c:pt idx="2738">
                  <c:v>0.32916666666666666</c:v>
                </c:pt>
                <c:pt idx="2739">
                  <c:v>0.29629629629629628</c:v>
                </c:pt>
                <c:pt idx="2740">
                  <c:v>0.32070707070707077</c:v>
                </c:pt>
                <c:pt idx="2741">
                  <c:v>0.34375</c:v>
                </c:pt>
                <c:pt idx="2742">
                  <c:v>0.25120772946859909</c:v>
                </c:pt>
                <c:pt idx="2743">
                  <c:v>0.27555555555555555</c:v>
                </c:pt>
                <c:pt idx="2744">
                  <c:v>0.32203389830508472</c:v>
                </c:pt>
                <c:pt idx="2745">
                  <c:v>0.30701754385964913</c:v>
                </c:pt>
                <c:pt idx="2746">
                  <c:v>0.23626373626373617</c:v>
                </c:pt>
                <c:pt idx="2747">
                  <c:v>0.29140461215932911</c:v>
                </c:pt>
                <c:pt idx="2748">
                  <c:v>0.31465517241379309</c:v>
                </c:pt>
                <c:pt idx="2749">
                  <c:v>0.27555555555555555</c:v>
                </c:pt>
                <c:pt idx="2750">
                  <c:v>0.25</c:v>
                </c:pt>
                <c:pt idx="2751">
                  <c:v>0.29910714285714285</c:v>
                </c:pt>
                <c:pt idx="2752">
                  <c:v>0.29629629629629628</c:v>
                </c:pt>
                <c:pt idx="2753">
                  <c:v>0.29140461215932911</c:v>
                </c:pt>
                <c:pt idx="2754">
                  <c:v>0.29629629629629628</c:v>
                </c:pt>
                <c:pt idx="2755">
                  <c:v>0.26984126984126983</c:v>
                </c:pt>
                <c:pt idx="2756">
                  <c:v>0.32070707070707077</c:v>
                </c:pt>
                <c:pt idx="2757">
                  <c:v>0.32070707070707077</c:v>
                </c:pt>
                <c:pt idx="2758">
                  <c:v>0.34920634920634919</c:v>
                </c:pt>
                <c:pt idx="2759">
                  <c:v>0.25</c:v>
                </c:pt>
                <c:pt idx="2760">
                  <c:v>0.29629629629629628</c:v>
                </c:pt>
                <c:pt idx="2761">
                  <c:v>0.28104575163398682</c:v>
                </c:pt>
                <c:pt idx="2762">
                  <c:v>0.23222222222222227</c:v>
                </c:pt>
                <c:pt idx="2763">
                  <c:v>0.32070707070707077</c:v>
                </c:pt>
                <c:pt idx="2764">
                  <c:v>0.32203389830508472</c:v>
                </c:pt>
                <c:pt idx="2765">
                  <c:v>0.29901960784313719</c:v>
                </c:pt>
                <c:pt idx="2766">
                  <c:v>0.27555555555555555</c:v>
                </c:pt>
                <c:pt idx="2767">
                  <c:v>0.29090909090909089</c:v>
                </c:pt>
                <c:pt idx="2768">
                  <c:v>0.32203389830508472</c:v>
                </c:pt>
                <c:pt idx="2769">
                  <c:v>0.33205128205128198</c:v>
                </c:pt>
                <c:pt idx="2770">
                  <c:v>0.26388888888888884</c:v>
                </c:pt>
                <c:pt idx="2771">
                  <c:v>0.2</c:v>
                </c:pt>
                <c:pt idx="2772">
                  <c:v>0.27857142857142858</c:v>
                </c:pt>
                <c:pt idx="2773">
                  <c:v>0.25</c:v>
                </c:pt>
                <c:pt idx="2774">
                  <c:v>0.29140461215932911</c:v>
                </c:pt>
                <c:pt idx="2775">
                  <c:v>0.25120772946859909</c:v>
                </c:pt>
                <c:pt idx="2776">
                  <c:v>0.29140461215932911</c:v>
                </c:pt>
                <c:pt idx="2777">
                  <c:v>0.28632478632478625</c:v>
                </c:pt>
                <c:pt idx="2778">
                  <c:v>0.34375</c:v>
                </c:pt>
                <c:pt idx="2779">
                  <c:v>0.29140461215932911</c:v>
                </c:pt>
                <c:pt idx="2780">
                  <c:v>0.2</c:v>
                </c:pt>
                <c:pt idx="2781">
                  <c:v>0.24444444444444444</c:v>
                </c:pt>
                <c:pt idx="2782">
                  <c:v>0.30970149253731344</c:v>
                </c:pt>
                <c:pt idx="2783">
                  <c:v>0.29140461215932911</c:v>
                </c:pt>
                <c:pt idx="2784">
                  <c:v>0.34274193548387094</c:v>
                </c:pt>
                <c:pt idx="2785">
                  <c:v>0.33606557377049179</c:v>
                </c:pt>
                <c:pt idx="2786">
                  <c:v>0.33205128205128198</c:v>
                </c:pt>
                <c:pt idx="2787">
                  <c:v>0.1858974358974359</c:v>
                </c:pt>
                <c:pt idx="2788">
                  <c:v>0.28104575163398682</c:v>
                </c:pt>
                <c:pt idx="2789">
                  <c:v>0.29140461215932911</c:v>
                </c:pt>
                <c:pt idx="2790">
                  <c:v>0.32203389830508472</c:v>
                </c:pt>
                <c:pt idx="2791">
                  <c:v>0.29910714285714285</c:v>
                </c:pt>
                <c:pt idx="2792">
                  <c:v>0.32070707070707077</c:v>
                </c:pt>
                <c:pt idx="2793">
                  <c:v>0.29090909090909089</c:v>
                </c:pt>
                <c:pt idx="2794">
                  <c:v>0.33606557377049179</c:v>
                </c:pt>
                <c:pt idx="2795">
                  <c:v>0.30970149253731344</c:v>
                </c:pt>
                <c:pt idx="2796">
                  <c:v>0.26984126984126983</c:v>
                </c:pt>
                <c:pt idx="2797">
                  <c:v>0.26388888888888884</c:v>
                </c:pt>
                <c:pt idx="2798">
                  <c:v>0.29140461215932911</c:v>
                </c:pt>
                <c:pt idx="2799">
                  <c:v>0.28864734299516914</c:v>
                </c:pt>
                <c:pt idx="2800">
                  <c:v>0.29140461215932911</c:v>
                </c:pt>
                <c:pt idx="2801">
                  <c:v>0.34920634920634919</c:v>
                </c:pt>
                <c:pt idx="2802">
                  <c:v>0.33606557377049179</c:v>
                </c:pt>
                <c:pt idx="2803">
                  <c:v>0.29910714285714285</c:v>
                </c:pt>
                <c:pt idx="2804">
                  <c:v>0.25120772946859909</c:v>
                </c:pt>
                <c:pt idx="2805">
                  <c:v>0.29090909090909089</c:v>
                </c:pt>
                <c:pt idx="2806">
                  <c:v>0.25</c:v>
                </c:pt>
                <c:pt idx="2807">
                  <c:v>0.25120772946859909</c:v>
                </c:pt>
                <c:pt idx="2808">
                  <c:v>0.22619047619047619</c:v>
                </c:pt>
                <c:pt idx="2809">
                  <c:v>0.33606557377049179</c:v>
                </c:pt>
                <c:pt idx="2810">
                  <c:v>0.22619047619047619</c:v>
                </c:pt>
                <c:pt idx="2811">
                  <c:v>0.29140461215932911</c:v>
                </c:pt>
                <c:pt idx="2812">
                  <c:v>0.26877934272300463</c:v>
                </c:pt>
                <c:pt idx="2813">
                  <c:v>0.32203389830508472</c:v>
                </c:pt>
                <c:pt idx="2814">
                  <c:v>0.29140461215932911</c:v>
                </c:pt>
                <c:pt idx="2815">
                  <c:v>0.28632478632478625</c:v>
                </c:pt>
                <c:pt idx="2816">
                  <c:v>0.29901960784313719</c:v>
                </c:pt>
                <c:pt idx="2817">
                  <c:v>0.2592592592592593</c:v>
                </c:pt>
                <c:pt idx="2818">
                  <c:v>0.29140461215932911</c:v>
                </c:pt>
                <c:pt idx="2819">
                  <c:v>0.29910714285714285</c:v>
                </c:pt>
                <c:pt idx="2820">
                  <c:v>0.29910714285714285</c:v>
                </c:pt>
                <c:pt idx="2821">
                  <c:v>0.26984126984126983</c:v>
                </c:pt>
                <c:pt idx="2822">
                  <c:v>0.28104575163398682</c:v>
                </c:pt>
                <c:pt idx="2823">
                  <c:v>0.29140461215932911</c:v>
                </c:pt>
                <c:pt idx="2824">
                  <c:v>0.24444444444444444</c:v>
                </c:pt>
                <c:pt idx="2825">
                  <c:v>0.26984126984126983</c:v>
                </c:pt>
                <c:pt idx="2826">
                  <c:v>0.34920634920634919</c:v>
                </c:pt>
                <c:pt idx="2827">
                  <c:v>0.30701754385964913</c:v>
                </c:pt>
                <c:pt idx="2828">
                  <c:v>0.26877934272300463</c:v>
                </c:pt>
                <c:pt idx="2829">
                  <c:v>0.28864734299516914</c:v>
                </c:pt>
                <c:pt idx="2830">
                  <c:v>0.29090909090909089</c:v>
                </c:pt>
                <c:pt idx="2831">
                  <c:v>0.30701754385964913</c:v>
                </c:pt>
                <c:pt idx="2832">
                  <c:v>0.28864734299516914</c:v>
                </c:pt>
                <c:pt idx="2833">
                  <c:v>0.26388888888888884</c:v>
                </c:pt>
                <c:pt idx="2834">
                  <c:v>0.20512820512820512</c:v>
                </c:pt>
                <c:pt idx="2835">
                  <c:v>0.29901960784313719</c:v>
                </c:pt>
                <c:pt idx="2836">
                  <c:v>0.28104575163398682</c:v>
                </c:pt>
                <c:pt idx="2837">
                  <c:v>0.32203389830508472</c:v>
                </c:pt>
                <c:pt idx="2838">
                  <c:v>0.24099099099099092</c:v>
                </c:pt>
                <c:pt idx="2839">
                  <c:v>0.31465517241379309</c:v>
                </c:pt>
                <c:pt idx="2840">
                  <c:v>0.28864734299516914</c:v>
                </c:pt>
                <c:pt idx="2841">
                  <c:v>0.29140461215932911</c:v>
                </c:pt>
                <c:pt idx="2842">
                  <c:v>0.30701754385964913</c:v>
                </c:pt>
                <c:pt idx="2843">
                  <c:v>0.28104575163398682</c:v>
                </c:pt>
                <c:pt idx="2844">
                  <c:v>0.25</c:v>
                </c:pt>
                <c:pt idx="2845">
                  <c:v>0.28104575163398682</c:v>
                </c:pt>
                <c:pt idx="2846">
                  <c:v>0.31465517241379309</c:v>
                </c:pt>
                <c:pt idx="2847">
                  <c:v>0.33606557377049179</c:v>
                </c:pt>
                <c:pt idx="2848">
                  <c:v>0.29140461215932911</c:v>
                </c:pt>
                <c:pt idx="2849">
                  <c:v>0.31465517241379309</c:v>
                </c:pt>
                <c:pt idx="2850">
                  <c:v>0.29090909090909089</c:v>
                </c:pt>
                <c:pt idx="2851">
                  <c:v>0.21341463414634146</c:v>
                </c:pt>
                <c:pt idx="2852">
                  <c:v>0.1554054054054054</c:v>
                </c:pt>
                <c:pt idx="2853">
                  <c:v>0.31465517241379309</c:v>
                </c:pt>
                <c:pt idx="2854">
                  <c:v>0.26388888888888884</c:v>
                </c:pt>
                <c:pt idx="2855">
                  <c:v>0.28104575163398682</c:v>
                </c:pt>
                <c:pt idx="2856">
                  <c:v>0.32070707070707077</c:v>
                </c:pt>
                <c:pt idx="2857">
                  <c:v>0.28104575163398682</c:v>
                </c:pt>
                <c:pt idx="2858">
                  <c:v>0.23837209302325582</c:v>
                </c:pt>
                <c:pt idx="2859">
                  <c:v>0.17105263157894737</c:v>
                </c:pt>
                <c:pt idx="2860">
                  <c:v>0.28632478632478625</c:v>
                </c:pt>
                <c:pt idx="2861">
                  <c:v>0.21341463414634146</c:v>
                </c:pt>
                <c:pt idx="2862">
                  <c:v>0.29140461215932911</c:v>
                </c:pt>
                <c:pt idx="2863">
                  <c:v>0.33205128205128198</c:v>
                </c:pt>
                <c:pt idx="2864">
                  <c:v>0.29629629629629628</c:v>
                </c:pt>
                <c:pt idx="2865">
                  <c:v>0.29090909090909089</c:v>
                </c:pt>
                <c:pt idx="2866">
                  <c:v>0.23222222222222227</c:v>
                </c:pt>
                <c:pt idx="2867">
                  <c:v>0.30701754385964913</c:v>
                </c:pt>
                <c:pt idx="2868">
                  <c:v>0.29090909090909089</c:v>
                </c:pt>
                <c:pt idx="2869">
                  <c:v>0.28104575163398682</c:v>
                </c:pt>
                <c:pt idx="2870">
                  <c:v>0.30701754385964913</c:v>
                </c:pt>
                <c:pt idx="2871">
                  <c:v>0.34274193548387094</c:v>
                </c:pt>
                <c:pt idx="2872">
                  <c:v>0.34375</c:v>
                </c:pt>
                <c:pt idx="2873">
                  <c:v>0.32203389830508472</c:v>
                </c:pt>
                <c:pt idx="2874">
                  <c:v>0.33606557377049179</c:v>
                </c:pt>
                <c:pt idx="2875">
                  <c:v>0.32916666666666666</c:v>
                </c:pt>
                <c:pt idx="2876">
                  <c:v>0.28864734299516914</c:v>
                </c:pt>
                <c:pt idx="2877">
                  <c:v>0.33205128205128198</c:v>
                </c:pt>
                <c:pt idx="2878">
                  <c:v>0.23837209302325582</c:v>
                </c:pt>
                <c:pt idx="2879">
                  <c:v>0.32916666666666666</c:v>
                </c:pt>
                <c:pt idx="2880">
                  <c:v>0.29090909090909089</c:v>
                </c:pt>
                <c:pt idx="2881">
                  <c:v>0.26388888888888884</c:v>
                </c:pt>
                <c:pt idx="2882">
                  <c:v>0.34375</c:v>
                </c:pt>
                <c:pt idx="2883">
                  <c:v>0.27555555555555555</c:v>
                </c:pt>
                <c:pt idx="2884">
                  <c:v>0.29140461215932911</c:v>
                </c:pt>
                <c:pt idx="2885">
                  <c:v>0.32916666666666666</c:v>
                </c:pt>
                <c:pt idx="2886">
                  <c:v>0.28632478632478625</c:v>
                </c:pt>
                <c:pt idx="2887">
                  <c:v>0.34274193548387094</c:v>
                </c:pt>
                <c:pt idx="2888">
                  <c:v>0.26984126984126983</c:v>
                </c:pt>
                <c:pt idx="2889">
                  <c:v>0.34920634920634919</c:v>
                </c:pt>
                <c:pt idx="2890">
                  <c:v>0.30970149253731344</c:v>
                </c:pt>
                <c:pt idx="2891">
                  <c:v>0.28632478632478625</c:v>
                </c:pt>
                <c:pt idx="2892">
                  <c:v>0.31465517241379309</c:v>
                </c:pt>
                <c:pt idx="2893">
                  <c:v>0.2</c:v>
                </c:pt>
                <c:pt idx="2894">
                  <c:v>0.30970149253731344</c:v>
                </c:pt>
                <c:pt idx="2895">
                  <c:v>0.25120772946859909</c:v>
                </c:pt>
                <c:pt idx="2896">
                  <c:v>0.34920634920634919</c:v>
                </c:pt>
                <c:pt idx="2897">
                  <c:v>0.33205128205128198</c:v>
                </c:pt>
                <c:pt idx="2898">
                  <c:v>0.29910714285714285</c:v>
                </c:pt>
                <c:pt idx="2899">
                  <c:v>0.16550116550116545</c:v>
                </c:pt>
                <c:pt idx="2900">
                  <c:v>0.32070707070707077</c:v>
                </c:pt>
                <c:pt idx="2901">
                  <c:v>0.26388888888888884</c:v>
                </c:pt>
                <c:pt idx="2902">
                  <c:v>0.34274193548387094</c:v>
                </c:pt>
                <c:pt idx="2903">
                  <c:v>0.29629629629629628</c:v>
                </c:pt>
                <c:pt idx="2904">
                  <c:v>0.26984126984126983</c:v>
                </c:pt>
                <c:pt idx="2905">
                  <c:v>0.25768321513002374</c:v>
                </c:pt>
                <c:pt idx="2906">
                  <c:v>0.29090909090909089</c:v>
                </c:pt>
                <c:pt idx="2907">
                  <c:v>0.32070707070707077</c:v>
                </c:pt>
                <c:pt idx="2908">
                  <c:v>0.29910714285714285</c:v>
                </c:pt>
                <c:pt idx="2909">
                  <c:v>0.32916666666666666</c:v>
                </c:pt>
                <c:pt idx="2910">
                  <c:v>0.26388888888888884</c:v>
                </c:pt>
                <c:pt idx="2911">
                  <c:v>0.24444444444444444</c:v>
                </c:pt>
                <c:pt idx="2912">
                  <c:v>0.34274193548387094</c:v>
                </c:pt>
                <c:pt idx="2913">
                  <c:v>0.33606557377049179</c:v>
                </c:pt>
                <c:pt idx="2914">
                  <c:v>0.33205128205128198</c:v>
                </c:pt>
                <c:pt idx="2915">
                  <c:v>0.24444444444444444</c:v>
                </c:pt>
                <c:pt idx="2916">
                  <c:v>0.28632478632478625</c:v>
                </c:pt>
                <c:pt idx="2917">
                  <c:v>0.32070707070707077</c:v>
                </c:pt>
                <c:pt idx="2918">
                  <c:v>0.32070707070707077</c:v>
                </c:pt>
                <c:pt idx="2919">
                  <c:v>0.30701754385964913</c:v>
                </c:pt>
                <c:pt idx="2920">
                  <c:v>0.32203389830508472</c:v>
                </c:pt>
                <c:pt idx="2921">
                  <c:v>0.30970149253731344</c:v>
                </c:pt>
                <c:pt idx="2922">
                  <c:v>0.29140461215932911</c:v>
                </c:pt>
                <c:pt idx="2923">
                  <c:v>0.28632478632478625</c:v>
                </c:pt>
                <c:pt idx="2924">
                  <c:v>0.30970149253731344</c:v>
                </c:pt>
                <c:pt idx="2925">
                  <c:v>0.28632478632478625</c:v>
                </c:pt>
                <c:pt idx="2926">
                  <c:v>0.28864734299516914</c:v>
                </c:pt>
                <c:pt idx="2927">
                  <c:v>0.29629629629629628</c:v>
                </c:pt>
                <c:pt idx="2928">
                  <c:v>0.29090909090909089</c:v>
                </c:pt>
                <c:pt idx="2929">
                  <c:v>0.28864734299516914</c:v>
                </c:pt>
                <c:pt idx="2930">
                  <c:v>0.25768321513002374</c:v>
                </c:pt>
                <c:pt idx="2931">
                  <c:v>0.29090909090909089</c:v>
                </c:pt>
                <c:pt idx="2932">
                  <c:v>0.28104575163398682</c:v>
                </c:pt>
                <c:pt idx="2933">
                  <c:v>0.30701754385964913</c:v>
                </c:pt>
                <c:pt idx="2934">
                  <c:v>0.21536796536796532</c:v>
                </c:pt>
                <c:pt idx="2935">
                  <c:v>0.16550116550116545</c:v>
                </c:pt>
                <c:pt idx="2936">
                  <c:v>0.21341463414634146</c:v>
                </c:pt>
                <c:pt idx="2937">
                  <c:v>0.29629629629629628</c:v>
                </c:pt>
                <c:pt idx="2938">
                  <c:v>0.25120772946859909</c:v>
                </c:pt>
                <c:pt idx="2939">
                  <c:v>0.26984126984126983</c:v>
                </c:pt>
                <c:pt idx="2940">
                  <c:v>0.34274193548387094</c:v>
                </c:pt>
                <c:pt idx="2941">
                  <c:v>0.30701754385964913</c:v>
                </c:pt>
                <c:pt idx="2942">
                  <c:v>0.29910714285714285</c:v>
                </c:pt>
                <c:pt idx="2943">
                  <c:v>0.26984126984126983</c:v>
                </c:pt>
                <c:pt idx="2944">
                  <c:v>0.29629629629629628</c:v>
                </c:pt>
                <c:pt idx="2945">
                  <c:v>0.29629629629629628</c:v>
                </c:pt>
                <c:pt idx="2946">
                  <c:v>0.29140461215932911</c:v>
                </c:pt>
                <c:pt idx="2947">
                  <c:v>0.28632478632478625</c:v>
                </c:pt>
                <c:pt idx="2948">
                  <c:v>0.34920634920634919</c:v>
                </c:pt>
                <c:pt idx="2949">
                  <c:v>0.25768321513002374</c:v>
                </c:pt>
                <c:pt idx="2950">
                  <c:v>0.25</c:v>
                </c:pt>
                <c:pt idx="2951">
                  <c:v>0.29901960784313719</c:v>
                </c:pt>
                <c:pt idx="2952">
                  <c:v>0.30701754385964913</c:v>
                </c:pt>
                <c:pt idx="2953">
                  <c:v>0.33606557377049179</c:v>
                </c:pt>
                <c:pt idx="2954">
                  <c:v>0.2592592592592593</c:v>
                </c:pt>
                <c:pt idx="2955">
                  <c:v>0.32916666666666666</c:v>
                </c:pt>
                <c:pt idx="2956">
                  <c:v>0.21341463414634146</c:v>
                </c:pt>
                <c:pt idx="2957">
                  <c:v>0.21341463414634146</c:v>
                </c:pt>
                <c:pt idx="2958">
                  <c:v>0.29910714285714285</c:v>
                </c:pt>
                <c:pt idx="2959">
                  <c:v>0.34920634920634919</c:v>
                </c:pt>
                <c:pt idx="2960">
                  <c:v>0.29140461215932911</c:v>
                </c:pt>
                <c:pt idx="2961">
                  <c:v>0.26984126984126983</c:v>
                </c:pt>
                <c:pt idx="2962">
                  <c:v>0.34274193548387094</c:v>
                </c:pt>
                <c:pt idx="2963">
                  <c:v>0.29090909090909089</c:v>
                </c:pt>
                <c:pt idx="2964">
                  <c:v>0.21341463414634146</c:v>
                </c:pt>
                <c:pt idx="2965">
                  <c:v>0.31465517241379309</c:v>
                </c:pt>
                <c:pt idx="2966">
                  <c:v>0.29901960784313719</c:v>
                </c:pt>
                <c:pt idx="2967">
                  <c:v>0.29910714285714285</c:v>
                </c:pt>
                <c:pt idx="2968">
                  <c:v>0.25768321513002374</c:v>
                </c:pt>
                <c:pt idx="2969">
                  <c:v>0.28632478632478625</c:v>
                </c:pt>
                <c:pt idx="2970">
                  <c:v>0.14285714285714285</c:v>
                </c:pt>
                <c:pt idx="2971">
                  <c:v>0.25768321513002374</c:v>
                </c:pt>
                <c:pt idx="2972">
                  <c:v>0.31465517241379309</c:v>
                </c:pt>
                <c:pt idx="2973">
                  <c:v>0.31465517241379309</c:v>
                </c:pt>
                <c:pt idx="2974">
                  <c:v>0.34920634920634919</c:v>
                </c:pt>
                <c:pt idx="2975">
                  <c:v>0.34375</c:v>
                </c:pt>
                <c:pt idx="2976">
                  <c:v>0.27555555555555555</c:v>
                </c:pt>
                <c:pt idx="2977">
                  <c:v>0.25768321513002374</c:v>
                </c:pt>
                <c:pt idx="2978">
                  <c:v>0.24444444444444444</c:v>
                </c:pt>
                <c:pt idx="2979">
                  <c:v>0.2</c:v>
                </c:pt>
                <c:pt idx="2980">
                  <c:v>0.32916666666666666</c:v>
                </c:pt>
                <c:pt idx="2981">
                  <c:v>0.32070707070707077</c:v>
                </c:pt>
                <c:pt idx="2982">
                  <c:v>0.2</c:v>
                </c:pt>
                <c:pt idx="2983">
                  <c:v>0.32916666666666666</c:v>
                </c:pt>
                <c:pt idx="2984">
                  <c:v>0.2592592592592593</c:v>
                </c:pt>
                <c:pt idx="2985">
                  <c:v>0.33606557377049179</c:v>
                </c:pt>
                <c:pt idx="2986">
                  <c:v>0.24444444444444444</c:v>
                </c:pt>
                <c:pt idx="2987">
                  <c:v>0.25768321513002374</c:v>
                </c:pt>
                <c:pt idx="2988">
                  <c:v>0.29140461215932911</c:v>
                </c:pt>
                <c:pt idx="2989">
                  <c:v>0.34375</c:v>
                </c:pt>
                <c:pt idx="2990">
                  <c:v>0.26984126984126983</c:v>
                </c:pt>
                <c:pt idx="2991">
                  <c:v>0.25</c:v>
                </c:pt>
                <c:pt idx="2992">
                  <c:v>0.26984126984126983</c:v>
                </c:pt>
                <c:pt idx="2993">
                  <c:v>0.33606557377049179</c:v>
                </c:pt>
                <c:pt idx="2994">
                  <c:v>0.33606557377049179</c:v>
                </c:pt>
                <c:pt idx="2995">
                  <c:v>0.29090909090909089</c:v>
                </c:pt>
                <c:pt idx="2996">
                  <c:v>0.31465517241379309</c:v>
                </c:pt>
                <c:pt idx="2997">
                  <c:v>0.16550116550116545</c:v>
                </c:pt>
                <c:pt idx="2998">
                  <c:v>0.26388888888888884</c:v>
                </c:pt>
                <c:pt idx="2999">
                  <c:v>0.26388888888888884</c:v>
                </c:pt>
                <c:pt idx="3000">
                  <c:v>0.32203389830508472</c:v>
                </c:pt>
                <c:pt idx="3001">
                  <c:v>0.26984126984126983</c:v>
                </c:pt>
                <c:pt idx="3002">
                  <c:v>0.28632478632478625</c:v>
                </c:pt>
                <c:pt idx="3003">
                  <c:v>0.26984126984126983</c:v>
                </c:pt>
                <c:pt idx="3004">
                  <c:v>0.34920634920634919</c:v>
                </c:pt>
                <c:pt idx="3005">
                  <c:v>0.33606557377049179</c:v>
                </c:pt>
                <c:pt idx="3006">
                  <c:v>0.27857142857142858</c:v>
                </c:pt>
                <c:pt idx="3007">
                  <c:v>0.31465517241379309</c:v>
                </c:pt>
                <c:pt idx="3008">
                  <c:v>0.1858974358974359</c:v>
                </c:pt>
                <c:pt idx="3009">
                  <c:v>0.33205128205128198</c:v>
                </c:pt>
                <c:pt idx="3010">
                  <c:v>0.17105263157894737</c:v>
                </c:pt>
                <c:pt idx="3011">
                  <c:v>0.28104575163398682</c:v>
                </c:pt>
                <c:pt idx="3012">
                  <c:v>0.26984126984126983</c:v>
                </c:pt>
                <c:pt idx="3013">
                  <c:v>0.32203389830508472</c:v>
                </c:pt>
                <c:pt idx="3014">
                  <c:v>0.27857142857142858</c:v>
                </c:pt>
                <c:pt idx="3015">
                  <c:v>0.30701754385964913</c:v>
                </c:pt>
                <c:pt idx="3016">
                  <c:v>0.21341463414634146</c:v>
                </c:pt>
                <c:pt idx="3017">
                  <c:v>0.32916666666666666</c:v>
                </c:pt>
                <c:pt idx="3018">
                  <c:v>0.22015915119363402</c:v>
                </c:pt>
                <c:pt idx="3019">
                  <c:v>0.24444444444444444</c:v>
                </c:pt>
                <c:pt idx="3020">
                  <c:v>0.30970149253731344</c:v>
                </c:pt>
                <c:pt idx="3021">
                  <c:v>0.34920634920634919</c:v>
                </c:pt>
                <c:pt idx="3022">
                  <c:v>0.28632478632478625</c:v>
                </c:pt>
                <c:pt idx="3023">
                  <c:v>0.14285714285714285</c:v>
                </c:pt>
                <c:pt idx="3024">
                  <c:v>0.32203389830508472</c:v>
                </c:pt>
                <c:pt idx="3025">
                  <c:v>0.28632478632478625</c:v>
                </c:pt>
                <c:pt idx="3026">
                  <c:v>0.31465517241379309</c:v>
                </c:pt>
                <c:pt idx="3027">
                  <c:v>0.29629629629629628</c:v>
                </c:pt>
                <c:pt idx="3028">
                  <c:v>0.25768321513002374</c:v>
                </c:pt>
                <c:pt idx="3029">
                  <c:v>0.29140461215932911</c:v>
                </c:pt>
                <c:pt idx="3030">
                  <c:v>0.27555555555555555</c:v>
                </c:pt>
                <c:pt idx="3031">
                  <c:v>0.28632478632478625</c:v>
                </c:pt>
                <c:pt idx="3032">
                  <c:v>0.33205128205128198</c:v>
                </c:pt>
                <c:pt idx="3033">
                  <c:v>0.32203389830508472</c:v>
                </c:pt>
                <c:pt idx="3034">
                  <c:v>0.29901960784313719</c:v>
                </c:pt>
                <c:pt idx="3035">
                  <c:v>0.25</c:v>
                </c:pt>
                <c:pt idx="3036">
                  <c:v>0.28104575163398682</c:v>
                </c:pt>
                <c:pt idx="3037">
                  <c:v>0.29629629629629628</c:v>
                </c:pt>
                <c:pt idx="3038">
                  <c:v>0.20726495726495733</c:v>
                </c:pt>
                <c:pt idx="3039">
                  <c:v>0.24444444444444444</c:v>
                </c:pt>
                <c:pt idx="3040">
                  <c:v>0.29910714285714285</c:v>
                </c:pt>
                <c:pt idx="3041">
                  <c:v>0.25768321513002374</c:v>
                </c:pt>
                <c:pt idx="3042">
                  <c:v>0.29090909090909089</c:v>
                </c:pt>
                <c:pt idx="3043">
                  <c:v>0.2</c:v>
                </c:pt>
                <c:pt idx="3044">
                  <c:v>0.25120772946859909</c:v>
                </c:pt>
                <c:pt idx="3045">
                  <c:v>0.25120772946859909</c:v>
                </c:pt>
                <c:pt idx="3046">
                  <c:v>0.31465517241379309</c:v>
                </c:pt>
                <c:pt idx="3047">
                  <c:v>0.28104575163398682</c:v>
                </c:pt>
                <c:pt idx="3048">
                  <c:v>0.33606557377049179</c:v>
                </c:pt>
                <c:pt idx="3049">
                  <c:v>0.29629629629629628</c:v>
                </c:pt>
                <c:pt idx="3050">
                  <c:v>0.31465517241379309</c:v>
                </c:pt>
                <c:pt idx="3051">
                  <c:v>0.23837209302325582</c:v>
                </c:pt>
                <c:pt idx="3052">
                  <c:v>0.28632478632478625</c:v>
                </c:pt>
                <c:pt idx="3053">
                  <c:v>0.28104575163398682</c:v>
                </c:pt>
                <c:pt idx="3054">
                  <c:v>0.32916666666666666</c:v>
                </c:pt>
                <c:pt idx="3055">
                  <c:v>0.31465517241379309</c:v>
                </c:pt>
                <c:pt idx="3056">
                  <c:v>0.23837209302325582</c:v>
                </c:pt>
                <c:pt idx="3057">
                  <c:v>0.34920634920634919</c:v>
                </c:pt>
                <c:pt idx="3058">
                  <c:v>0.25120772946859909</c:v>
                </c:pt>
                <c:pt idx="3059">
                  <c:v>0.30701754385964913</c:v>
                </c:pt>
                <c:pt idx="3060">
                  <c:v>0.23222222222222227</c:v>
                </c:pt>
                <c:pt idx="3061">
                  <c:v>0.29140461215932911</c:v>
                </c:pt>
                <c:pt idx="3062">
                  <c:v>0.32203389830508472</c:v>
                </c:pt>
                <c:pt idx="3063">
                  <c:v>0.33606557377049179</c:v>
                </c:pt>
                <c:pt idx="3064">
                  <c:v>0.32203389830508472</c:v>
                </c:pt>
                <c:pt idx="3065">
                  <c:v>0.29090909090909089</c:v>
                </c:pt>
                <c:pt idx="3066">
                  <c:v>0.29090909090909089</c:v>
                </c:pt>
                <c:pt idx="3067">
                  <c:v>0.29140461215932911</c:v>
                </c:pt>
                <c:pt idx="3068">
                  <c:v>0.34920634920634919</c:v>
                </c:pt>
                <c:pt idx="3069">
                  <c:v>0.30701754385964913</c:v>
                </c:pt>
                <c:pt idx="3070">
                  <c:v>0.29140461215932911</c:v>
                </c:pt>
                <c:pt idx="3071">
                  <c:v>0.29090909090909089</c:v>
                </c:pt>
                <c:pt idx="3072">
                  <c:v>0.29140461215932911</c:v>
                </c:pt>
                <c:pt idx="3073">
                  <c:v>0.26388888888888884</c:v>
                </c:pt>
                <c:pt idx="3074">
                  <c:v>0.25768321513002374</c:v>
                </c:pt>
                <c:pt idx="3075">
                  <c:v>0.34274193548387094</c:v>
                </c:pt>
                <c:pt idx="3076">
                  <c:v>0.25768321513002374</c:v>
                </c:pt>
                <c:pt idx="3077">
                  <c:v>0.29140461215932911</c:v>
                </c:pt>
                <c:pt idx="3078">
                  <c:v>0.29629629629629628</c:v>
                </c:pt>
                <c:pt idx="3079">
                  <c:v>0.32070707070707077</c:v>
                </c:pt>
                <c:pt idx="3080">
                  <c:v>0.25</c:v>
                </c:pt>
                <c:pt idx="3081">
                  <c:v>0.27555555555555555</c:v>
                </c:pt>
                <c:pt idx="3082">
                  <c:v>0.29140461215932911</c:v>
                </c:pt>
                <c:pt idx="3083">
                  <c:v>0.29629629629629628</c:v>
                </c:pt>
                <c:pt idx="3084">
                  <c:v>0.29090909090909089</c:v>
                </c:pt>
                <c:pt idx="3085">
                  <c:v>0.32916666666666666</c:v>
                </c:pt>
                <c:pt idx="3086">
                  <c:v>0.21341463414634146</c:v>
                </c:pt>
                <c:pt idx="3087">
                  <c:v>0.17682926829268292</c:v>
                </c:pt>
                <c:pt idx="3088">
                  <c:v>0.28104575163398682</c:v>
                </c:pt>
                <c:pt idx="3089">
                  <c:v>0.23837209302325582</c:v>
                </c:pt>
                <c:pt idx="3090">
                  <c:v>0.29140461215932911</c:v>
                </c:pt>
                <c:pt idx="3091">
                  <c:v>0.30970149253731344</c:v>
                </c:pt>
                <c:pt idx="3092">
                  <c:v>0.29140461215932911</c:v>
                </c:pt>
                <c:pt idx="3093">
                  <c:v>0.34375</c:v>
                </c:pt>
                <c:pt idx="3094">
                  <c:v>0.29629629629629628</c:v>
                </c:pt>
                <c:pt idx="3095">
                  <c:v>0.2</c:v>
                </c:pt>
                <c:pt idx="3096">
                  <c:v>0.28632478632478625</c:v>
                </c:pt>
                <c:pt idx="3097">
                  <c:v>0.2</c:v>
                </c:pt>
                <c:pt idx="3098">
                  <c:v>0.29140461215932911</c:v>
                </c:pt>
                <c:pt idx="3099">
                  <c:v>0.34920634920634919</c:v>
                </c:pt>
                <c:pt idx="3100">
                  <c:v>0.28632478632478625</c:v>
                </c:pt>
                <c:pt idx="3101">
                  <c:v>0.32070707070707077</c:v>
                </c:pt>
                <c:pt idx="3102">
                  <c:v>0.28864734299516914</c:v>
                </c:pt>
                <c:pt idx="3103">
                  <c:v>0.34375</c:v>
                </c:pt>
                <c:pt idx="3104">
                  <c:v>0.25120772946859909</c:v>
                </c:pt>
                <c:pt idx="3105">
                  <c:v>0.25768321513002374</c:v>
                </c:pt>
                <c:pt idx="3106">
                  <c:v>0.29090909090909089</c:v>
                </c:pt>
                <c:pt idx="3107">
                  <c:v>0.29910714285714285</c:v>
                </c:pt>
                <c:pt idx="3108">
                  <c:v>0.24444444444444444</c:v>
                </c:pt>
                <c:pt idx="3109">
                  <c:v>0.32916666666666666</c:v>
                </c:pt>
                <c:pt idx="3110">
                  <c:v>0.30701754385964913</c:v>
                </c:pt>
                <c:pt idx="3111">
                  <c:v>0.26877934272300463</c:v>
                </c:pt>
                <c:pt idx="3112">
                  <c:v>0.29629629629629628</c:v>
                </c:pt>
                <c:pt idx="3113">
                  <c:v>0.25120772946859909</c:v>
                </c:pt>
                <c:pt idx="3114">
                  <c:v>0.17105263157894737</c:v>
                </c:pt>
                <c:pt idx="3115">
                  <c:v>0.32916666666666666</c:v>
                </c:pt>
                <c:pt idx="3116">
                  <c:v>0.30970149253731344</c:v>
                </c:pt>
                <c:pt idx="3117">
                  <c:v>0.29629629629629628</c:v>
                </c:pt>
                <c:pt idx="3118">
                  <c:v>0.22619047619047619</c:v>
                </c:pt>
                <c:pt idx="3119">
                  <c:v>0.25</c:v>
                </c:pt>
                <c:pt idx="3120">
                  <c:v>0.24444444444444444</c:v>
                </c:pt>
                <c:pt idx="3121">
                  <c:v>0.26984126984126983</c:v>
                </c:pt>
                <c:pt idx="3122">
                  <c:v>0.29140461215932911</c:v>
                </c:pt>
                <c:pt idx="3123">
                  <c:v>0.27555555555555555</c:v>
                </c:pt>
                <c:pt idx="3124">
                  <c:v>0.25768321513002374</c:v>
                </c:pt>
                <c:pt idx="3125">
                  <c:v>0.26388888888888884</c:v>
                </c:pt>
                <c:pt idx="3126">
                  <c:v>0.21341463414634146</c:v>
                </c:pt>
                <c:pt idx="3127">
                  <c:v>0.29629629629629628</c:v>
                </c:pt>
                <c:pt idx="3128">
                  <c:v>0.27555555555555555</c:v>
                </c:pt>
                <c:pt idx="3129">
                  <c:v>0.32916666666666666</c:v>
                </c:pt>
                <c:pt idx="3130">
                  <c:v>0.30701754385964913</c:v>
                </c:pt>
                <c:pt idx="3131">
                  <c:v>0.28632478632478625</c:v>
                </c:pt>
                <c:pt idx="3132">
                  <c:v>0.28864734299516914</c:v>
                </c:pt>
                <c:pt idx="3133">
                  <c:v>0.25768321513002374</c:v>
                </c:pt>
                <c:pt idx="3134">
                  <c:v>0.28104575163398682</c:v>
                </c:pt>
                <c:pt idx="3135">
                  <c:v>0.30701754385964913</c:v>
                </c:pt>
                <c:pt idx="3136">
                  <c:v>0.28632478632478625</c:v>
                </c:pt>
                <c:pt idx="3137">
                  <c:v>0.29090909090909089</c:v>
                </c:pt>
                <c:pt idx="3138">
                  <c:v>0.27555555555555555</c:v>
                </c:pt>
                <c:pt idx="3139">
                  <c:v>0.29090909090909089</c:v>
                </c:pt>
                <c:pt idx="3140">
                  <c:v>0.33205128205128198</c:v>
                </c:pt>
                <c:pt idx="3141">
                  <c:v>0.25768321513002374</c:v>
                </c:pt>
                <c:pt idx="3142">
                  <c:v>0.30701754385964913</c:v>
                </c:pt>
                <c:pt idx="3143">
                  <c:v>0.25768321513002374</c:v>
                </c:pt>
                <c:pt idx="3144">
                  <c:v>0.26388888888888884</c:v>
                </c:pt>
                <c:pt idx="3145">
                  <c:v>0.21341463414634146</c:v>
                </c:pt>
                <c:pt idx="3146">
                  <c:v>0.23837209302325582</c:v>
                </c:pt>
                <c:pt idx="3147">
                  <c:v>0.25</c:v>
                </c:pt>
                <c:pt idx="3148">
                  <c:v>0.34274193548387094</c:v>
                </c:pt>
                <c:pt idx="3149">
                  <c:v>0.29629629629629628</c:v>
                </c:pt>
                <c:pt idx="3150">
                  <c:v>0.15384615384615394</c:v>
                </c:pt>
                <c:pt idx="3151">
                  <c:v>0.25</c:v>
                </c:pt>
                <c:pt idx="3152">
                  <c:v>0.29140461215932911</c:v>
                </c:pt>
                <c:pt idx="3153">
                  <c:v>0.20726495726495733</c:v>
                </c:pt>
                <c:pt idx="3154">
                  <c:v>0.2</c:v>
                </c:pt>
                <c:pt idx="3155">
                  <c:v>0.34920634920634919</c:v>
                </c:pt>
                <c:pt idx="3156">
                  <c:v>0.26388888888888884</c:v>
                </c:pt>
                <c:pt idx="3157">
                  <c:v>0.25</c:v>
                </c:pt>
                <c:pt idx="3158">
                  <c:v>0.28632478632478625</c:v>
                </c:pt>
                <c:pt idx="3159">
                  <c:v>0.32203389830508472</c:v>
                </c:pt>
                <c:pt idx="3160">
                  <c:v>0.20512820512820512</c:v>
                </c:pt>
                <c:pt idx="3161">
                  <c:v>0.25768321513002374</c:v>
                </c:pt>
                <c:pt idx="3162">
                  <c:v>0.30701754385964913</c:v>
                </c:pt>
                <c:pt idx="3163">
                  <c:v>0.28864734299516914</c:v>
                </c:pt>
                <c:pt idx="3164">
                  <c:v>0.32203389830508472</c:v>
                </c:pt>
                <c:pt idx="3165">
                  <c:v>0.31465517241379309</c:v>
                </c:pt>
                <c:pt idx="3166">
                  <c:v>0.27857142857142858</c:v>
                </c:pt>
                <c:pt idx="3167">
                  <c:v>0.34274193548387094</c:v>
                </c:pt>
                <c:pt idx="3168">
                  <c:v>0.22619047619047619</c:v>
                </c:pt>
                <c:pt idx="3169">
                  <c:v>0.17105263157894737</c:v>
                </c:pt>
                <c:pt idx="3170">
                  <c:v>0.29910714285714285</c:v>
                </c:pt>
                <c:pt idx="3171">
                  <c:v>0.27555555555555555</c:v>
                </c:pt>
                <c:pt idx="3172">
                  <c:v>0.25120772946859909</c:v>
                </c:pt>
                <c:pt idx="3173">
                  <c:v>0.29901960784313719</c:v>
                </c:pt>
                <c:pt idx="3174">
                  <c:v>0.30970149253731344</c:v>
                </c:pt>
                <c:pt idx="3175">
                  <c:v>0.28632478632478625</c:v>
                </c:pt>
                <c:pt idx="3176">
                  <c:v>0.32916666666666666</c:v>
                </c:pt>
                <c:pt idx="3177">
                  <c:v>0.27555555555555555</c:v>
                </c:pt>
                <c:pt idx="3178">
                  <c:v>0.28104575163398682</c:v>
                </c:pt>
                <c:pt idx="3179">
                  <c:v>0.25120772946859909</c:v>
                </c:pt>
                <c:pt idx="3180">
                  <c:v>0.29140461215932911</c:v>
                </c:pt>
                <c:pt idx="3181">
                  <c:v>0.28104575163398682</c:v>
                </c:pt>
                <c:pt idx="3182">
                  <c:v>0.27555555555555555</c:v>
                </c:pt>
                <c:pt idx="3183">
                  <c:v>0.26984126984126983</c:v>
                </c:pt>
                <c:pt idx="3184">
                  <c:v>0.29910714285714285</c:v>
                </c:pt>
                <c:pt idx="3185">
                  <c:v>0.28632478632478625</c:v>
                </c:pt>
                <c:pt idx="3186">
                  <c:v>0.29090909090909089</c:v>
                </c:pt>
                <c:pt idx="3187">
                  <c:v>0.33606557377049179</c:v>
                </c:pt>
                <c:pt idx="3188">
                  <c:v>0.31465517241379309</c:v>
                </c:pt>
                <c:pt idx="3189">
                  <c:v>0.25768321513002374</c:v>
                </c:pt>
                <c:pt idx="3190">
                  <c:v>0.24444444444444444</c:v>
                </c:pt>
                <c:pt idx="3191">
                  <c:v>0.28864734299516914</c:v>
                </c:pt>
                <c:pt idx="3192">
                  <c:v>0.28632478632478625</c:v>
                </c:pt>
                <c:pt idx="3193">
                  <c:v>0.29901960784313719</c:v>
                </c:pt>
                <c:pt idx="3194">
                  <c:v>0.25768321513002374</c:v>
                </c:pt>
                <c:pt idx="3195">
                  <c:v>0.15384615384615394</c:v>
                </c:pt>
                <c:pt idx="3196">
                  <c:v>0.31465517241379309</c:v>
                </c:pt>
                <c:pt idx="3197">
                  <c:v>0.29090909090909089</c:v>
                </c:pt>
                <c:pt idx="3198">
                  <c:v>0.31465517241379309</c:v>
                </c:pt>
                <c:pt idx="3199">
                  <c:v>0.29910714285714285</c:v>
                </c:pt>
                <c:pt idx="3200">
                  <c:v>0.31465517241379309</c:v>
                </c:pt>
                <c:pt idx="3201">
                  <c:v>0.27555555555555555</c:v>
                </c:pt>
                <c:pt idx="3202">
                  <c:v>0.32203389830508472</c:v>
                </c:pt>
                <c:pt idx="3203">
                  <c:v>0.27555555555555555</c:v>
                </c:pt>
                <c:pt idx="3204">
                  <c:v>0.26984126984126983</c:v>
                </c:pt>
                <c:pt idx="3205">
                  <c:v>0.28632478632478625</c:v>
                </c:pt>
                <c:pt idx="3206">
                  <c:v>0.26388888888888884</c:v>
                </c:pt>
                <c:pt idx="3207">
                  <c:v>0.21341463414634146</c:v>
                </c:pt>
                <c:pt idx="3208">
                  <c:v>0.26877934272300463</c:v>
                </c:pt>
                <c:pt idx="3209">
                  <c:v>0.2592592592592593</c:v>
                </c:pt>
                <c:pt idx="3210">
                  <c:v>0.28104575163398682</c:v>
                </c:pt>
                <c:pt idx="3211">
                  <c:v>0.32070707070707077</c:v>
                </c:pt>
                <c:pt idx="3212">
                  <c:v>0.29901960784313719</c:v>
                </c:pt>
                <c:pt idx="3213">
                  <c:v>0.29629629629629628</c:v>
                </c:pt>
                <c:pt idx="3214">
                  <c:v>0.32203389830508472</c:v>
                </c:pt>
                <c:pt idx="3215">
                  <c:v>0.32203389830508472</c:v>
                </c:pt>
                <c:pt idx="3216">
                  <c:v>0.34920634920634919</c:v>
                </c:pt>
                <c:pt idx="3217">
                  <c:v>0.26388888888888884</c:v>
                </c:pt>
                <c:pt idx="3218">
                  <c:v>0.26388888888888884</c:v>
                </c:pt>
                <c:pt idx="3219">
                  <c:v>0.34274193548387094</c:v>
                </c:pt>
                <c:pt idx="3220">
                  <c:v>0.22619047619047619</c:v>
                </c:pt>
                <c:pt idx="3221">
                  <c:v>0.25120772946859909</c:v>
                </c:pt>
                <c:pt idx="3222">
                  <c:v>0.21536796536796532</c:v>
                </c:pt>
                <c:pt idx="3223">
                  <c:v>0.34274193548387094</c:v>
                </c:pt>
                <c:pt idx="3224">
                  <c:v>0.28104575163398682</c:v>
                </c:pt>
                <c:pt idx="3225">
                  <c:v>0.29629629629629628</c:v>
                </c:pt>
                <c:pt idx="3226">
                  <c:v>0.25</c:v>
                </c:pt>
                <c:pt idx="3227">
                  <c:v>0.30970149253731344</c:v>
                </c:pt>
                <c:pt idx="3228">
                  <c:v>0.25</c:v>
                </c:pt>
                <c:pt idx="3229">
                  <c:v>0.1554054054054054</c:v>
                </c:pt>
                <c:pt idx="3230">
                  <c:v>0.1388888888888889</c:v>
                </c:pt>
                <c:pt idx="3231">
                  <c:v>0.32203389830508472</c:v>
                </c:pt>
                <c:pt idx="3232">
                  <c:v>0.25768321513002374</c:v>
                </c:pt>
                <c:pt idx="3233">
                  <c:v>0.31465517241379309</c:v>
                </c:pt>
                <c:pt idx="3234">
                  <c:v>0.24099099099099092</c:v>
                </c:pt>
                <c:pt idx="3235">
                  <c:v>0.25</c:v>
                </c:pt>
                <c:pt idx="3236">
                  <c:v>0.33205128205128198</c:v>
                </c:pt>
                <c:pt idx="3237">
                  <c:v>0.28632478632478625</c:v>
                </c:pt>
                <c:pt idx="3238">
                  <c:v>0.28864734299516914</c:v>
                </c:pt>
                <c:pt idx="3239">
                  <c:v>0.28632478632478625</c:v>
                </c:pt>
                <c:pt idx="3240">
                  <c:v>0.2</c:v>
                </c:pt>
                <c:pt idx="3241">
                  <c:v>0.1388888888888889</c:v>
                </c:pt>
                <c:pt idx="3242">
                  <c:v>0.29629629629629628</c:v>
                </c:pt>
                <c:pt idx="3243">
                  <c:v>0.29901960784313719</c:v>
                </c:pt>
                <c:pt idx="3244">
                  <c:v>0.32203389830508472</c:v>
                </c:pt>
                <c:pt idx="3245">
                  <c:v>0.29629629629629628</c:v>
                </c:pt>
                <c:pt idx="3246">
                  <c:v>0.25120772946859909</c:v>
                </c:pt>
                <c:pt idx="3247">
                  <c:v>0.28104575163398682</c:v>
                </c:pt>
                <c:pt idx="3248">
                  <c:v>0.28632478632478625</c:v>
                </c:pt>
                <c:pt idx="3249">
                  <c:v>0.21536796536796532</c:v>
                </c:pt>
                <c:pt idx="3250">
                  <c:v>0.25768321513002374</c:v>
                </c:pt>
                <c:pt idx="3251">
                  <c:v>0.28104575163398682</c:v>
                </c:pt>
                <c:pt idx="3252">
                  <c:v>0.25</c:v>
                </c:pt>
                <c:pt idx="3253">
                  <c:v>0.33606557377049179</c:v>
                </c:pt>
                <c:pt idx="3254">
                  <c:v>0.29629629629629628</c:v>
                </c:pt>
                <c:pt idx="3255">
                  <c:v>0.26984126984126983</c:v>
                </c:pt>
                <c:pt idx="3256">
                  <c:v>0.32070707070707077</c:v>
                </c:pt>
                <c:pt idx="3257">
                  <c:v>0.29629629629629628</c:v>
                </c:pt>
                <c:pt idx="3258">
                  <c:v>0.25</c:v>
                </c:pt>
                <c:pt idx="3259">
                  <c:v>0.29140461215932911</c:v>
                </c:pt>
                <c:pt idx="3260">
                  <c:v>0.32203389830508472</c:v>
                </c:pt>
                <c:pt idx="3261">
                  <c:v>0.26388888888888884</c:v>
                </c:pt>
                <c:pt idx="3262">
                  <c:v>0.31465517241379309</c:v>
                </c:pt>
                <c:pt idx="3263">
                  <c:v>0.30701754385964913</c:v>
                </c:pt>
                <c:pt idx="3264">
                  <c:v>0.32916666666666666</c:v>
                </c:pt>
                <c:pt idx="3265">
                  <c:v>0.27555555555555555</c:v>
                </c:pt>
                <c:pt idx="3266">
                  <c:v>0.30970149253731344</c:v>
                </c:pt>
                <c:pt idx="3267">
                  <c:v>0.24444444444444444</c:v>
                </c:pt>
                <c:pt idx="3268">
                  <c:v>0.27555555555555555</c:v>
                </c:pt>
                <c:pt idx="3269">
                  <c:v>0.29910714285714285</c:v>
                </c:pt>
                <c:pt idx="3270">
                  <c:v>0.34920634920634919</c:v>
                </c:pt>
                <c:pt idx="3271">
                  <c:v>0.29910714285714285</c:v>
                </c:pt>
                <c:pt idx="3272">
                  <c:v>0.28104575163398682</c:v>
                </c:pt>
                <c:pt idx="3273">
                  <c:v>0.2</c:v>
                </c:pt>
                <c:pt idx="3274">
                  <c:v>0.32916666666666666</c:v>
                </c:pt>
                <c:pt idx="3275">
                  <c:v>0.27555555555555555</c:v>
                </c:pt>
                <c:pt idx="3276">
                  <c:v>0.29090909090909089</c:v>
                </c:pt>
                <c:pt idx="3277">
                  <c:v>0.29629629629629628</c:v>
                </c:pt>
                <c:pt idx="3278">
                  <c:v>0.22619047619047619</c:v>
                </c:pt>
                <c:pt idx="3279">
                  <c:v>0.28632478632478625</c:v>
                </c:pt>
                <c:pt idx="3280">
                  <c:v>0.29910714285714285</c:v>
                </c:pt>
                <c:pt idx="3281">
                  <c:v>0.22368421052631579</c:v>
                </c:pt>
                <c:pt idx="3282">
                  <c:v>0.29629629629629628</c:v>
                </c:pt>
                <c:pt idx="3283">
                  <c:v>0.23837209302325582</c:v>
                </c:pt>
                <c:pt idx="3284">
                  <c:v>0.28632478632478625</c:v>
                </c:pt>
                <c:pt idx="3285">
                  <c:v>0.29910714285714285</c:v>
                </c:pt>
                <c:pt idx="3286">
                  <c:v>0.28104575163398682</c:v>
                </c:pt>
                <c:pt idx="3287">
                  <c:v>0.32203389830508472</c:v>
                </c:pt>
                <c:pt idx="3288">
                  <c:v>0.26388888888888884</c:v>
                </c:pt>
                <c:pt idx="3289">
                  <c:v>0.32203389830508472</c:v>
                </c:pt>
                <c:pt idx="3290">
                  <c:v>0.28632478632478625</c:v>
                </c:pt>
                <c:pt idx="3291">
                  <c:v>0.29140461215932911</c:v>
                </c:pt>
                <c:pt idx="3292">
                  <c:v>0.28104575163398682</c:v>
                </c:pt>
                <c:pt idx="3293">
                  <c:v>0.23222222222222227</c:v>
                </c:pt>
                <c:pt idx="3294">
                  <c:v>0.32203389830508472</c:v>
                </c:pt>
                <c:pt idx="3295">
                  <c:v>0.22368421052631579</c:v>
                </c:pt>
                <c:pt idx="3296">
                  <c:v>0.24444444444444444</c:v>
                </c:pt>
                <c:pt idx="3297">
                  <c:v>0.26984126984126983</c:v>
                </c:pt>
                <c:pt idx="3298">
                  <c:v>0.29140461215932911</c:v>
                </c:pt>
                <c:pt idx="3299">
                  <c:v>0.30970149253731344</c:v>
                </c:pt>
                <c:pt idx="3300">
                  <c:v>0.29629629629629628</c:v>
                </c:pt>
                <c:pt idx="3301">
                  <c:v>0.28104575163398682</c:v>
                </c:pt>
                <c:pt idx="3302">
                  <c:v>0.29090909090909089</c:v>
                </c:pt>
                <c:pt idx="3303">
                  <c:v>0.30701754385964913</c:v>
                </c:pt>
                <c:pt idx="3304">
                  <c:v>0.28632478632478625</c:v>
                </c:pt>
                <c:pt idx="3305">
                  <c:v>0.29901960784313719</c:v>
                </c:pt>
                <c:pt idx="3306">
                  <c:v>0.32916666666666666</c:v>
                </c:pt>
                <c:pt idx="3307">
                  <c:v>0.30701754385964913</c:v>
                </c:pt>
                <c:pt idx="3308">
                  <c:v>0.34375</c:v>
                </c:pt>
                <c:pt idx="3309">
                  <c:v>0.23837209302325582</c:v>
                </c:pt>
                <c:pt idx="3310">
                  <c:v>0.25</c:v>
                </c:pt>
                <c:pt idx="3311">
                  <c:v>0.29140461215932911</c:v>
                </c:pt>
                <c:pt idx="3312">
                  <c:v>0.24444444444444444</c:v>
                </c:pt>
                <c:pt idx="3313">
                  <c:v>0.29140461215932911</c:v>
                </c:pt>
                <c:pt idx="3314">
                  <c:v>0.27857142857142858</c:v>
                </c:pt>
                <c:pt idx="3315">
                  <c:v>0.34274193548387094</c:v>
                </c:pt>
                <c:pt idx="3316">
                  <c:v>0.29910714285714285</c:v>
                </c:pt>
                <c:pt idx="3317">
                  <c:v>0.26388888888888884</c:v>
                </c:pt>
                <c:pt idx="3318">
                  <c:v>0.29140461215932911</c:v>
                </c:pt>
                <c:pt idx="3319">
                  <c:v>0.1554054054054054</c:v>
                </c:pt>
                <c:pt idx="3320">
                  <c:v>0.29629629629629628</c:v>
                </c:pt>
                <c:pt idx="3321">
                  <c:v>0.34920634920634919</c:v>
                </c:pt>
                <c:pt idx="3322">
                  <c:v>0.24444444444444444</c:v>
                </c:pt>
                <c:pt idx="3323">
                  <c:v>0.32916666666666666</c:v>
                </c:pt>
                <c:pt idx="3324">
                  <c:v>0.23837209302325582</c:v>
                </c:pt>
                <c:pt idx="3325">
                  <c:v>0.30701754385964913</c:v>
                </c:pt>
                <c:pt idx="3326">
                  <c:v>0.1388888888888889</c:v>
                </c:pt>
                <c:pt idx="3327">
                  <c:v>0.17105263157894737</c:v>
                </c:pt>
                <c:pt idx="3328">
                  <c:v>0.34274193548387094</c:v>
                </c:pt>
                <c:pt idx="3329">
                  <c:v>0.30701754385964913</c:v>
                </c:pt>
                <c:pt idx="3330">
                  <c:v>0.29140461215932911</c:v>
                </c:pt>
                <c:pt idx="3331">
                  <c:v>0.27555555555555555</c:v>
                </c:pt>
                <c:pt idx="3332">
                  <c:v>0.25120772946859909</c:v>
                </c:pt>
                <c:pt idx="3333">
                  <c:v>0.1388888888888889</c:v>
                </c:pt>
                <c:pt idx="3334">
                  <c:v>0.32203389830508472</c:v>
                </c:pt>
                <c:pt idx="3335">
                  <c:v>0.29090909090909089</c:v>
                </c:pt>
                <c:pt idx="3336">
                  <c:v>0.27555555555555555</c:v>
                </c:pt>
                <c:pt idx="3337">
                  <c:v>0.30701754385964913</c:v>
                </c:pt>
                <c:pt idx="3338">
                  <c:v>0.29090909090909089</c:v>
                </c:pt>
                <c:pt idx="3339">
                  <c:v>0.22619047619047619</c:v>
                </c:pt>
                <c:pt idx="3340">
                  <c:v>0.30970149253731344</c:v>
                </c:pt>
                <c:pt idx="3341">
                  <c:v>0.30701754385964913</c:v>
                </c:pt>
                <c:pt idx="3342">
                  <c:v>0.32070707070707077</c:v>
                </c:pt>
                <c:pt idx="3343">
                  <c:v>0.30970149253731344</c:v>
                </c:pt>
                <c:pt idx="3344">
                  <c:v>0.32203389830508472</c:v>
                </c:pt>
                <c:pt idx="3345">
                  <c:v>0.34274193548387094</c:v>
                </c:pt>
                <c:pt idx="3346">
                  <c:v>0.32203389830508472</c:v>
                </c:pt>
                <c:pt idx="3347">
                  <c:v>0.25120772946859909</c:v>
                </c:pt>
                <c:pt idx="3348">
                  <c:v>0.32070707070707077</c:v>
                </c:pt>
                <c:pt idx="3349">
                  <c:v>0.28632478632478625</c:v>
                </c:pt>
                <c:pt idx="3350">
                  <c:v>0.29140461215932911</c:v>
                </c:pt>
                <c:pt idx="3351">
                  <c:v>0.32070707070707077</c:v>
                </c:pt>
                <c:pt idx="3352">
                  <c:v>0.32916666666666666</c:v>
                </c:pt>
                <c:pt idx="3353">
                  <c:v>0.32070707070707077</c:v>
                </c:pt>
                <c:pt idx="3354">
                  <c:v>0.27555555555555555</c:v>
                </c:pt>
                <c:pt idx="3355">
                  <c:v>0.29629629629629628</c:v>
                </c:pt>
                <c:pt idx="3356">
                  <c:v>0.32203389830508472</c:v>
                </c:pt>
                <c:pt idx="3357">
                  <c:v>0.30970149253731344</c:v>
                </c:pt>
                <c:pt idx="3358">
                  <c:v>0.27555555555555555</c:v>
                </c:pt>
                <c:pt idx="3359">
                  <c:v>0.28104575163398682</c:v>
                </c:pt>
                <c:pt idx="3360">
                  <c:v>0.32203389830508472</c:v>
                </c:pt>
                <c:pt idx="3361">
                  <c:v>0.29090909090909089</c:v>
                </c:pt>
                <c:pt idx="3362">
                  <c:v>0.26388888888888884</c:v>
                </c:pt>
                <c:pt idx="3363">
                  <c:v>0.29910714285714285</c:v>
                </c:pt>
                <c:pt idx="3364">
                  <c:v>0.33606557377049179</c:v>
                </c:pt>
                <c:pt idx="3365">
                  <c:v>0.34274193548387094</c:v>
                </c:pt>
                <c:pt idx="3366">
                  <c:v>0.29629629629629628</c:v>
                </c:pt>
                <c:pt idx="3367">
                  <c:v>0.28632478632478625</c:v>
                </c:pt>
                <c:pt idx="3368">
                  <c:v>0.29901960784313719</c:v>
                </c:pt>
                <c:pt idx="3369">
                  <c:v>0.26388888888888884</c:v>
                </c:pt>
                <c:pt idx="3370">
                  <c:v>0.29910714285714285</c:v>
                </c:pt>
                <c:pt idx="3371">
                  <c:v>0.34274193548387094</c:v>
                </c:pt>
                <c:pt idx="3372">
                  <c:v>0.29140461215932911</c:v>
                </c:pt>
                <c:pt idx="3373">
                  <c:v>0.29090909090909089</c:v>
                </c:pt>
                <c:pt idx="3374">
                  <c:v>0.31465517241379309</c:v>
                </c:pt>
                <c:pt idx="3375">
                  <c:v>0.31465517241379309</c:v>
                </c:pt>
                <c:pt idx="3376">
                  <c:v>0.24444444444444444</c:v>
                </c:pt>
                <c:pt idx="3377">
                  <c:v>0.28632478632478625</c:v>
                </c:pt>
                <c:pt idx="3378">
                  <c:v>0.29629629629629628</c:v>
                </c:pt>
                <c:pt idx="3379">
                  <c:v>0.30970149253731344</c:v>
                </c:pt>
                <c:pt idx="3380">
                  <c:v>0.32070707070707077</c:v>
                </c:pt>
                <c:pt idx="3381">
                  <c:v>0.24444444444444444</c:v>
                </c:pt>
                <c:pt idx="3382">
                  <c:v>0.25120772946859909</c:v>
                </c:pt>
                <c:pt idx="3383">
                  <c:v>0.29090909090909089</c:v>
                </c:pt>
                <c:pt idx="3384">
                  <c:v>0.33606557377049179</c:v>
                </c:pt>
                <c:pt idx="3385">
                  <c:v>0.26984126984126983</c:v>
                </c:pt>
                <c:pt idx="3386">
                  <c:v>0.29090909090909089</c:v>
                </c:pt>
                <c:pt idx="3387">
                  <c:v>0.25120772946859909</c:v>
                </c:pt>
                <c:pt idx="3388">
                  <c:v>0.30970149253731344</c:v>
                </c:pt>
                <c:pt idx="3389">
                  <c:v>0.27555555555555555</c:v>
                </c:pt>
                <c:pt idx="3390">
                  <c:v>0.21341463414634146</c:v>
                </c:pt>
                <c:pt idx="3391">
                  <c:v>0.29910714285714285</c:v>
                </c:pt>
                <c:pt idx="3392">
                  <c:v>0.32916666666666666</c:v>
                </c:pt>
                <c:pt idx="3393">
                  <c:v>0.33606557377049179</c:v>
                </c:pt>
                <c:pt idx="3394">
                  <c:v>0.32203389830508472</c:v>
                </c:pt>
                <c:pt idx="3395">
                  <c:v>0.32070707070707077</c:v>
                </c:pt>
                <c:pt idx="3396">
                  <c:v>0.32070707070707077</c:v>
                </c:pt>
                <c:pt idx="3397">
                  <c:v>0.26388888888888884</c:v>
                </c:pt>
                <c:pt idx="3398">
                  <c:v>0.26984126984126983</c:v>
                </c:pt>
                <c:pt idx="3399">
                  <c:v>0.32916666666666666</c:v>
                </c:pt>
                <c:pt idx="3400">
                  <c:v>0.29629629629629628</c:v>
                </c:pt>
                <c:pt idx="3401">
                  <c:v>0.2592592592592593</c:v>
                </c:pt>
                <c:pt idx="3402">
                  <c:v>0.33205128205128198</c:v>
                </c:pt>
                <c:pt idx="3403">
                  <c:v>0.28632478632478625</c:v>
                </c:pt>
                <c:pt idx="3404">
                  <c:v>0.28864734299516914</c:v>
                </c:pt>
                <c:pt idx="3405">
                  <c:v>0.28104575163398682</c:v>
                </c:pt>
                <c:pt idx="3406">
                  <c:v>0.14285714285714285</c:v>
                </c:pt>
                <c:pt idx="3407">
                  <c:v>0.26388888888888884</c:v>
                </c:pt>
                <c:pt idx="3408">
                  <c:v>0.33205128205128198</c:v>
                </c:pt>
                <c:pt idx="3409">
                  <c:v>0.32203389830508472</c:v>
                </c:pt>
                <c:pt idx="3410">
                  <c:v>0.29629629629629628</c:v>
                </c:pt>
                <c:pt idx="3411">
                  <c:v>0.31465517241379309</c:v>
                </c:pt>
                <c:pt idx="3412">
                  <c:v>0.29629629629629628</c:v>
                </c:pt>
                <c:pt idx="3413">
                  <c:v>0.28104575163398682</c:v>
                </c:pt>
                <c:pt idx="3414">
                  <c:v>0.33606557377049179</c:v>
                </c:pt>
                <c:pt idx="3415">
                  <c:v>0.30970149253731344</c:v>
                </c:pt>
                <c:pt idx="3416">
                  <c:v>0.23837209302325582</c:v>
                </c:pt>
                <c:pt idx="3417">
                  <c:v>0.29901960784313719</c:v>
                </c:pt>
                <c:pt idx="3418">
                  <c:v>0.29901960784313719</c:v>
                </c:pt>
                <c:pt idx="3419">
                  <c:v>0.32916666666666666</c:v>
                </c:pt>
                <c:pt idx="3420">
                  <c:v>0.26877934272300463</c:v>
                </c:pt>
                <c:pt idx="3421">
                  <c:v>0.30970149253731344</c:v>
                </c:pt>
                <c:pt idx="3422">
                  <c:v>0.32916666666666666</c:v>
                </c:pt>
                <c:pt idx="3423">
                  <c:v>0.33205128205128198</c:v>
                </c:pt>
                <c:pt idx="3424">
                  <c:v>0.26984126984126983</c:v>
                </c:pt>
                <c:pt idx="3425">
                  <c:v>0.29090909090909089</c:v>
                </c:pt>
                <c:pt idx="3426">
                  <c:v>0.23837209302325582</c:v>
                </c:pt>
                <c:pt idx="3427">
                  <c:v>0.30970149253731344</c:v>
                </c:pt>
                <c:pt idx="3428">
                  <c:v>0.26877934272300463</c:v>
                </c:pt>
                <c:pt idx="3429">
                  <c:v>0.30701754385964913</c:v>
                </c:pt>
                <c:pt idx="3430">
                  <c:v>0.33606557377049179</c:v>
                </c:pt>
                <c:pt idx="3431">
                  <c:v>0.31465517241379309</c:v>
                </c:pt>
                <c:pt idx="3432">
                  <c:v>0.29140461215932911</c:v>
                </c:pt>
                <c:pt idx="3433">
                  <c:v>0.29629629629629628</c:v>
                </c:pt>
                <c:pt idx="3434">
                  <c:v>0.34375</c:v>
                </c:pt>
                <c:pt idx="3435">
                  <c:v>0.29629629629629628</c:v>
                </c:pt>
                <c:pt idx="3436">
                  <c:v>0.2</c:v>
                </c:pt>
                <c:pt idx="3437">
                  <c:v>0.30701754385964913</c:v>
                </c:pt>
                <c:pt idx="3438">
                  <c:v>0.25</c:v>
                </c:pt>
                <c:pt idx="3439">
                  <c:v>0.28632478632478625</c:v>
                </c:pt>
                <c:pt idx="3440">
                  <c:v>0.34274193548387094</c:v>
                </c:pt>
                <c:pt idx="3441">
                  <c:v>0.25768321513002374</c:v>
                </c:pt>
                <c:pt idx="3442">
                  <c:v>0.25120772946859909</c:v>
                </c:pt>
                <c:pt idx="3443">
                  <c:v>0.26388888888888884</c:v>
                </c:pt>
                <c:pt idx="3444">
                  <c:v>0.33606557377049179</c:v>
                </c:pt>
                <c:pt idx="3445">
                  <c:v>0.25</c:v>
                </c:pt>
                <c:pt idx="3446">
                  <c:v>0.29910714285714285</c:v>
                </c:pt>
                <c:pt idx="3447">
                  <c:v>0.29090909090909089</c:v>
                </c:pt>
                <c:pt idx="3448">
                  <c:v>0.31465517241379309</c:v>
                </c:pt>
                <c:pt idx="3449">
                  <c:v>0.32203389830508472</c:v>
                </c:pt>
                <c:pt idx="3450">
                  <c:v>0.30970149253731344</c:v>
                </c:pt>
                <c:pt idx="3451">
                  <c:v>0.25</c:v>
                </c:pt>
                <c:pt idx="3452">
                  <c:v>0.26388888888888884</c:v>
                </c:pt>
                <c:pt idx="3453">
                  <c:v>0.28632478632478625</c:v>
                </c:pt>
                <c:pt idx="3454">
                  <c:v>0.17105263157894737</c:v>
                </c:pt>
                <c:pt idx="3455">
                  <c:v>0.32916666666666666</c:v>
                </c:pt>
                <c:pt idx="3456">
                  <c:v>0.29910714285714285</c:v>
                </c:pt>
                <c:pt idx="3457">
                  <c:v>0.29901960784313719</c:v>
                </c:pt>
                <c:pt idx="3458">
                  <c:v>0.30701754385964913</c:v>
                </c:pt>
                <c:pt idx="3459">
                  <c:v>0.29090909090909089</c:v>
                </c:pt>
                <c:pt idx="3460">
                  <c:v>0.33606557377049179</c:v>
                </c:pt>
                <c:pt idx="3461">
                  <c:v>0.26984126984126983</c:v>
                </c:pt>
                <c:pt idx="3462">
                  <c:v>0.25</c:v>
                </c:pt>
                <c:pt idx="3463">
                  <c:v>0.34920634920634919</c:v>
                </c:pt>
                <c:pt idx="3464">
                  <c:v>0.32203389830508472</c:v>
                </c:pt>
                <c:pt idx="3465">
                  <c:v>0.34920634920634919</c:v>
                </c:pt>
                <c:pt idx="3466">
                  <c:v>0.27555555555555555</c:v>
                </c:pt>
                <c:pt idx="3467">
                  <c:v>0.26877934272300463</c:v>
                </c:pt>
                <c:pt idx="3468">
                  <c:v>0.26388888888888884</c:v>
                </c:pt>
                <c:pt idx="3469">
                  <c:v>0.34274193548387094</c:v>
                </c:pt>
                <c:pt idx="3470">
                  <c:v>0.25120772946859909</c:v>
                </c:pt>
                <c:pt idx="3471">
                  <c:v>0.29090909090909089</c:v>
                </c:pt>
                <c:pt idx="3472">
                  <c:v>0.28632478632478625</c:v>
                </c:pt>
                <c:pt idx="3473">
                  <c:v>0.31465517241379309</c:v>
                </c:pt>
                <c:pt idx="3474">
                  <c:v>0.26984126984126983</c:v>
                </c:pt>
                <c:pt idx="3475">
                  <c:v>0.30970149253731344</c:v>
                </c:pt>
                <c:pt idx="3476">
                  <c:v>0.28632478632478625</c:v>
                </c:pt>
                <c:pt idx="3477">
                  <c:v>0.32203389830508472</c:v>
                </c:pt>
                <c:pt idx="3478">
                  <c:v>0.27555555555555555</c:v>
                </c:pt>
                <c:pt idx="3479">
                  <c:v>0.26877934272300463</c:v>
                </c:pt>
                <c:pt idx="3480">
                  <c:v>0.28632478632478625</c:v>
                </c:pt>
                <c:pt idx="3481">
                  <c:v>0.29090909090909089</c:v>
                </c:pt>
                <c:pt idx="3482">
                  <c:v>0.34920634920634919</c:v>
                </c:pt>
                <c:pt idx="3483">
                  <c:v>0.25120772946859909</c:v>
                </c:pt>
                <c:pt idx="3484">
                  <c:v>0.2592592592592593</c:v>
                </c:pt>
                <c:pt idx="3485">
                  <c:v>0.29090909090909089</c:v>
                </c:pt>
                <c:pt idx="3486">
                  <c:v>0.29629629629629628</c:v>
                </c:pt>
                <c:pt idx="3487">
                  <c:v>0.32916666666666666</c:v>
                </c:pt>
                <c:pt idx="3488">
                  <c:v>0.29629629629629628</c:v>
                </c:pt>
                <c:pt idx="3489">
                  <c:v>0.28632478632478625</c:v>
                </c:pt>
                <c:pt idx="3490">
                  <c:v>0.21536796536796532</c:v>
                </c:pt>
                <c:pt idx="3491">
                  <c:v>0.26984126984126983</c:v>
                </c:pt>
                <c:pt idx="3492">
                  <c:v>0.29090909090909089</c:v>
                </c:pt>
                <c:pt idx="3493">
                  <c:v>0.32203389830508472</c:v>
                </c:pt>
                <c:pt idx="3494">
                  <c:v>0.26388888888888884</c:v>
                </c:pt>
                <c:pt idx="3495">
                  <c:v>0.26388888888888884</c:v>
                </c:pt>
                <c:pt idx="3496">
                  <c:v>0.27555555555555555</c:v>
                </c:pt>
                <c:pt idx="3497">
                  <c:v>0.28104575163398682</c:v>
                </c:pt>
                <c:pt idx="3498">
                  <c:v>0.30701754385964913</c:v>
                </c:pt>
                <c:pt idx="3499">
                  <c:v>0.29140461215932911</c:v>
                </c:pt>
                <c:pt idx="3500">
                  <c:v>0.28632478632478625</c:v>
                </c:pt>
                <c:pt idx="3501">
                  <c:v>0.25768321513002374</c:v>
                </c:pt>
                <c:pt idx="3502">
                  <c:v>0.32916666666666666</c:v>
                </c:pt>
                <c:pt idx="3503">
                  <c:v>0.2</c:v>
                </c:pt>
                <c:pt idx="3504">
                  <c:v>0.17105263157894737</c:v>
                </c:pt>
                <c:pt idx="3505">
                  <c:v>0.28104575163398682</c:v>
                </c:pt>
                <c:pt idx="3506">
                  <c:v>0.23837209302325582</c:v>
                </c:pt>
                <c:pt idx="3507">
                  <c:v>0.25768321513002374</c:v>
                </c:pt>
                <c:pt idx="3508">
                  <c:v>0.29910714285714285</c:v>
                </c:pt>
                <c:pt idx="3509">
                  <c:v>0.28104575163398682</c:v>
                </c:pt>
                <c:pt idx="3510">
                  <c:v>0.31465517241379309</c:v>
                </c:pt>
                <c:pt idx="3511">
                  <c:v>0.29629629629629628</c:v>
                </c:pt>
                <c:pt idx="3512">
                  <c:v>0.26388888888888884</c:v>
                </c:pt>
                <c:pt idx="3513">
                  <c:v>0.32070707070707077</c:v>
                </c:pt>
                <c:pt idx="3514">
                  <c:v>0.32070707070707077</c:v>
                </c:pt>
                <c:pt idx="3515">
                  <c:v>0.31465517241379309</c:v>
                </c:pt>
                <c:pt idx="3516">
                  <c:v>0.27555555555555555</c:v>
                </c:pt>
                <c:pt idx="3517">
                  <c:v>0.34375</c:v>
                </c:pt>
                <c:pt idx="3518">
                  <c:v>0.33606557377049179</c:v>
                </c:pt>
                <c:pt idx="3519">
                  <c:v>0.25120772946859909</c:v>
                </c:pt>
                <c:pt idx="3520">
                  <c:v>0.29910714285714285</c:v>
                </c:pt>
                <c:pt idx="3521">
                  <c:v>0.27555555555555555</c:v>
                </c:pt>
                <c:pt idx="3522">
                  <c:v>0.30701754385964913</c:v>
                </c:pt>
                <c:pt idx="3523">
                  <c:v>0.33606557377049179</c:v>
                </c:pt>
                <c:pt idx="3524">
                  <c:v>0.29230769230769227</c:v>
                </c:pt>
                <c:pt idx="3525">
                  <c:v>0.22619047619047619</c:v>
                </c:pt>
                <c:pt idx="3526">
                  <c:v>0.29090909090909089</c:v>
                </c:pt>
                <c:pt idx="3527">
                  <c:v>0.29910714285714285</c:v>
                </c:pt>
                <c:pt idx="3528">
                  <c:v>0.33606557377049179</c:v>
                </c:pt>
                <c:pt idx="3529">
                  <c:v>0.25120772946859909</c:v>
                </c:pt>
                <c:pt idx="3530">
                  <c:v>0.29140461215932911</c:v>
                </c:pt>
                <c:pt idx="3531">
                  <c:v>0.30701754385964913</c:v>
                </c:pt>
                <c:pt idx="3532">
                  <c:v>0.32070707070707077</c:v>
                </c:pt>
                <c:pt idx="3533">
                  <c:v>0.33606557377049179</c:v>
                </c:pt>
                <c:pt idx="3534">
                  <c:v>0.29140461215932911</c:v>
                </c:pt>
                <c:pt idx="3535">
                  <c:v>0.26388888888888884</c:v>
                </c:pt>
                <c:pt idx="3536">
                  <c:v>0.34375</c:v>
                </c:pt>
                <c:pt idx="3537">
                  <c:v>0.32916666666666666</c:v>
                </c:pt>
                <c:pt idx="3538">
                  <c:v>0.29629629629629628</c:v>
                </c:pt>
                <c:pt idx="3539">
                  <c:v>0.29230769230769227</c:v>
                </c:pt>
                <c:pt idx="3540">
                  <c:v>0.23837209302325582</c:v>
                </c:pt>
                <c:pt idx="3541">
                  <c:v>0.24444444444444444</c:v>
                </c:pt>
                <c:pt idx="3542">
                  <c:v>0.22619047619047619</c:v>
                </c:pt>
                <c:pt idx="3543">
                  <c:v>0.31465517241379309</c:v>
                </c:pt>
                <c:pt idx="3544">
                  <c:v>0.30701754385964913</c:v>
                </c:pt>
                <c:pt idx="3545">
                  <c:v>0.29140461215932911</c:v>
                </c:pt>
                <c:pt idx="3546">
                  <c:v>0.33606557377049179</c:v>
                </c:pt>
                <c:pt idx="3547">
                  <c:v>0.34274193548387094</c:v>
                </c:pt>
                <c:pt idx="3548">
                  <c:v>0.27555555555555555</c:v>
                </c:pt>
                <c:pt idx="3549">
                  <c:v>0.26877934272300463</c:v>
                </c:pt>
                <c:pt idx="3550">
                  <c:v>0.28632478632478625</c:v>
                </c:pt>
                <c:pt idx="3551">
                  <c:v>0.26388888888888884</c:v>
                </c:pt>
                <c:pt idx="3552">
                  <c:v>0.33205128205128198</c:v>
                </c:pt>
                <c:pt idx="3553">
                  <c:v>0.29910714285714285</c:v>
                </c:pt>
                <c:pt idx="3554">
                  <c:v>0.26984126984126983</c:v>
                </c:pt>
                <c:pt idx="3555">
                  <c:v>0.25768321513002374</c:v>
                </c:pt>
                <c:pt idx="3556">
                  <c:v>0.34375</c:v>
                </c:pt>
                <c:pt idx="3557">
                  <c:v>0.32070707070707077</c:v>
                </c:pt>
                <c:pt idx="3558">
                  <c:v>0.30970149253731344</c:v>
                </c:pt>
                <c:pt idx="3559">
                  <c:v>0.27555555555555555</c:v>
                </c:pt>
                <c:pt idx="3560">
                  <c:v>0.26388888888888884</c:v>
                </c:pt>
                <c:pt idx="3561">
                  <c:v>0.28104575163398682</c:v>
                </c:pt>
                <c:pt idx="3562">
                  <c:v>0.26984126984126983</c:v>
                </c:pt>
                <c:pt idx="3563">
                  <c:v>0.28104575163398682</c:v>
                </c:pt>
                <c:pt idx="3564">
                  <c:v>0.33606557377049179</c:v>
                </c:pt>
                <c:pt idx="3565">
                  <c:v>0.32203389830508472</c:v>
                </c:pt>
                <c:pt idx="3566">
                  <c:v>0.34274193548387094</c:v>
                </c:pt>
                <c:pt idx="3567">
                  <c:v>0.28104575163398682</c:v>
                </c:pt>
                <c:pt idx="3568">
                  <c:v>0.24444444444444444</c:v>
                </c:pt>
                <c:pt idx="3569">
                  <c:v>0.28632478632478625</c:v>
                </c:pt>
                <c:pt idx="3570">
                  <c:v>0.29140461215932911</c:v>
                </c:pt>
                <c:pt idx="3571">
                  <c:v>0.32916666666666666</c:v>
                </c:pt>
                <c:pt idx="3572">
                  <c:v>0.26984126984126983</c:v>
                </c:pt>
                <c:pt idx="3573">
                  <c:v>0.29140461215932911</c:v>
                </c:pt>
                <c:pt idx="3574">
                  <c:v>0.26984126984126983</c:v>
                </c:pt>
                <c:pt idx="3575">
                  <c:v>0.29910714285714285</c:v>
                </c:pt>
                <c:pt idx="3576">
                  <c:v>0.25</c:v>
                </c:pt>
                <c:pt idx="3577">
                  <c:v>0.25768321513002374</c:v>
                </c:pt>
                <c:pt idx="3578">
                  <c:v>0.33606557377049179</c:v>
                </c:pt>
                <c:pt idx="3579">
                  <c:v>0.27555555555555555</c:v>
                </c:pt>
                <c:pt idx="3580">
                  <c:v>0.32203389830508472</c:v>
                </c:pt>
                <c:pt idx="3581">
                  <c:v>0.29910714285714285</c:v>
                </c:pt>
                <c:pt idx="3582">
                  <c:v>0.34375</c:v>
                </c:pt>
                <c:pt idx="3583">
                  <c:v>0.31465517241379309</c:v>
                </c:pt>
                <c:pt idx="3584">
                  <c:v>0.30701754385964913</c:v>
                </c:pt>
                <c:pt idx="3585">
                  <c:v>0.24444444444444444</c:v>
                </c:pt>
                <c:pt idx="3586">
                  <c:v>0.25768321513002374</c:v>
                </c:pt>
                <c:pt idx="3587">
                  <c:v>0.29090909090909089</c:v>
                </c:pt>
                <c:pt idx="3588">
                  <c:v>0.26984126984126983</c:v>
                </c:pt>
                <c:pt idx="3589">
                  <c:v>0.15384615384615394</c:v>
                </c:pt>
                <c:pt idx="3590">
                  <c:v>0.29910714285714285</c:v>
                </c:pt>
                <c:pt idx="3591">
                  <c:v>0.33606557377049179</c:v>
                </c:pt>
                <c:pt idx="3592">
                  <c:v>0.25</c:v>
                </c:pt>
                <c:pt idx="3593">
                  <c:v>0.31465517241379309</c:v>
                </c:pt>
                <c:pt idx="3594">
                  <c:v>0.1388888888888889</c:v>
                </c:pt>
                <c:pt idx="3595">
                  <c:v>0.32070707070707077</c:v>
                </c:pt>
                <c:pt idx="3596">
                  <c:v>0.32916666666666666</c:v>
                </c:pt>
                <c:pt idx="3597">
                  <c:v>0.31465517241379309</c:v>
                </c:pt>
                <c:pt idx="3598">
                  <c:v>0.34274193548387094</c:v>
                </c:pt>
                <c:pt idx="3599">
                  <c:v>0.34274193548387094</c:v>
                </c:pt>
                <c:pt idx="3600">
                  <c:v>0.30970149253731344</c:v>
                </c:pt>
                <c:pt idx="3601">
                  <c:v>0.30701754385964913</c:v>
                </c:pt>
                <c:pt idx="3602">
                  <c:v>0.29901960784313719</c:v>
                </c:pt>
                <c:pt idx="3603">
                  <c:v>0.17788461538461542</c:v>
                </c:pt>
                <c:pt idx="3604">
                  <c:v>0.29629629629629628</c:v>
                </c:pt>
                <c:pt idx="3605">
                  <c:v>0.2</c:v>
                </c:pt>
                <c:pt idx="3606">
                  <c:v>0.24444444444444444</c:v>
                </c:pt>
                <c:pt idx="3607">
                  <c:v>0.29901960784313719</c:v>
                </c:pt>
                <c:pt idx="3608">
                  <c:v>0.1858974358974359</c:v>
                </c:pt>
                <c:pt idx="3609">
                  <c:v>0.34920634920634919</c:v>
                </c:pt>
                <c:pt idx="3610">
                  <c:v>0.29910714285714285</c:v>
                </c:pt>
                <c:pt idx="3611">
                  <c:v>0.28632478632478625</c:v>
                </c:pt>
                <c:pt idx="3612">
                  <c:v>0.26388888888888884</c:v>
                </c:pt>
                <c:pt idx="3613">
                  <c:v>0.31465517241379309</c:v>
                </c:pt>
                <c:pt idx="3614">
                  <c:v>0.1858974358974359</c:v>
                </c:pt>
                <c:pt idx="3615">
                  <c:v>0.2592592592592593</c:v>
                </c:pt>
                <c:pt idx="3616">
                  <c:v>0.29629629629629628</c:v>
                </c:pt>
                <c:pt idx="3617">
                  <c:v>0.32916666666666666</c:v>
                </c:pt>
                <c:pt idx="3618">
                  <c:v>0.26877934272300463</c:v>
                </c:pt>
                <c:pt idx="3619">
                  <c:v>0.29910714285714285</c:v>
                </c:pt>
                <c:pt idx="3620">
                  <c:v>0.32070707070707077</c:v>
                </c:pt>
                <c:pt idx="3621">
                  <c:v>0.29629629629629628</c:v>
                </c:pt>
                <c:pt idx="3622">
                  <c:v>0.33606557377049179</c:v>
                </c:pt>
                <c:pt idx="3623">
                  <c:v>0.26984126984126983</c:v>
                </c:pt>
                <c:pt idx="3624">
                  <c:v>0.23837209302325582</c:v>
                </c:pt>
                <c:pt idx="3625">
                  <c:v>0.28104575163398682</c:v>
                </c:pt>
                <c:pt idx="3626">
                  <c:v>0.33606557377049179</c:v>
                </c:pt>
                <c:pt idx="3627">
                  <c:v>0.33205128205128198</c:v>
                </c:pt>
                <c:pt idx="3628">
                  <c:v>0.29910714285714285</c:v>
                </c:pt>
                <c:pt idx="3629">
                  <c:v>0.29901960784313719</c:v>
                </c:pt>
                <c:pt idx="3630">
                  <c:v>0.31465517241379309</c:v>
                </c:pt>
                <c:pt idx="3631">
                  <c:v>0.28632478632478625</c:v>
                </c:pt>
                <c:pt idx="3632">
                  <c:v>0.32070707070707077</c:v>
                </c:pt>
                <c:pt idx="3633">
                  <c:v>0.32203389830508472</c:v>
                </c:pt>
                <c:pt idx="3634">
                  <c:v>0.32916666666666666</c:v>
                </c:pt>
                <c:pt idx="3635">
                  <c:v>0.34274193548387094</c:v>
                </c:pt>
                <c:pt idx="3636">
                  <c:v>0.21341463414634146</c:v>
                </c:pt>
                <c:pt idx="3637">
                  <c:v>0.2</c:v>
                </c:pt>
                <c:pt idx="3638">
                  <c:v>0.29140461215932911</c:v>
                </c:pt>
                <c:pt idx="3639">
                  <c:v>0.31465517241379309</c:v>
                </c:pt>
                <c:pt idx="3640">
                  <c:v>0.25</c:v>
                </c:pt>
                <c:pt idx="3641">
                  <c:v>0.26388888888888884</c:v>
                </c:pt>
                <c:pt idx="3642">
                  <c:v>0.25768321513002374</c:v>
                </c:pt>
                <c:pt idx="3643">
                  <c:v>0.2592592592592593</c:v>
                </c:pt>
                <c:pt idx="3644">
                  <c:v>0.1388888888888889</c:v>
                </c:pt>
                <c:pt idx="3645">
                  <c:v>0.32070707070707077</c:v>
                </c:pt>
                <c:pt idx="3646">
                  <c:v>0.29629629629629628</c:v>
                </c:pt>
                <c:pt idx="3647">
                  <c:v>0.29140461215932911</c:v>
                </c:pt>
                <c:pt idx="3648">
                  <c:v>0.31465517241379309</c:v>
                </c:pt>
                <c:pt idx="3649">
                  <c:v>0.34375</c:v>
                </c:pt>
                <c:pt idx="3650">
                  <c:v>0.26388888888888884</c:v>
                </c:pt>
                <c:pt idx="3651">
                  <c:v>0.28864734299516914</c:v>
                </c:pt>
                <c:pt idx="3652">
                  <c:v>0.33606557377049179</c:v>
                </c:pt>
                <c:pt idx="3653">
                  <c:v>0.25768321513002374</c:v>
                </c:pt>
                <c:pt idx="3654">
                  <c:v>0.34920634920634919</c:v>
                </c:pt>
                <c:pt idx="3655">
                  <c:v>0.29140461215932911</c:v>
                </c:pt>
                <c:pt idx="3656">
                  <c:v>0.34920634920634919</c:v>
                </c:pt>
                <c:pt idx="3657">
                  <c:v>0.21536796536796532</c:v>
                </c:pt>
                <c:pt idx="3658">
                  <c:v>0.29140461215932911</c:v>
                </c:pt>
                <c:pt idx="3659">
                  <c:v>0.27857142857142858</c:v>
                </c:pt>
                <c:pt idx="3660">
                  <c:v>0.34920634920634919</c:v>
                </c:pt>
                <c:pt idx="3661">
                  <c:v>0.30970149253731344</c:v>
                </c:pt>
                <c:pt idx="3662">
                  <c:v>0.25768321513002374</c:v>
                </c:pt>
                <c:pt idx="3663">
                  <c:v>0.34274193548387094</c:v>
                </c:pt>
                <c:pt idx="3664">
                  <c:v>0.23837209302325582</c:v>
                </c:pt>
                <c:pt idx="3665">
                  <c:v>0.24444444444444444</c:v>
                </c:pt>
                <c:pt idx="3666">
                  <c:v>0.27555555555555555</c:v>
                </c:pt>
                <c:pt idx="3667">
                  <c:v>0.22619047619047619</c:v>
                </c:pt>
                <c:pt idx="3668">
                  <c:v>0.29901960784313719</c:v>
                </c:pt>
                <c:pt idx="3669">
                  <c:v>0.32203389830508472</c:v>
                </c:pt>
                <c:pt idx="3670">
                  <c:v>0.28864734299516914</c:v>
                </c:pt>
                <c:pt idx="3671">
                  <c:v>0.29910714285714285</c:v>
                </c:pt>
                <c:pt idx="3672">
                  <c:v>0.30701754385964913</c:v>
                </c:pt>
                <c:pt idx="3673">
                  <c:v>0.30970149253731344</c:v>
                </c:pt>
                <c:pt idx="3674">
                  <c:v>0.26388888888888884</c:v>
                </c:pt>
                <c:pt idx="3675">
                  <c:v>0.22619047619047619</c:v>
                </c:pt>
                <c:pt idx="3676">
                  <c:v>0.30970149253731344</c:v>
                </c:pt>
                <c:pt idx="3677">
                  <c:v>0.24444444444444444</c:v>
                </c:pt>
                <c:pt idx="3678">
                  <c:v>0.34920634920634919</c:v>
                </c:pt>
                <c:pt idx="3679">
                  <c:v>0.34274193548387094</c:v>
                </c:pt>
                <c:pt idx="3680">
                  <c:v>0.24444444444444444</c:v>
                </c:pt>
                <c:pt idx="3681">
                  <c:v>0.22619047619047619</c:v>
                </c:pt>
                <c:pt idx="3682">
                  <c:v>0.25120772946859909</c:v>
                </c:pt>
                <c:pt idx="3683">
                  <c:v>0.29090909090909089</c:v>
                </c:pt>
                <c:pt idx="3684">
                  <c:v>0.17105263157894737</c:v>
                </c:pt>
                <c:pt idx="3685">
                  <c:v>0.29629629629629628</c:v>
                </c:pt>
                <c:pt idx="3686">
                  <c:v>0.25768321513002374</c:v>
                </c:pt>
                <c:pt idx="3687">
                  <c:v>0.26388888888888884</c:v>
                </c:pt>
                <c:pt idx="3688">
                  <c:v>0.1554054054054054</c:v>
                </c:pt>
                <c:pt idx="3689">
                  <c:v>0.28104575163398682</c:v>
                </c:pt>
                <c:pt idx="3690">
                  <c:v>0.29140461215932911</c:v>
                </c:pt>
                <c:pt idx="3691">
                  <c:v>0.26388888888888884</c:v>
                </c:pt>
                <c:pt idx="3692">
                  <c:v>0.32916666666666666</c:v>
                </c:pt>
                <c:pt idx="3693">
                  <c:v>0.17105263157894737</c:v>
                </c:pt>
                <c:pt idx="3694">
                  <c:v>0.27555555555555555</c:v>
                </c:pt>
                <c:pt idx="3695">
                  <c:v>0.29140461215932911</c:v>
                </c:pt>
                <c:pt idx="3696">
                  <c:v>0.34920634920634919</c:v>
                </c:pt>
                <c:pt idx="3697">
                  <c:v>0.29090909090909089</c:v>
                </c:pt>
                <c:pt idx="3698">
                  <c:v>0.26984126984126983</c:v>
                </c:pt>
                <c:pt idx="3699">
                  <c:v>0.34920634920634919</c:v>
                </c:pt>
                <c:pt idx="3700">
                  <c:v>0.28632478632478625</c:v>
                </c:pt>
                <c:pt idx="3701">
                  <c:v>0.1858974358974359</c:v>
                </c:pt>
                <c:pt idx="3702">
                  <c:v>0.28864734299516914</c:v>
                </c:pt>
                <c:pt idx="3703">
                  <c:v>0.2592592592592593</c:v>
                </c:pt>
                <c:pt idx="3704">
                  <c:v>0.29901960784313719</c:v>
                </c:pt>
                <c:pt idx="3705">
                  <c:v>0.32070707070707077</c:v>
                </c:pt>
                <c:pt idx="3706">
                  <c:v>0.27857142857142858</c:v>
                </c:pt>
                <c:pt idx="3707">
                  <c:v>0.29901960784313719</c:v>
                </c:pt>
                <c:pt idx="3708">
                  <c:v>0.32916666666666666</c:v>
                </c:pt>
                <c:pt idx="3709">
                  <c:v>0.29140461215932911</c:v>
                </c:pt>
                <c:pt idx="3710">
                  <c:v>0.28632478632478625</c:v>
                </c:pt>
                <c:pt idx="3711">
                  <c:v>0.25</c:v>
                </c:pt>
                <c:pt idx="3712">
                  <c:v>0.34274193548387094</c:v>
                </c:pt>
                <c:pt idx="3713">
                  <c:v>0.34375</c:v>
                </c:pt>
                <c:pt idx="3714">
                  <c:v>0.29629629629629628</c:v>
                </c:pt>
                <c:pt idx="3715">
                  <c:v>0.28632478632478625</c:v>
                </c:pt>
                <c:pt idx="3716">
                  <c:v>0.26984126984126983</c:v>
                </c:pt>
                <c:pt idx="3717">
                  <c:v>0.28632478632478625</c:v>
                </c:pt>
                <c:pt idx="3718">
                  <c:v>0.1554054054054054</c:v>
                </c:pt>
                <c:pt idx="3719">
                  <c:v>0.25</c:v>
                </c:pt>
                <c:pt idx="3720">
                  <c:v>0.24444444444444444</c:v>
                </c:pt>
                <c:pt idx="3721">
                  <c:v>0.28104575163398682</c:v>
                </c:pt>
                <c:pt idx="3722">
                  <c:v>0.29901960784313719</c:v>
                </c:pt>
                <c:pt idx="3723">
                  <c:v>0.31465517241379309</c:v>
                </c:pt>
                <c:pt idx="3724">
                  <c:v>0.29140461215932911</c:v>
                </c:pt>
                <c:pt idx="3725">
                  <c:v>0.22619047619047619</c:v>
                </c:pt>
                <c:pt idx="3726">
                  <c:v>0.23837209302325582</c:v>
                </c:pt>
                <c:pt idx="3727">
                  <c:v>0.2</c:v>
                </c:pt>
                <c:pt idx="3728">
                  <c:v>0.26984126984126983</c:v>
                </c:pt>
                <c:pt idx="3729">
                  <c:v>0.28632478632478625</c:v>
                </c:pt>
                <c:pt idx="3730">
                  <c:v>0.34375</c:v>
                </c:pt>
                <c:pt idx="3731">
                  <c:v>0.17105263157894737</c:v>
                </c:pt>
                <c:pt idx="3732">
                  <c:v>0.29090909090909089</c:v>
                </c:pt>
                <c:pt idx="3733">
                  <c:v>0.1554054054054054</c:v>
                </c:pt>
                <c:pt idx="3734">
                  <c:v>0.30701754385964913</c:v>
                </c:pt>
                <c:pt idx="3735">
                  <c:v>0.31465517241379309</c:v>
                </c:pt>
                <c:pt idx="3736">
                  <c:v>0.27555555555555555</c:v>
                </c:pt>
                <c:pt idx="3737">
                  <c:v>0.28104575163398682</c:v>
                </c:pt>
                <c:pt idx="3738">
                  <c:v>0.23837209302325582</c:v>
                </c:pt>
                <c:pt idx="3739">
                  <c:v>0.29090909090909089</c:v>
                </c:pt>
                <c:pt idx="3740">
                  <c:v>0.32203389830508472</c:v>
                </c:pt>
                <c:pt idx="3741">
                  <c:v>0.29629629629629628</c:v>
                </c:pt>
                <c:pt idx="3742">
                  <c:v>0.32916666666666666</c:v>
                </c:pt>
                <c:pt idx="3743">
                  <c:v>0.29910714285714285</c:v>
                </c:pt>
                <c:pt idx="3744">
                  <c:v>0.25</c:v>
                </c:pt>
                <c:pt idx="3745">
                  <c:v>0.26984126984126983</c:v>
                </c:pt>
                <c:pt idx="3746">
                  <c:v>0.24099099099099092</c:v>
                </c:pt>
                <c:pt idx="3747">
                  <c:v>0.32916666666666666</c:v>
                </c:pt>
                <c:pt idx="3748">
                  <c:v>0.22619047619047619</c:v>
                </c:pt>
                <c:pt idx="3749">
                  <c:v>0.34375</c:v>
                </c:pt>
                <c:pt idx="3750">
                  <c:v>0.26388888888888884</c:v>
                </c:pt>
                <c:pt idx="3751">
                  <c:v>0.31465517241379309</c:v>
                </c:pt>
                <c:pt idx="3752">
                  <c:v>0.1388888888888889</c:v>
                </c:pt>
                <c:pt idx="3753">
                  <c:v>0.26984126984126983</c:v>
                </c:pt>
                <c:pt idx="3754">
                  <c:v>0.23837209302325582</c:v>
                </c:pt>
                <c:pt idx="3755">
                  <c:v>0.27555555555555555</c:v>
                </c:pt>
                <c:pt idx="3756">
                  <c:v>0.34274193548387094</c:v>
                </c:pt>
                <c:pt idx="3757">
                  <c:v>0.1858974358974359</c:v>
                </c:pt>
                <c:pt idx="3758">
                  <c:v>0.32203389830508472</c:v>
                </c:pt>
                <c:pt idx="3759">
                  <c:v>0.29090909090909089</c:v>
                </c:pt>
                <c:pt idx="3760">
                  <c:v>0.29140461215932911</c:v>
                </c:pt>
                <c:pt idx="3761">
                  <c:v>0.34375</c:v>
                </c:pt>
                <c:pt idx="3762">
                  <c:v>0.29090909090909089</c:v>
                </c:pt>
                <c:pt idx="3763">
                  <c:v>0.31465517241379309</c:v>
                </c:pt>
                <c:pt idx="3764">
                  <c:v>0.27555555555555555</c:v>
                </c:pt>
                <c:pt idx="3765">
                  <c:v>0.29910714285714285</c:v>
                </c:pt>
                <c:pt idx="3766">
                  <c:v>0.29901960784313719</c:v>
                </c:pt>
                <c:pt idx="3767">
                  <c:v>0.25768321513002374</c:v>
                </c:pt>
                <c:pt idx="3768">
                  <c:v>0.24444444444444444</c:v>
                </c:pt>
                <c:pt idx="3769">
                  <c:v>0.30701754385964913</c:v>
                </c:pt>
                <c:pt idx="3770">
                  <c:v>0.34274193548387094</c:v>
                </c:pt>
                <c:pt idx="3771">
                  <c:v>0.27555555555555555</c:v>
                </c:pt>
                <c:pt idx="3772">
                  <c:v>0.31465517241379309</c:v>
                </c:pt>
                <c:pt idx="3773">
                  <c:v>0.26388888888888884</c:v>
                </c:pt>
                <c:pt idx="3774">
                  <c:v>0.34274193548387094</c:v>
                </c:pt>
                <c:pt idx="3775">
                  <c:v>0.33606557377049179</c:v>
                </c:pt>
                <c:pt idx="3776">
                  <c:v>0.29090909090909089</c:v>
                </c:pt>
                <c:pt idx="3777">
                  <c:v>0.26388888888888884</c:v>
                </c:pt>
                <c:pt idx="3778">
                  <c:v>0.34920634920634919</c:v>
                </c:pt>
                <c:pt idx="3779">
                  <c:v>0.23837209302325582</c:v>
                </c:pt>
                <c:pt idx="3780">
                  <c:v>0.30701754385964913</c:v>
                </c:pt>
                <c:pt idx="3781">
                  <c:v>0.22015915119363402</c:v>
                </c:pt>
                <c:pt idx="3782">
                  <c:v>0.28864734299516914</c:v>
                </c:pt>
                <c:pt idx="3783">
                  <c:v>0.33606557377049179</c:v>
                </c:pt>
                <c:pt idx="3784">
                  <c:v>0.27555555555555555</c:v>
                </c:pt>
                <c:pt idx="3785">
                  <c:v>0.34375</c:v>
                </c:pt>
                <c:pt idx="3786">
                  <c:v>0.34274193548387094</c:v>
                </c:pt>
                <c:pt idx="3787">
                  <c:v>0.25120772946859909</c:v>
                </c:pt>
                <c:pt idx="3788">
                  <c:v>0.28104575163398682</c:v>
                </c:pt>
                <c:pt idx="3789">
                  <c:v>0.28632478632478625</c:v>
                </c:pt>
                <c:pt idx="3790">
                  <c:v>0.26877934272300463</c:v>
                </c:pt>
                <c:pt idx="3791">
                  <c:v>0.26388888888888884</c:v>
                </c:pt>
                <c:pt idx="3792">
                  <c:v>0.29901960784313719</c:v>
                </c:pt>
                <c:pt idx="3793">
                  <c:v>0.25768321513002374</c:v>
                </c:pt>
                <c:pt idx="3794">
                  <c:v>0.25120772946859909</c:v>
                </c:pt>
                <c:pt idx="3795">
                  <c:v>0.33606557377049179</c:v>
                </c:pt>
                <c:pt idx="3796">
                  <c:v>0.29090909090909089</c:v>
                </c:pt>
                <c:pt idx="3797">
                  <c:v>0.31465517241379309</c:v>
                </c:pt>
                <c:pt idx="3798">
                  <c:v>0.25768321513002374</c:v>
                </c:pt>
                <c:pt idx="3799">
                  <c:v>0.34375</c:v>
                </c:pt>
                <c:pt idx="3800">
                  <c:v>0.28632478632478625</c:v>
                </c:pt>
                <c:pt idx="3801">
                  <c:v>0.29090909090909089</c:v>
                </c:pt>
                <c:pt idx="3802">
                  <c:v>0.29629629629629628</c:v>
                </c:pt>
                <c:pt idx="3803">
                  <c:v>0.30701754385964913</c:v>
                </c:pt>
                <c:pt idx="3804">
                  <c:v>0.30701754385964913</c:v>
                </c:pt>
                <c:pt idx="3805">
                  <c:v>0.29910714285714285</c:v>
                </c:pt>
                <c:pt idx="3806">
                  <c:v>0.27555555555555555</c:v>
                </c:pt>
                <c:pt idx="3807">
                  <c:v>0.29910714285714285</c:v>
                </c:pt>
                <c:pt idx="3808">
                  <c:v>0.30701754385964913</c:v>
                </c:pt>
                <c:pt idx="3809">
                  <c:v>0.29140461215932911</c:v>
                </c:pt>
                <c:pt idx="3810">
                  <c:v>0.31465517241379309</c:v>
                </c:pt>
                <c:pt idx="3811">
                  <c:v>0.31465517241379309</c:v>
                </c:pt>
                <c:pt idx="3812">
                  <c:v>0.22619047619047619</c:v>
                </c:pt>
                <c:pt idx="3813">
                  <c:v>0.34375</c:v>
                </c:pt>
                <c:pt idx="3814">
                  <c:v>0.30701754385964913</c:v>
                </c:pt>
                <c:pt idx="3815">
                  <c:v>0.25</c:v>
                </c:pt>
                <c:pt idx="3816">
                  <c:v>0.23837209302325582</c:v>
                </c:pt>
                <c:pt idx="3817">
                  <c:v>0.25768321513002374</c:v>
                </c:pt>
                <c:pt idx="3818">
                  <c:v>0.26984126984126983</c:v>
                </c:pt>
                <c:pt idx="3819">
                  <c:v>0.34920634920634919</c:v>
                </c:pt>
                <c:pt idx="3820">
                  <c:v>0.23222222222222227</c:v>
                </c:pt>
                <c:pt idx="3821">
                  <c:v>0.2</c:v>
                </c:pt>
                <c:pt idx="3822">
                  <c:v>0.24444444444444444</c:v>
                </c:pt>
                <c:pt idx="3823">
                  <c:v>0.17788461538461542</c:v>
                </c:pt>
                <c:pt idx="3824">
                  <c:v>0.2</c:v>
                </c:pt>
                <c:pt idx="3825">
                  <c:v>0.33606557377049179</c:v>
                </c:pt>
                <c:pt idx="3826">
                  <c:v>0.34920634920634919</c:v>
                </c:pt>
                <c:pt idx="3827">
                  <c:v>0.28632478632478625</c:v>
                </c:pt>
                <c:pt idx="3828">
                  <c:v>0.32070707070707077</c:v>
                </c:pt>
                <c:pt idx="3829">
                  <c:v>0.34274193548387094</c:v>
                </c:pt>
                <c:pt idx="3830">
                  <c:v>0.26984126984126983</c:v>
                </c:pt>
                <c:pt idx="3831">
                  <c:v>0.21341463414634146</c:v>
                </c:pt>
                <c:pt idx="3832">
                  <c:v>0.23837209302325582</c:v>
                </c:pt>
                <c:pt idx="3833">
                  <c:v>0.32070707070707077</c:v>
                </c:pt>
                <c:pt idx="3834">
                  <c:v>0.31465517241379309</c:v>
                </c:pt>
                <c:pt idx="3835">
                  <c:v>0.29140461215932911</c:v>
                </c:pt>
                <c:pt idx="3836">
                  <c:v>0.22619047619047619</c:v>
                </c:pt>
                <c:pt idx="3837">
                  <c:v>0.34375</c:v>
                </c:pt>
                <c:pt idx="3838">
                  <c:v>0.24444444444444444</c:v>
                </c:pt>
                <c:pt idx="3839">
                  <c:v>0.31465517241379309</c:v>
                </c:pt>
                <c:pt idx="3840">
                  <c:v>0.29629629629629628</c:v>
                </c:pt>
                <c:pt idx="3841">
                  <c:v>0.25</c:v>
                </c:pt>
                <c:pt idx="3842">
                  <c:v>0.33606557377049179</c:v>
                </c:pt>
                <c:pt idx="3843">
                  <c:v>0.26984126984126983</c:v>
                </c:pt>
                <c:pt idx="3844">
                  <c:v>0.28632478632478625</c:v>
                </c:pt>
                <c:pt idx="3845">
                  <c:v>0.25768321513002374</c:v>
                </c:pt>
                <c:pt idx="3846">
                  <c:v>0.29910714285714285</c:v>
                </c:pt>
                <c:pt idx="3847">
                  <c:v>0.29090909090909089</c:v>
                </c:pt>
                <c:pt idx="3848">
                  <c:v>0.31465517241379309</c:v>
                </c:pt>
                <c:pt idx="3849">
                  <c:v>0.26388888888888884</c:v>
                </c:pt>
                <c:pt idx="3850">
                  <c:v>0.34274193548387094</c:v>
                </c:pt>
                <c:pt idx="3851">
                  <c:v>0.29629629629629628</c:v>
                </c:pt>
                <c:pt idx="3852">
                  <c:v>0.26984126984126983</c:v>
                </c:pt>
                <c:pt idx="3853">
                  <c:v>0.32070707070707077</c:v>
                </c:pt>
                <c:pt idx="3854">
                  <c:v>0.26984126984126983</c:v>
                </c:pt>
                <c:pt idx="3855">
                  <c:v>0.28632478632478625</c:v>
                </c:pt>
                <c:pt idx="3856">
                  <c:v>0.28864734299516914</c:v>
                </c:pt>
                <c:pt idx="3857">
                  <c:v>0.28104575163398682</c:v>
                </c:pt>
                <c:pt idx="3858">
                  <c:v>0.25120772946859909</c:v>
                </c:pt>
                <c:pt idx="3859">
                  <c:v>0.1841563786008231</c:v>
                </c:pt>
                <c:pt idx="3860">
                  <c:v>0.32916666666666666</c:v>
                </c:pt>
                <c:pt idx="3861">
                  <c:v>0.30701754385964913</c:v>
                </c:pt>
                <c:pt idx="3862">
                  <c:v>0.34920634920634919</c:v>
                </c:pt>
                <c:pt idx="3863">
                  <c:v>0.34375</c:v>
                </c:pt>
                <c:pt idx="3864">
                  <c:v>0.32916666666666666</c:v>
                </c:pt>
                <c:pt idx="3865">
                  <c:v>0.24444444444444444</c:v>
                </c:pt>
                <c:pt idx="3866">
                  <c:v>0.27857142857142858</c:v>
                </c:pt>
                <c:pt idx="3867">
                  <c:v>0.32203389830508472</c:v>
                </c:pt>
                <c:pt idx="3868">
                  <c:v>0.29140461215932911</c:v>
                </c:pt>
                <c:pt idx="3869">
                  <c:v>0.29629629629629628</c:v>
                </c:pt>
                <c:pt idx="3870">
                  <c:v>0.29090909090909089</c:v>
                </c:pt>
                <c:pt idx="3871">
                  <c:v>0.23837209302325582</c:v>
                </c:pt>
                <c:pt idx="3872">
                  <c:v>0.26388888888888884</c:v>
                </c:pt>
                <c:pt idx="3873">
                  <c:v>0.34274193548387094</c:v>
                </c:pt>
                <c:pt idx="3874">
                  <c:v>0.29140461215932911</c:v>
                </c:pt>
                <c:pt idx="3875">
                  <c:v>0.25</c:v>
                </c:pt>
                <c:pt idx="3876">
                  <c:v>0.25</c:v>
                </c:pt>
                <c:pt idx="3877">
                  <c:v>0.32070707070707077</c:v>
                </c:pt>
                <c:pt idx="3878">
                  <c:v>0.31465517241379309</c:v>
                </c:pt>
                <c:pt idx="3879">
                  <c:v>0.32916666666666666</c:v>
                </c:pt>
                <c:pt idx="3880">
                  <c:v>0.29910714285714285</c:v>
                </c:pt>
                <c:pt idx="3881">
                  <c:v>0.30701754385964913</c:v>
                </c:pt>
                <c:pt idx="3882">
                  <c:v>0.29629629629629628</c:v>
                </c:pt>
                <c:pt idx="3883">
                  <c:v>0.1554054054054054</c:v>
                </c:pt>
                <c:pt idx="3884">
                  <c:v>0.27857142857142858</c:v>
                </c:pt>
                <c:pt idx="3885">
                  <c:v>0.33606557377049179</c:v>
                </c:pt>
                <c:pt idx="3886">
                  <c:v>0.29090909090909089</c:v>
                </c:pt>
                <c:pt idx="3887">
                  <c:v>0.26984126984126983</c:v>
                </c:pt>
                <c:pt idx="3888">
                  <c:v>0.32203389830508472</c:v>
                </c:pt>
                <c:pt idx="3889">
                  <c:v>0.30701754385964913</c:v>
                </c:pt>
                <c:pt idx="3890">
                  <c:v>0.29140461215932911</c:v>
                </c:pt>
                <c:pt idx="3891">
                  <c:v>0.27857142857142858</c:v>
                </c:pt>
                <c:pt idx="3892">
                  <c:v>0.1858974358974359</c:v>
                </c:pt>
                <c:pt idx="3893">
                  <c:v>0.29910714285714285</c:v>
                </c:pt>
                <c:pt idx="3894">
                  <c:v>0.29140461215932911</c:v>
                </c:pt>
                <c:pt idx="3895">
                  <c:v>0.30701754385964913</c:v>
                </c:pt>
                <c:pt idx="3896">
                  <c:v>0.32203389830508472</c:v>
                </c:pt>
                <c:pt idx="3897">
                  <c:v>0.32916666666666666</c:v>
                </c:pt>
                <c:pt idx="3898">
                  <c:v>0.30701754385964913</c:v>
                </c:pt>
                <c:pt idx="3899">
                  <c:v>0.28632478632478625</c:v>
                </c:pt>
                <c:pt idx="3900">
                  <c:v>0.29090909090909089</c:v>
                </c:pt>
                <c:pt idx="3901">
                  <c:v>0.26877934272300463</c:v>
                </c:pt>
                <c:pt idx="3902">
                  <c:v>0.23837209302325582</c:v>
                </c:pt>
                <c:pt idx="3903">
                  <c:v>0.2</c:v>
                </c:pt>
                <c:pt idx="3904">
                  <c:v>0.19936708860759494</c:v>
                </c:pt>
                <c:pt idx="3905">
                  <c:v>0.30970149253731344</c:v>
                </c:pt>
                <c:pt idx="3906">
                  <c:v>0.29090909090909089</c:v>
                </c:pt>
                <c:pt idx="3907">
                  <c:v>0.28632478632478625</c:v>
                </c:pt>
                <c:pt idx="3908">
                  <c:v>0.34920634920634919</c:v>
                </c:pt>
                <c:pt idx="3909">
                  <c:v>0.28632478632478625</c:v>
                </c:pt>
                <c:pt idx="3910">
                  <c:v>0.29629629629629628</c:v>
                </c:pt>
                <c:pt idx="3911">
                  <c:v>0.24444444444444444</c:v>
                </c:pt>
                <c:pt idx="3912">
                  <c:v>0.28632478632478625</c:v>
                </c:pt>
                <c:pt idx="3913">
                  <c:v>0.25120772946859909</c:v>
                </c:pt>
                <c:pt idx="3914">
                  <c:v>0.23837209302325582</c:v>
                </c:pt>
                <c:pt idx="3915">
                  <c:v>0.34920634920634919</c:v>
                </c:pt>
                <c:pt idx="3916">
                  <c:v>0.26388888888888884</c:v>
                </c:pt>
                <c:pt idx="3917">
                  <c:v>0.34274193548387094</c:v>
                </c:pt>
                <c:pt idx="3918">
                  <c:v>0.25768321513002374</c:v>
                </c:pt>
                <c:pt idx="3919">
                  <c:v>0.25120772946859909</c:v>
                </c:pt>
                <c:pt idx="3920">
                  <c:v>0.28104575163398682</c:v>
                </c:pt>
                <c:pt idx="3921">
                  <c:v>0.31465517241379309</c:v>
                </c:pt>
                <c:pt idx="3922">
                  <c:v>0.33205128205128198</c:v>
                </c:pt>
                <c:pt idx="3923">
                  <c:v>0.34274193548387094</c:v>
                </c:pt>
                <c:pt idx="3924">
                  <c:v>0.28104575163398682</c:v>
                </c:pt>
                <c:pt idx="3925">
                  <c:v>0.26984126984126983</c:v>
                </c:pt>
                <c:pt idx="3926">
                  <c:v>0.29910714285714285</c:v>
                </c:pt>
                <c:pt idx="3927">
                  <c:v>0.23837209302325582</c:v>
                </c:pt>
                <c:pt idx="3928">
                  <c:v>0.32203389830508472</c:v>
                </c:pt>
                <c:pt idx="3929">
                  <c:v>0.26388888888888884</c:v>
                </c:pt>
                <c:pt idx="3930">
                  <c:v>0.31465517241379309</c:v>
                </c:pt>
                <c:pt idx="3931">
                  <c:v>0.27555555555555555</c:v>
                </c:pt>
                <c:pt idx="3932">
                  <c:v>0.29629629629629628</c:v>
                </c:pt>
                <c:pt idx="3933">
                  <c:v>0.16550116550116545</c:v>
                </c:pt>
                <c:pt idx="3934">
                  <c:v>0.29140461215932911</c:v>
                </c:pt>
                <c:pt idx="3935">
                  <c:v>0.29629629629629628</c:v>
                </c:pt>
                <c:pt idx="3936">
                  <c:v>0.25120772946859909</c:v>
                </c:pt>
                <c:pt idx="3937">
                  <c:v>0.26984126984126983</c:v>
                </c:pt>
                <c:pt idx="3938">
                  <c:v>0.32916666666666666</c:v>
                </c:pt>
                <c:pt idx="3939">
                  <c:v>0.28104575163398682</c:v>
                </c:pt>
                <c:pt idx="3940">
                  <c:v>0.25</c:v>
                </c:pt>
                <c:pt idx="3941">
                  <c:v>0.28104575163398682</c:v>
                </c:pt>
                <c:pt idx="3942">
                  <c:v>0.30701754385964913</c:v>
                </c:pt>
                <c:pt idx="3943">
                  <c:v>0.26984126984126983</c:v>
                </c:pt>
                <c:pt idx="3944">
                  <c:v>0.32070707070707077</c:v>
                </c:pt>
                <c:pt idx="3945">
                  <c:v>0.27857142857142858</c:v>
                </c:pt>
                <c:pt idx="3946">
                  <c:v>0.25768321513002374</c:v>
                </c:pt>
                <c:pt idx="3947">
                  <c:v>0.1858974358974359</c:v>
                </c:pt>
                <c:pt idx="3948">
                  <c:v>0.32916666666666666</c:v>
                </c:pt>
                <c:pt idx="3949">
                  <c:v>0.1554054054054054</c:v>
                </c:pt>
                <c:pt idx="3950">
                  <c:v>0.26984126984126983</c:v>
                </c:pt>
                <c:pt idx="3951">
                  <c:v>0.25120772946859909</c:v>
                </c:pt>
                <c:pt idx="3952">
                  <c:v>0.28104575163398682</c:v>
                </c:pt>
                <c:pt idx="3953">
                  <c:v>0.33606557377049179</c:v>
                </c:pt>
                <c:pt idx="3954">
                  <c:v>0.25</c:v>
                </c:pt>
                <c:pt idx="3955">
                  <c:v>0.29910714285714285</c:v>
                </c:pt>
                <c:pt idx="3956">
                  <c:v>0.27555555555555555</c:v>
                </c:pt>
                <c:pt idx="3957">
                  <c:v>0.1858974358974359</c:v>
                </c:pt>
                <c:pt idx="3958">
                  <c:v>0.30970149253731344</c:v>
                </c:pt>
                <c:pt idx="3959">
                  <c:v>0.27555555555555555</c:v>
                </c:pt>
                <c:pt idx="3960">
                  <c:v>0.33606557377049179</c:v>
                </c:pt>
                <c:pt idx="3961">
                  <c:v>0.20726495726495733</c:v>
                </c:pt>
                <c:pt idx="3962">
                  <c:v>0.30701754385964913</c:v>
                </c:pt>
                <c:pt idx="3963">
                  <c:v>0.25768321513002374</c:v>
                </c:pt>
                <c:pt idx="3964">
                  <c:v>0.28632478632478625</c:v>
                </c:pt>
                <c:pt idx="3965">
                  <c:v>0.1858974358974359</c:v>
                </c:pt>
                <c:pt idx="3966">
                  <c:v>0.28632478632478625</c:v>
                </c:pt>
                <c:pt idx="3967">
                  <c:v>0.29140461215932911</c:v>
                </c:pt>
                <c:pt idx="3968">
                  <c:v>0.33205128205128198</c:v>
                </c:pt>
                <c:pt idx="3969">
                  <c:v>0.34274193548387094</c:v>
                </c:pt>
                <c:pt idx="3970">
                  <c:v>0.24444444444444444</c:v>
                </c:pt>
                <c:pt idx="3971">
                  <c:v>0.29140461215932911</c:v>
                </c:pt>
                <c:pt idx="3972">
                  <c:v>0.33606557377049179</c:v>
                </c:pt>
                <c:pt idx="3973">
                  <c:v>0.32203389830508472</c:v>
                </c:pt>
                <c:pt idx="3974">
                  <c:v>0.32203389830508472</c:v>
                </c:pt>
                <c:pt idx="3975">
                  <c:v>0.31465517241379309</c:v>
                </c:pt>
                <c:pt idx="3976">
                  <c:v>0.29090909090909089</c:v>
                </c:pt>
                <c:pt idx="3977">
                  <c:v>0.30970149253731344</c:v>
                </c:pt>
                <c:pt idx="3978">
                  <c:v>0.31465517241379309</c:v>
                </c:pt>
                <c:pt idx="3979">
                  <c:v>0.29901960784313719</c:v>
                </c:pt>
                <c:pt idx="3980">
                  <c:v>0.29910714285714285</c:v>
                </c:pt>
                <c:pt idx="3981">
                  <c:v>0.32916666666666666</c:v>
                </c:pt>
                <c:pt idx="3982">
                  <c:v>0.28632478632478625</c:v>
                </c:pt>
                <c:pt idx="3983">
                  <c:v>0.27555555555555555</c:v>
                </c:pt>
                <c:pt idx="3984">
                  <c:v>0.23837209302325582</c:v>
                </c:pt>
                <c:pt idx="3985">
                  <c:v>0.25768321513002374</c:v>
                </c:pt>
                <c:pt idx="3986">
                  <c:v>0.26388888888888884</c:v>
                </c:pt>
                <c:pt idx="3987">
                  <c:v>0.24444444444444444</c:v>
                </c:pt>
                <c:pt idx="3988">
                  <c:v>0.28632478632478625</c:v>
                </c:pt>
                <c:pt idx="3989">
                  <c:v>0.30970149253731344</c:v>
                </c:pt>
                <c:pt idx="3990">
                  <c:v>0.23837209302325582</c:v>
                </c:pt>
                <c:pt idx="3991">
                  <c:v>0.2</c:v>
                </c:pt>
                <c:pt idx="3992">
                  <c:v>0.32916666666666666</c:v>
                </c:pt>
                <c:pt idx="3993">
                  <c:v>0.28632478632478625</c:v>
                </c:pt>
                <c:pt idx="3994">
                  <c:v>0.34274193548387094</c:v>
                </c:pt>
                <c:pt idx="3995">
                  <c:v>0.29090909090909089</c:v>
                </c:pt>
                <c:pt idx="3996">
                  <c:v>0.34920634920634919</c:v>
                </c:pt>
                <c:pt idx="3997">
                  <c:v>0.33205128205128198</c:v>
                </c:pt>
                <c:pt idx="3998">
                  <c:v>0.30701754385964913</c:v>
                </c:pt>
                <c:pt idx="3999">
                  <c:v>0.29629629629629628</c:v>
                </c:pt>
                <c:pt idx="4000">
                  <c:v>0.26984126984126983</c:v>
                </c:pt>
                <c:pt idx="4001">
                  <c:v>0.23837209302325582</c:v>
                </c:pt>
                <c:pt idx="4002">
                  <c:v>0.1858974358974359</c:v>
                </c:pt>
                <c:pt idx="4003">
                  <c:v>0.29910714285714285</c:v>
                </c:pt>
                <c:pt idx="4004">
                  <c:v>0.29090909090909089</c:v>
                </c:pt>
                <c:pt idx="4005">
                  <c:v>0.34274193548387094</c:v>
                </c:pt>
                <c:pt idx="4006">
                  <c:v>0.1388888888888889</c:v>
                </c:pt>
                <c:pt idx="4007">
                  <c:v>0.28104575163398682</c:v>
                </c:pt>
                <c:pt idx="4008">
                  <c:v>0.28104575163398682</c:v>
                </c:pt>
                <c:pt idx="4009">
                  <c:v>0.28104575163398682</c:v>
                </c:pt>
                <c:pt idx="4010">
                  <c:v>0.29910714285714285</c:v>
                </c:pt>
                <c:pt idx="4011">
                  <c:v>0.21341463414634146</c:v>
                </c:pt>
                <c:pt idx="4012">
                  <c:v>0.24444444444444444</c:v>
                </c:pt>
                <c:pt idx="4013">
                  <c:v>0.34920634920634919</c:v>
                </c:pt>
                <c:pt idx="4014">
                  <c:v>0.27555555555555555</c:v>
                </c:pt>
                <c:pt idx="4015">
                  <c:v>0.29629629629629628</c:v>
                </c:pt>
                <c:pt idx="4016">
                  <c:v>0.29629629629629628</c:v>
                </c:pt>
                <c:pt idx="4017">
                  <c:v>0.31465517241379309</c:v>
                </c:pt>
                <c:pt idx="4018">
                  <c:v>0.28632478632478625</c:v>
                </c:pt>
                <c:pt idx="4019">
                  <c:v>0.27555555555555555</c:v>
                </c:pt>
                <c:pt idx="4020">
                  <c:v>0.26388888888888884</c:v>
                </c:pt>
                <c:pt idx="4021">
                  <c:v>0.21341463414634146</c:v>
                </c:pt>
                <c:pt idx="4022">
                  <c:v>0.30701754385964913</c:v>
                </c:pt>
                <c:pt idx="4023">
                  <c:v>0.28104575163398682</c:v>
                </c:pt>
                <c:pt idx="4024">
                  <c:v>0.27555555555555555</c:v>
                </c:pt>
                <c:pt idx="4025">
                  <c:v>0.25120772946859909</c:v>
                </c:pt>
                <c:pt idx="4026">
                  <c:v>0.32916666666666666</c:v>
                </c:pt>
                <c:pt idx="4027">
                  <c:v>0.25768321513002374</c:v>
                </c:pt>
                <c:pt idx="4028">
                  <c:v>0.1696787148594377</c:v>
                </c:pt>
                <c:pt idx="4029">
                  <c:v>0.34274193548387094</c:v>
                </c:pt>
                <c:pt idx="4030">
                  <c:v>0.24444444444444444</c:v>
                </c:pt>
                <c:pt idx="4031">
                  <c:v>0.32070707070707077</c:v>
                </c:pt>
                <c:pt idx="4032">
                  <c:v>0.1554054054054054</c:v>
                </c:pt>
                <c:pt idx="4033">
                  <c:v>0.29140461215932911</c:v>
                </c:pt>
                <c:pt idx="4034">
                  <c:v>0.26388888888888884</c:v>
                </c:pt>
                <c:pt idx="4035">
                  <c:v>0.33606557377049179</c:v>
                </c:pt>
                <c:pt idx="4036">
                  <c:v>0.26984126984126983</c:v>
                </c:pt>
                <c:pt idx="4037">
                  <c:v>0.29140461215932911</c:v>
                </c:pt>
                <c:pt idx="4038">
                  <c:v>0.24099099099099092</c:v>
                </c:pt>
                <c:pt idx="4039">
                  <c:v>0.32070707070707077</c:v>
                </c:pt>
                <c:pt idx="4040">
                  <c:v>0.32070707070707077</c:v>
                </c:pt>
                <c:pt idx="4041">
                  <c:v>0.21341463414634146</c:v>
                </c:pt>
                <c:pt idx="4042">
                  <c:v>0.24444444444444444</c:v>
                </c:pt>
                <c:pt idx="4043">
                  <c:v>0.26984126984126983</c:v>
                </c:pt>
                <c:pt idx="4044">
                  <c:v>0.33606557377049179</c:v>
                </c:pt>
                <c:pt idx="4045">
                  <c:v>0.25</c:v>
                </c:pt>
                <c:pt idx="4046">
                  <c:v>0.28632478632478625</c:v>
                </c:pt>
                <c:pt idx="4047">
                  <c:v>0.27857142857142858</c:v>
                </c:pt>
                <c:pt idx="4048">
                  <c:v>0.27555555555555555</c:v>
                </c:pt>
                <c:pt idx="4049">
                  <c:v>0.27555555555555555</c:v>
                </c:pt>
                <c:pt idx="4050">
                  <c:v>0.31465517241379309</c:v>
                </c:pt>
                <c:pt idx="4051">
                  <c:v>0.25120772946859909</c:v>
                </c:pt>
                <c:pt idx="4052">
                  <c:v>0.25768321513002374</c:v>
                </c:pt>
                <c:pt idx="4053">
                  <c:v>0.15588235294117647</c:v>
                </c:pt>
                <c:pt idx="4054">
                  <c:v>0.33606557377049179</c:v>
                </c:pt>
                <c:pt idx="4055">
                  <c:v>0.33606557377049179</c:v>
                </c:pt>
                <c:pt idx="4056">
                  <c:v>0.33205128205128198</c:v>
                </c:pt>
                <c:pt idx="4057">
                  <c:v>0.30701754385964913</c:v>
                </c:pt>
                <c:pt idx="4058">
                  <c:v>0.26388888888888884</c:v>
                </c:pt>
                <c:pt idx="4059">
                  <c:v>0.32203389830508472</c:v>
                </c:pt>
                <c:pt idx="4060">
                  <c:v>0.25120772946859909</c:v>
                </c:pt>
                <c:pt idx="4061">
                  <c:v>0.25120772946859909</c:v>
                </c:pt>
                <c:pt idx="4062">
                  <c:v>0.25768321513002374</c:v>
                </c:pt>
                <c:pt idx="4063">
                  <c:v>0.27555555555555555</c:v>
                </c:pt>
                <c:pt idx="4064">
                  <c:v>0.22619047619047619</c:v>
                </c:pt>
                <c:pt idx="4065">
                  <c:v>0.28632478632478625</c:v>
                </c:pt>
                <c:pt idx="4066">
                  <c:v>0.26388888888888884</c:v>
                </c:pt>
                <c:pt idx="4067">
                  <c:v>0.33606557377049179</c:v>
                </c:pt>
                <c:pt idx="4068">
                  <c:v>0.29140461215932911</c:v>
                </c:pt>
                <c:pt idx="4069">
                  <c:v>0.29090909090909089</c:v>
                </c:pt>
                <c:pt idx="4070">
                  <c:v>0.34274193548387094</c:v>
                </c:pt>
                <c:pt idx="4071">
                  <c:v>0.1858974358974359</c:v>
                </c:pt>
                <c:pt idx="4072">
                  <c:v>0.29090909090909089</c:v>
                </c:pt>
                <c:pt idx="4073">
                  <c:v>0.26984126984126983</c:v>
                </c:pt>
                <c:pt idx="4074">
                  <c:v>0.30970149253731344</c:v>
                </c:pt>
                <c:pt idx="4075">
                  <c:v>0.33606557377049179</c:v>
                </c:pt>
                <c:pt idx="4076">
                  <c:v>0.27555555555555555</c:v>
                </c:pt>
                <c:pt idx="4077">
                  <c:v>0.32070707070707077</c:v>
                </c:pt>
                <c:pt idx="4078">
                  <c:v>0.29629629629629628</c:v>
                </c:pt>
                <c:pt idx="4079">
                  <c:v>0.33606557377049179</c:v>
                </c:pt>
                <c:pt idx="4080">
                  <c:v>0.27555555555555555</c:v>
                </c:pt>
                <c:pt idx="4081">
                  <c:v>0.29140461215932911</c:v>
                </c:pt>
                <c:pt idx="4082">
                  <c:v>0.27555555555555555</c:v>
                </c:pt>
                <c:pt idx="4083">
                  <c:v>0.26388888888888884</c:v>
                </c:pt>
                <c:pt idx="4084">
                  <c:v>0.1916666666666666</c:v>
                </c:pt>
                <c:pt idx="4085">
                  <c:v>0.28104575163398682</c:v>
                </c:pt>
                <c:pt idx="4086">
                  <c:v>0.23837209302325582</c:v>
                </c:pt>
                <c:pt idx="4087">
                  <c:v>0.23837209302325582</c:v>
                </c:pt>
                <c:pt idx="4088">
                  <c:v>0.34274193548387094</c:v>
                </c:pt>
                <c:pt idx="4089">
                  <c:v>0.28632478632478625</c:v>
                </c:pt>
                <c:pt idx="4090">
                  <c:v>0.29140461215932911</c:v>
                </c:pt>
                <c:pt idx="4091">
                  <c:v>0.21341463414634146</c:v>
                </c:pt>
                <c:pt idx="4092">
                  <c:v>0.28632478632478625</c:v>
                </c:pt>
                <c:pt idx="4093">
                  <c:v>0.30701754385964913</c:v>
                </c:pt>
                <c:pt idx="4094">
                  <c:v>0.34375</c:v>
                </c:pt>
                <c:pt idx="4095">
                  <c:v>0.26984126984126983</c:v>
                </c:pt>
                <c:pt idx="4096">
                  <c:v>0.28104575163398682</c:v>
                </c:pt>
                <c:pt idx="4097">
                  <c:v>0.32916666666666666</c:v>
                </c:pt>
                <c:pt idx="4098">
                  <c:v>0.32916666666666666</c:v>
                </c:pt>
                <c:pt idx="4099">
                  <c:v>0.26984126984126983</c:v>
                </c:pt>
                <c:pt idx="4100">
                  <c:v>0.1858974358974359</c:v>
                </c:pt>
                <c:pt idx="4101">
                  <c:v>0.21341463414634146</c:v>
                </c:pt>
                <c:pt idx="4102">
                  <c:v>0.32916666666666666</c:v>
                </c:pt>
                <c:pt idx="4103">
                  <c:v>0.33606557377049179</c:v>
                </c:pt>
                <c:pt idx="4104">
                  <c:v>0.1858974358974359</c:v>
                </c:pt>
                <c:pt idx="4105">
                  <c:v>0.29090909090909089</c:v>
                </c:pt>
                <c:pt idx="4106">
                  <c:v>0.34274193548387094</c:v>
                </c:pt>
                <c:pt idx="4107">
                  <c:v>0.29910714285714285</c:v>
                </c:pt>
                <c:pt idx="4108">
                  <c:v>0.25768321513002374</c:v>
                </c:pt>
                <c:pt idx="4109">
                  <c:v>0.23837209302325582</c:v>
                </c:pt>
                <c:pt idx="4110">
                  <c:v>0.27857142857142858</c:v>
                </c:pt>
                <c:pt idx="4111">
                  <c:v>0.29140461215932911</c:v>
                </c:pt>
                <c:pt idx="4112">
                  <c:v>0.33606557377049179</c:v>
                </c:pt>
                <c:pt idx="4113">
                  <c:v>0.30970149253731344</c:v>
                </c:pt>
                <c:pt idx="4114">
                  <c:v>0.22619047619047619</c:v>
                </c:pt>
                <c:pt idx="4115">
                  <c:v>0.29910714285714285</c:v>
                </c:pt>
                <c:pt idx="4116">
                  <c:v>0.32203389830508472</c:v>
                </c:pt>
                <c:pt idx="4117">
                  <c:v>0.26388888888888884</c:v>
                </c:pt>
                <c:pt idx="4118">
                  <c:v>0.29140461215932911</c:v>
                </c:pt>
                <c:pt idx="4119">
                  <c:v>0.34274193548387094</c:v>
                </c:pt>
                <c:pt idx="4120">
                  <c:v>0.34274193548387094</c:v>
                </c:pt>
                <c:pt idx="4121">
                  <c:v>0.33205128205128198</c:v>
                </c:pt>
                <c:pt idx="4122">
                  <c:v>0.28104575163398682</c:v>
                </c:pt>
                <c:pt idx="4123">
                  <c:v>0.34274193548387094</c:v>
                </c:pt>
                <c:pt idx="4124">
                  <c:v>0.24444444444444444</c:v>
                </c:pt>
                <c:pt idx="4125">
                  <c:v>0.22619047619047619</c:v>
                </c:pt>
                <c:pt idx="4126">
                  <c:v>0.27555555555555555</c:v>
                </c:pt>
                <c:pt idx="4127">
                  <c:v>0.21536796536796532</c:v>
                </c:pt>
                <c:pt idx="4128">
                  <c:v>0.34274193548387094</c:v>
                </c:pt>
                <c:pt idx="4129">
                  <c:v>0.33205128205128198</c:v>
                </c:pt>
                <c:pt idx="4130">
                  <c:v>0.29090909090909089</c:v>
                </c:pt>
                <c:pt idx="4131">
                  <c:v>0.27555555555555555</c:v>
                </c:pt>
                <c:pt idx="4132">
                  <c:v>0.33606557377049179</c:v>
                </c:pt>
                <c:pt idx="4133">
                  <c:v>0.28104575163398682</c:v>
                </c:pt>
                <c:pt idx="4134">
                  <c:v>0.25120772946859909</c:v>
                </c:pt>
                <c:pt idx="4135">
                  <c:v>0.26877934272300463</c:v>
                </c:pt>
                <c:pt idx="4136">
                  <c:v>0.25120772946859909</c:v>
                </c:pt>
                <c:pt idx="4137">
                  <c:v>0.26388888888888884</c:v>
                </c:pt>
                <c:pt idx="4138">
                  <c:v>0.27857142857142858</c:v>
                </c:pt>
                <c:pt idx="4139">
                  <c:v>0.32916666666666666</c:v>
                </c:pt>
                <c:pt idx="4140">
                  <c:v>0.32916666666666666</c:v>
                </c:pt>
                <c:pt idx="4141">
                  <c:v>0.29629629629629628</c:v>
                </c:pt>
                <c:pt idx="4142">
                  <c:v>0.28632478632478625</c:v>
                </c:pt>
                <c:pt idx="4143">
                  <c:v>0.30970149253731344</c:v>
                </c:pt>
                <c:pt idx="4144">
                  <c:v>0.27555555555555555</c:v>
                </c:pt>
                <c:pt idx="4145">
                  <c:v>0.26388888888888884</c:v>
                </c:pt>
                <c:pt idx="4146">
                  <c:v>0.27555555555555555</c:v>
                </c:pt>
                <c:pt idx="4147">
                  <c:v>0.33606557377049179</c:v>
                </c:pt>
                <c:pt idx="4148">
                  <c:v>0.33606557377049179</c:v>
                </c:pt>
                <c:pt idx="4149">
                  <c:v>0.34920634920634919</c:v>
                </c:pt>
                <c:pt idx="4150">
                  <c:v>0.25</c:v>
                </c:pt>
                <c:pt idx="4151">
                  <c:v>0.25768321513002374</c:v>
                </c:pt>
                <c:pt idx="4152">
                  <c:v>0.27555555555555555</c:v>
                </c:pt>
                <c:pt idx="4153">
                  <c:v>0.32916666666666666</c:v>
                </c:pt>
                <c:pt idx="4154">
                  <c:v>0.31465517241379309</c:v>
                </c:pt>
                <c:pt idx="4155">
                  <c:v>0.22619047619047619</c:v>
                </c:pt>
                <c:pt idx="4156">
                  <c:v>0.30970149253731344</c:v>
                </c:pt>
                <c:pt idx="4157">
                  <c:v>0.29901960784313719</c:v>
                </c:pt>
                <c:pt idx="4158">
                  <c:v>0.24444444444444444</c:v>
                </c:pt>
                <c:pt idx="4159">
                  <c:v>0.32203389830508472</c:v>
                </c:pt>
                <c:pt idx="4160">
                  <c:v>0.34375</c:v>
                </c:pt>
                <c:pt idx="4161">
                  <c:v>0.25120772946859909</c:v>
                </c:pt>
                <c:pt idx="4162">
                  <c:v>0.28104575163398682</c:v>
                </c:pt>
                <c:pt idx="4163">
                  <c:v>0.29090909090909089</c:v>
                </c:pt>
                <c:pt idx="4164">
                  <c:v>0.27555555555555555</c:v>
                </c:pt>
                <c:pt idx="4165">
                  <c:v>0.21341463414634146</c:v>
                </c:pt>
                <c:pt idx="4166">
                  <c:v>0.33606557377049179</c:v>
                </c:pt>
                <c:pt idx="4167">
                  <c:v>0.29140461215932911</c:v>
                </c:pt>
                <c:pt idx="4168">
                  <c:v>0.32203389830508472</c:v>
                </c:pt>
                <c:pt idx="4169">
                  <c:v>0.28104575163398682</c:v>
                </c:pt>
                <c:pt idx="4170">
                  <c:v>0.32916666666666666</c:v>
                </c:pt>
                <c:pt idx="4171">
                  <c:v>0.25120772946859909</c:v>
                </c:pt>
                <c:pt idx="4172">
                  <c:v>0.32916666666666666</c:v>
                </c:pt>
                <c:pt idx="4173">
                  <c:v>0.22619047619047619</c:v>
                </c:pt>
                <c:pt idx="4174">
                  <c:v>0.22619047619047619</c:v>
                </c:pt>
                <c:pt idx="4175">
                  <c:v>0.27555555555555555</c:v>
                </c:pt>
                <c:pt idx="4176">
                  <c:v>0.29090909090909089</c:v>
                </c:pt>
                <c:pt idx="4177">
                  <c:v>0.29629629629629628</c:v>
                </c:pt>
                <c:pt idx="4178">
                  <c:v>0.27857142857142858</c:v>
                </c:pt>
                <c:pt idx="4179">
                  <c:v>0.30970149253731344</c:v>
                </c:pt>
                <c:pt idx="4180">
                  <c:v>0.33606557377049179</c:v>
                </c:pt>
                <c:pt idx="4181">
                  <c:v>0.26388888888888884</c:v>
                </c:pt>
                <c:pt idx="4182">
                  <c:v>0.24444444444444444</c:v>
                </c:pt>
                <c:pt idx="4183">
                  <c:v>0.1858974358974359</c:v>
                </c:pt>
                <c:pt idx="4184">
                  <c:v>0.28104575163398682</c:v>
                </c:pt>
                <c:pt idx="4185">
                  <c:v>0.34375</c:v>
                </c:pt>
                <c:pt idx="4186">
                  <c:v>0.28632478632478625</c:v>
                </c:pt>
                <c:pt idx="4187">
                  <c:v>0.30701754385964913</c:v>
                </c:pt>
                <c:pt idx="4188">
                  <c:v>0.27555555555555555</c:v>
                </c:pt>
                <c:pt idx="4189">
                  <c:v>0.27555555555555555</c:v>
                </c:pt>
                <c:pt idx="4190">
                  <c:v>0.2592592592592593</c:v>
                </c:pt>
                <c:pt idx="4191">
                  <c:v>0.34274193548387094</c:v>
                </c:pt>
                <c:pt idx="4192">
                  <c:v>0.34274193548387094</c:v>
                </c:pt>
                <c:pt idx="4193">
                  <c:v>0.33606557377049179</c:v>
                </c:pt>
                <c:pt idx="4194">
                  <c:v>0.28632478632478625</c:v>
                </c:pt>
                <c:pt idx="4195">
                  <c:v>0.25768321513002374</c:v>
                </c:pt>
                <c:pt idx="4196">
                  <c:v>0.29629629629629628</c:v>
                </c:pt>
                <c:pt idx="4197">
                  <c:v>0.27555555555555555</c:v>
                </c:pt>
                <c:pt idx="4198">
                  <c:v>0.25</c:v>
                </c:pt>
                <c:pt idx="4199">
                  <c:v>0.32203389830508472</c:v>
                </c:pt>
                <c:pt idx="4200">
                  <c:v>0.28632478632478625</c:v>
                </c:pt>
                <c:pt idx="4201">
                  <c:v>0.34375</c:v>
                </c:pt>
                <c:pt idx="4202">
                  <c:v>0.26388888888888884</c:v>
                </c:pt>
                <c:pt idx="4203">
                  <c:v>0.29090909090909089</c:v>
                </c:pt>
                <c:pt idx="4204">
                  <c:v>0.28632478632478625</c:v>
                </c:pt>
                <c:pt idx="4205">
                  <c:v>0.28632478632478625</c:v>
                </c:pt>
                <c:pt idx="4206">
                  <c:v>0.25768321513002374</c:v>
                </c:pt>
                <c:pt idx="4207">
                  <c:v>0.29910714285714285</c:v>
                </c:pt>
                <c:pt idx="4208">
                  <c:v>0.32203389830508472</c:v>
                </c:pt>
                <c:pt idx="4209">
                  <c:v>0.28104575163398682</c:v>
                </c:pt>
                <c:pt idx="4210">
                  <c:v>0.25120772946859909</c:v>
                </c:pt>
                <c:pt idx="4211">
                  <c:v>0.34375</c:v>
                </c:pt>
                <c:pt idx="4212">
                  <c:v>0.34274193548387094</c:v>
                </c:pt>
                <c:pt idx="4213">
                  <c:v>0.26388888888888884</c:v>
                </c:pt>
                <c:pt idx="4214">
                  <c:v>0.23222222222222227</c:v>
                </c:pt>
                <c:pt idx="4215">
                  <c:v>0.27555555555555555</c:v>
                </c:pt>
                <c:pt idx="4216">
                  <c:v>0.25</c:v>
                </c:pt>
                <c:pt idx="4217">
                  <c:v>0.34274193548387094</c:v>
                </c:pt>
                <c:pt idx="4218">
                  <c:v>0.33606557377049179</c:v>
                </c:pt>
                <c:pt idx="4219">
                  <c:v>0.27857142857142858</c:v>
                </c:pt>
                <c:pt idx="4220">
                  <c:v>0.34920634920634919</c:v>
                </c:pt>
                <c:pt idx="4221">
                  <c:v>0.34920634920634919</c:v>
                </c:pt>
                <c:pt idx="4222">
                  <c:v>0.34274193548387094</c:v>
                </c:pt>
                <c:pt idx="4223">
                  <c:v>0.27555555555555555</c:v>
                </c:pt>
                <c:pt idx="4224">
                  <c:v>0.26984126984126983</c:v>
                </c:pt>
                <c:pt idx="4225">
                  <c:v>0.34274193548387094</c:v>
                </c:pt>
                <c:pt idx="4226">
                  <c:v>0.28104575163398682</c:v>
                </c:pt>
                <c:pt idx="4227">
                  <c:v>0.34274193548387094</c:v>
                </c:pt>
                <c:pt idx="4228">
                  <c:v>0.29140461215932911</c:v>
                </c:pt>
                <c:pt idx="4229">
                  <c:v>0.29910714285714285</c:v>
                </c:pt>
                <c:pt idx="4230">
                  <c:v>0.32916666666666666</c:v>
                </c:pt>
                <c:pt idx="4231">
                  <c:v>0.32070707070707077</c:v>
                </c:pt>
                <c:pt idx="4232">
                  <c:v>0.1388888888888889</c:v>
                </c:pt>
                <c:pt idx="4233">
                  <c:v>0.29910714285714285</c:v>
                </c:pt>
                <c:pt idx="4234">
                  <c:v>0.32916666666666666</c:v>
                </c:pt>
                <c:pt idx="4235">
                  <c:v>0.22619047619047619</c:v>
                </c:pt>
                <c:pt idx="4236">
                  <c:v>0.26984126984126983</c:v>
                </c:pt>
                <c:pt idx="4237">
                  <c:v>0.34375</c:v>
                </c:pt>
                <c:pt idx="4238">
                  <c:v>0.15384615384615394</c:v>
                </c:pt>
                <c:pt idx="4239">
                  <c:v>0.29629629629629628</c:v>
                </c:pt>
                <c:pt idx="4240">
                  <c:v>0.31465517241379309</c:v>
                </c:pt>
                <c:pt idx="4241">
                  <c:v>0.34920634920634919</c:v>
                </c:pt>
                <c:pt idx="4242">
                  <c:v>0.32916666666666666</c:v>
                </c:pt>
                <c:pt idx="4243">
                  <c:v>0.30701754385964913</c:v>
                </c:pt>
                <c:pt idx="4244">
                  <c:v>0.29629629629629628</c:v>
                </c:pt>
                <c:pt idx="4245">
                  <c:v>0.1858974358974359</c:v>
                </c:pt>
                <c:pt idx="4246">
                  <c:v>0.28104575163398682</c:v>
                </c:pt>
                <c:pt idx="4247">
                  <c:v>0.27555555555555555</c:v>
                </c:pt>
                <c:pt idx="4248">
                  <c:v>0.31465517241379309</c:v>
                </c:pt>
                <c:pt idx="4249">
                  <c:v>0.25</c:v>
                </c:pt>
                <c:pt idx="4250">
                  <c:v>0.25768321513002374</c:v>
                </c:pt>
                <c:pt idx="4251">
                  <c:v>0.30701754385964913</c:v>
                </c:pt>
                <c:pt idx="4252">
                  <c:v>0.32203389830508472</c:v>
                </c:pt>
                <c:pt idx="4253">
                  <c:v>0.26984126984126983</c:v>
                </c:pt>
                <c:pt idx="4254">
                  <c:v>0.33205128205128198</c:v>
                </c:pt>
                <c:pt idx="4255">
                  <c:v>0.26984126984126983</c:v>
                </c:pt>
                <c:pt idx="4256">
                  <c:v>0.26388888888888884</c:v>
                </c:pt>
                <c:pt idx="4257">
                  <c:v>0.29140461215932911</c:v>
                </c:pt>
                <c:pt idx="4258">
                  <c:v>0.32203389830508472</c:v>
                </c:pt>
                <c:pt idx="4259">
                  <c:v>0.32203389830508472</c:v>
                </c:pt>
                <c:pt idx="4260">
                  <c:v>0.24444444444444444</c:v>
                </c:pt>
                <c:pt idx="4261">
                  <c:v>0.27555555555555555</c:v>
                </c:pt>
                <c:pt idx="4262">
                  <c:v>0.29901960784313719</c:v>
                </c:pt>
                <c:pt idx="4263">
                  <c:v>0.26877934272300463</c:v>
                </c:pt>
                <c:pt idx="4264">
                  <c:v>0.28864734299516914</c:v>
                </c:pt>
                <c:pt idx="4265">
                  <c:v>0.28632478632478625</c:v>
                </c:pt>
                <c:pt idx="4266">
                  <c:v>0.27555555555555555</c:v>
                </c:pt>
                <c:pt idx="4267">
                  <c:v>0.30701754385964913</c:v>
                </c:pt>
                <c:pt idx="4268">
                  <c:v>0.28864734299516914</c:v>
                </c:pt>
                <c:pt idx="4269">
                  <c:v>0.29140461215932911</c:v>
                </c:pt>
                <c:pt idx="4270">
                  <c:v>0.29629629629629628</c:v>
                </c:pt>
                <c:pt idx="4271">
                  <c:v>0.1858974358974359</c:v>
                </c:pt>
                <c:pt idx="4272">
                  <c:v>0.30701754385964913</c:v>
                </c:pt>
                <c:pt idx="4273">
                  <c:v>0.34375</c:v>
                </c:pt>
                <c:pt idx="4274">
                  <c:v>0.28632478632478625</c:v>
                </c:pt>
                <c:pt idx="4275">
                  <c:v>0.26877934272300463</c:v>
                </c:pt>
                <c:pt idx="4276">
                  <c:v>0.22619047619047619</c:v>
                </c:pt>
                <c:pt idx="4277">
                  <c:v>0.31465517241379309</c:v>
                </c:pt>
                <c:pt idx="4278">
                  <c:v>0.30701754385964913</c:v>
                </c:pt>
                <c:pt idx="4279">
                  <c:v>0.26388888888888884</c:v>
                </c:pt>
                <c:pt idx="4280">
                  <c:v>0.25768321513002374</c:v>
                </c:pt>
                <c:pt idx="4281">
                  <c:v>0.27555555555555555</c:v>
                </c:pt>
                <c:pt idx="4282">
                  <c:v>0.29629629629629628</c:v>
                </c:pt>
                <c:pt idx="4283">
                  <c:v>0.33205128205128198</c:v>
                </c:pt>
                <c:pt idx="4284">
                  <c:v>0.1858974358974359</c:v>
                </c:pt>
                <c:pt idx="4285">
                  <c:v>0.34375</c:v>
                </c:pt>
                <c:pt idx="4286">
                  <c:v>0.2592592592592593</c:v>
                </c:pt>
                <c:pt idx="4287">
                  <c:v>0.29090909090909089</c:v>
                </c:pt>
                <c:pt idx="4288">
                  <c:v>0.29629629629629628</c:v>
                </c:pt>
                <c:pt idx="4289">
                  <c:v>0.29629629629629628</c:v>
                </c:pt>
                <c:pt idx="4290">
                  <c:v>0.28104575163398682</c:v>
                </c:pt>
                <c:pt idx="4291">
                  <c:v>0.2</c:v>
                </c:pt>
                <c:pt idx="4292">
                  <c:v>0.32916666666666666</c:v>
                </c:pt>
                <c:pt idx="4293">
                  <c:v>0.28632478632478625</c:v>
                </c:pt>
                <c:pt idx="4294">
                  <c:v>0.28864734299516914</c:v>
                </c:pt>
                <c:pt idx="4295">
                  <c:v>0.25</c:v>
                </c:pt>
                <c:pt idx="4296">
                  <c:v>0.34274193548387094</c:v>
                </c:pt>
                <c:pt idx="4297">
                  <c:v>0.27218934911242615</c:v>
                </c:pt>
                <c:pt idx="4298">
                  <c:v>0.34274193548387094</c:v>
                </c:pt>
                <c:pt idx="4299">
                  <c:v>0.28104575163398682</c:v>
                </c:pt>
                <c:pt idx="4300">
                  <c:v>0.34920634920634919</c:v>
                </c:pt>
                <c:pt idx="4301">
                  <c:v>0.32916666666666666</c:v>
                </c:pt>
                <c:pt idx="4302">
                  <c:v>0.29090909090909089</c:v>
                </c:pt>
                <c:pt idx="4303">
                  <c:v>0.29090909090909089</c:v>
                </c:pt>
                <c:pt idx="4304">
                  <c:v>0.28104575163398682</c:v>
                </c:pt>
                <c:pt idx="4305">
                  <c:v>0.31465517241379309</c:v>
                </c:pt>
                <c:pt idx="4306">
                  <c:v>0.26877934272300463</c:v>
                </c:pt>
                <c:pt idx="4307">
                  <c:v>0.31465517241379309</c:v>
                </c:pt>
                <c:pt idx="4308">
                  <c:v>0.31465517241379309</c:v>
                </c:pt>
                <c:pt idx="4309">
                  <c:v>0.33205128205128198</c:v>
                </c:pt>
                <c:pt idx="4310">
                  <c:v>0.26388888888888884</c:v>
                </c:pt>
                <c:pt idx="4311">
                  <c:v>0.29090909090909089</c:v>
                </c:pt>
                <c:pt idx="4312">
                  <c:v>0.29090909090909089</c:v>
                </c:pt>
                <c:pt idx="4313">
                  <c:v>0.31465517241379309</c:v>
                </c:pt>
                <c:pt idx="4314">
                  <c:v>0.28104575163398682</c:v>
                </c:pt>
                <c:pt idx="4315">
                  <c:v>0.29629629629629628</c:v>
                </c:pt>
                <c:pt idx="4316">
                  <c:v>0.23837209302325582</c:v>
                </c:pt>
                <c:pt idx="4317">
                  <c:v>0.2592592592592593</c:v>
                </c:pt>
                <c:pt idx="4318">
                  <c:v>0.29629629629629628</c:v>
                </c:pt>
                <c:pt idx="4319">
                  <c:v>0.30970149253731344</c:v>
                </c:pt>
                <c:pt idx="4320">
                  <c:v>0.28632478632478625</c:v>
                </c:pt>
                <c:pt idx="4321">
                  <c:v>0.22015915119363402</c:v>
                </c:pt>
                <c:pt idx="4322">
                  <c:v>0.32916666666666666</c:v>
                </c:pt>
                <c:pt idx="4323">
                  <c:v>0.30701754385964913</c:v>
                </c:pt>
                <c:pt idx="4324">
                  <c:v>0.29140461215932911</c:v>
                </c:pt>
                <c:pt idx="4325">
                  <c:v>0.32203389830508472</c:v>
                </c:pt>
                <c:pt idx="4326">
                  <c:v>0.21341463414634146</c:v>
                </c:pt>
                <c:pt idx="4327">
                  <c:v>0.26388888888888884</c:v>
                </c:pt>
                <c:pt idx="4328">
                  <c:v>0.28632478632478625</c:v>
                </c:pt>
                <c:pt idx="4329">
                  <c:v>0.29910714285714285</c:v>
                </c:pt>
                <c:pt idx="4330">
                  <c:v>0.14285714285714285</c:v>
                </c:pt>
                <c:pt idx="4331">
                  <c:v>0.23222222222222227</c:v>
                </c:pt>
                <c:pt idx="4332">
                  <c:v>0.28632478632478625</c:v>
                </c:pt>
                <c:pt idx="4333">
                  <c:v>0.25768321513002374</c:v>
                </c:pt>
                <c:pt idx="4334">
                  <c:v>0.25120772946859909</c:v>
                </c:pt>
                <c:pt idx="4335">
                  <c:v>0.29629629629629628</c:v>
                </c:pt>
                <c:pt idx="4336">
                  <c:v>0.33606557377049179</c:v>
                </c:pt>
                <c:pt idx="4337">
                  <c:v>0.25768321513002374</c:v>
                </c:pt>
                <c:pt idx="4338">
                  <c:v>0.32070707070707077</c:v>
                </c:pt>
                <c:pt idx="4339">
                  <c:v>0.28632478632478625</c:v>
                </c:pt>
                <c:pt idx="4340">
                  <c:v>0.32203389830508472</c:v>
                </c:pt>
                <c:pt idx="4341">
                  <c:v>0.28864734299516914</c:v>
                </c:pt>
                <c:pt idx="4342">
                  <c:v>0.29090909090909089</c:v>
                </c:pt>
                <c:pt idx="4343">
                  <c:v>0.29901960784313719</c:v>
                </c:pt>
                <c:pt idx="4344">
                  <c:v>0.23222222222222227</c:v>
                </c:pt>
                <c:pt idx="4345">
                  <c:v>0.29910714285714285</c:v>
                </c:pt>
                <c:pt idx="4346">
                  <c:v>0.29140461215932911</c:v>
                </c:pt>
                <c:pt idx="4347">
                  <c:v>0.27555555555555555</c:v>
                </c:pt>
                <c:pt idx="4348">
                  <c:v>0.21536796536796532</c:v>
                </c:pt>
                <c:pt idx="4349">
                  <c:v>0.2592592592592593</c:v>
                </c:pt>
                <c:pt idx="4350">
                  <c:v>0.30701754385964913</c:v>
                </c:pt>
                <c:pt idx="4351">
                  <c:v>0.25768321513002374</c:v>
                </c:pt>
                <c:pt idx="4352">
                  <c:v>0.26984126984126983</c:v>
                </c:pt>
                <c:pt idx="4353">
                  <c:v>0.24444444444444444</c:v>
                </c:pt>
                <c:pt idx="4354">
                  <c:v>0.32203389830508472</c:v>
                </c:pt>
                <c:pt idx="4355">
                  <c:v>0.14285714285714285</c:v>
                </c:pt>
                <c:pt idx="4356">
                  <c:v>0.27555555555555555</c:v>
                </c:pt>
                <c:pt idx="4357">
                  <c:v>0.26984126984126983</c:v>
                </c:pt>
                <c:pt idx="4358">
                  <c:v>0.29090909090909089</c:v>
                </c:pt>
                <c:pt idx="4359">
                  <c:v>0.28632478632478625</c:v>
                </c:pt>
                <c:pt idx="4360">
                  <c:v>0.31465517241379309</c:v>
                </c:pt>
                <c:pt idx="4361">
                  <c:v>0.2592592592592593</c:v>
                </c:pt>
                <c:pt idx="4362">
                  <c:v>0.26984126984126983</c:v>
                </c:pt>
                <c:pt idx="4363">
                  <c:v>0.32916666666666666</c:v>
                </c:pt>
                <c:pt idx="4364">
                  <c:v>0.23837209302325582</c:v>
                </c:pt>
                <c:pt idx="4365">
                  <c:v>0.29140461215932911</c:v>
                </c:pt>
                <c:pt idx="4366">
                  <c:v>0.29629629629629628</c:v>
                </c:pt>
                <c:pt idx="4367">
                  <c:v>0.32203389830508472</c:v>
                </c:pt>
                <c:pt idx="4368">
                  <c:v>0.33606557377049179</c:v>
                </c:pt>
                <c:pt idx="4369">
                  <c:v>0.32916666666666666</c:v>
                </c:pt>
                <c:pt idx="4370">
                  <c:v>0.25768321513002374</c:v>
                </c:pt>
                <c:pt idx="4371">
                  <c:v>0.26984126984126983</c:v>
                </c:pt>
                <c:pt idx="4372">
                  <c:v>0.30701754385964913</c:v>
                </c:pt>
                <c:pt idx="4373">
                  <c:v>0.34274193548387094</c:v>
                </c:pt>
                <c:pt idx="4374">
                  <c:v>0.21341463414634146</c:v>
                </c:pt>
                <c:pt idx="4375">
                  <c:v>0.31465517241379309</c:v>
                </c:pt>
                <c:pt idx="4376">
                  <c:v>0.29140461215932911</c:v>
                </c:pt>
                <c:pt idx="4377">
                  <c:v>0.29629629629629628</c:v>
                </c:pt>
                <c:pt idx="4378">
                  <c:v>0.26388888888888884</c:v>
                </c:pt>
                <c:pt idx="4379">
                  <c:v>0.23837209302325582</c:v>
                </c:pt>
                <c:pt idx="4380">
                  <c:v>0.32916666666666666</c:v>
                </c:pt>
                <c:pt idx="4381">
                  <c:v>0.29090909090909089</c:v>
                </c:pt>
                <c:pt idx="4382">
                  <c:v>0.26388888888888884</c:v>
                </c:pt>
                <c:pt idx="4383">
                  <c:v>0.32203389830508472</c:v>
                </c:pt>
                <c:pt idx="4384">
                  <c:v>0.2592592592592593</c:v>
                </c:pt>
                <c:pt idx="4385">
                  <c:v>0.29629629629629628</c:v>
                </c:pt>
                <c:pt idx="4386">
                  <c:v>0.32916666666666666</c:v>
                </c:pt>
                <c:pt idx="4387">
                  <c:v>0.34920634920634919</c:v>
                </c:pt>
                <c:pt idx="4388">
                  <c:v>0.29910714285714285</c:v>
                </c:pt>
                <c:pt idx="4389">
                  <c:v>0.1858974358974359</c:v>
                </c:pt>
                <c:pt idx="4390">
                  <c:v>0.21341463414634146</c:v>
                </c:pt>
                <c:pt idx="4391">
                  <c:v>0.19106699751861031</c:v>
                </c:pt>
                <c:pt idx="4392">
                  <c:v>0.27555555555555555</c:v>
                </c:pt>
                <c:pt idx="4393">
                  <c:v>0.29090909090909089</c:v>
                </c:pt>
                <c:pt idx="4394">
                  <c:v>0.30701754385964913</c:v>
                </c:pt>
                <c:pt idx="4395">
                  <c:v>0.26984126984126983</c:v>
                </c:pt>
                <c:pt idx="4396">
                  <c:v>0.34375</c:v>
                </c:pt>
                <c:pt idx="4397">
                  <c:v>0.30970149253731344</c:v>
                </c:pt>
                <c:pt idx="4398">
                  <c:v>0.29910714285714285</c:v>
                </c:pt>
                <c:pt idx="4399">
                  <c:v>0.29140461215932911</c:v>
                </c:pt>
                <c:pt idx="4400">
                  <c:v>0.25768321513002374</c:v>
                </c:pt>
                <c:pt idx="4401">
                  <c:v>0.24099099099099092</c:v>
                </c:pt>
                <c:pt idx="4402">
                  <c:v>0.2592592592592593</c:v>
                </c:pt>
                <c:pt idx="4403">
                  <c:v>0.29090909090909089</c:v>
                </c:pt>
                <c:pt idx="4404">
                  <c:v>0.30701754385964913</c:v>
                </c:pt>
                <c:pt idx="4405">
                  <c:v>0.31465517241379309</c:v>
                </c:pt>
                <c:pt idx="4406">
                  <c:v>0.2592592592592593</c:v>
                </c:pt>
                <c:pt idx="4407">
                  <c:v>0.27555555555555555</c:v>
                </c:pt>
                <c:pt idx="4408">
                  <c:v>0.29090909090909089</c:v>
                </c:pt>
                <c:pt idx="4409">
                  <c:v>0.34274193548387094</c:v>
                </c:pt>
                <c:pt idx="4410">
                  <c:v>0.30701754385964913</c:v>
                </c:pt>
                <c:pt idx="4411">
                  <c:v>0.34375</c:v>
                </c:pt>
                <c:pt idx="4412">
                  <c:v>0.28864734299516914</c:v>
                </c:pt>
                <c:pt idx="4413">
                  <c:v>0.2</c:v>
                </c:pt>
                <c:pt idx="4414">
                  <c:v>0.25768321513002374</c:v>
                </c:pt>
                <c:pt idx="4415">
                  <c:v>0.33606557377049179</c:v>
                </c:pt>
                <c:pt idx="4416">
                  <c:v>0.25</c:v>
                </c:pt>
                <c:pt idx="4417">
                  <c:v>0.32203389830508472</c:v>
                </c:pt>
                <c:pt idx="4418">
                  <c:v>0.29629629629629628</c:v>
                </c:pt>
                <c:pt idx="4419">
                  <c:v>0.28104575163398682</c:v>
                </c:pt>
                <c:pt idx="4420">
                  <c:v>0.26388888888888884</c:v>
                </c:pt>
                <c:pt idx="4421">
                  <c:v>0.29090909090909089</c:v>
                </c:pt>
                <c:pt idx="4422">
                  <c:v>0.28864734299516914</c:v>
                </c:pt>
                <c:pt idx="4423">
                  <c:v>0.32916666666666666</c:v>
                </c:pt>
                <c:pt idx="4424">
                  <c:v>0.24444444444444444</c:v>
                </c:pt>
                <c:pt idx="4425">
                  <c:v>0.29629629629629628</c:v>
                </c:pt>
                <c:pt idx="4426">
                  <c:v>0.24444444444444444</c:v>
                </c:pt>
                <c:pt idx="4427">
                  <c:v>0.32203389830508472</c:v>
                </c:pt>
                <c:pt idx="4428">
                  <c:v>0.28632478632478625</c:v>
                </c:pt>
                <c:pt idx="4429">
                  <c:v>0.34920634920634919</c:v>
                </c:pt>
                <c:pt idx="4430">
                  <c:v>0.31465517241379309</c:v>
                </c:pt>
                <c:pt idx="4431">
                  <c:v>0.21341463414634146</c:v>
                </c:pt>
                <c:pt idx="4432">
                  <c:v>0.34920634920634919</c:v>
                </c:pt>
                <c:pt idx="4433">
                  <c:v>0.28632478632478625</c:v>
                </c:pt>
                <c:pt idx="4434">
                  <c:v>0.28104575163398682</c:v>
                </c:pt>
                <c:pt idx="4435">
                  <c:v>0.29090909090909089</c:v>
                </c:pt>
                <c:pt idx="4436">
                  <c:v>0.29910714285714285</c:v>
                </c:pt>
                <c:pt idx="4437">
                  <c:v>0.26984126984126983</c:v>
                </c:pt>
                <c:pt idx="4438">
                  <c:v>0.33606557377049179</c:v>
                </c:pt>
                <c:pt idx="4439">
                  <c:v>0.28632478632478625</c:v>
                </c:pt>
                <c:pt idx="4440">
                  <c:v>0.29629629629629628</c:v>
                </c:pt>
                <c:pt idx="4441">
                  <c:v>0.28104575163398682</c:v>
                </c:pt>
                <c:pt idx="4442">
                  <c:v>0.17105263157894737</c:v>
                </c:pt>
                <c:pt idx="4443">
                  <c:v>0.25768321513002374</c:v>
                </c:pt>
                <c:pt idx="4444">
                  <c:v>0.25768321513002374</c:v>
                </c:pt>
                <c:pt idx="4445">
                  <c:v>0.28104575163398682</c:v>
                </c:pt>
                <c:pt idx="4446">
                  <c:v>0.28104575163398682</c:v>
                </c:pt>
                <c:pt idx="4447">
                  <c:v>0.22619047619047619</c:v>
                </c:pt>
                <c:pt idx="4448">
                  <c:v>0.30701754385964913</c:v>
                </c:pt>
                <c:pt idx="4449">
                  <c:v>0.26984126984126983</c:v>
                </c:pt>
                <c:pt idx="4450">
                  <c:v>0.28632478632478625</c:v>
                </c:pt>
                <c:pt idx="4451">
                  <c:v>0.34375</c:v>
                </c:pt>
                <c:pt idx="4452">
                  <c:v>0.25</c:v>
                </c:pt>
                <c:pt idx="4453">
                  <c:v>0.29629629629629628</c:v>
                </c:pt>
                <c:pt idx="4454">
                  <c:v>0.26877934272300463</c:v>
                </c:pt>
                <c:pt idx="4455">
                  <c:v>0.30701754385964913</c:v>
                </c:pt>
                <c:pt idx="4456">
                  <c:v>0.31465517241379309</c:v>
                </c:pt>
                <c:pt idx="4457">
                  <c:v>0.26388888888888884</c:v>
                </c:pt>
                <c:pt idx="4458">
                  <c:v>0.25120772946859909</c:v>
                </c:pt>
                <c:pt idx="4459">
                  <c:v>0.24444444444444444</c:v>
                </c:pt>
                <c:pt idx="4460">
                  <c:v>0.33606557377049179</c:v>
                </c:pt>
                <c:pt idx="4461">
                  <c:v>0.24444444444444444</c:v>
                </c:pt>
                <c:pt idx="4462">
                  <c:v>0.28104575163398682</c:v>
                </c:pt>
                <c:pt idx="4463">
                  <c:v>0.29629629629629628</c:v>
                </c:pt>
                <c:pt idx="4464">
                  <c:v>0.28104575163398682</c:v>
                </c:pt>
                <c:pt idx="4465">
                  <c:v>0.32916666666666666</c:v>
                </c:pt>
                <c:pt idx="4466">
                  <c:v>0.29090909090909089</c:v>
                </c:pt>
                <c:pt idx="4467">
                  <c:v>0.25120772946859909</c:v>
                </c:pt>
                <c:pt idx="4468">
                  <c:v>0.26388888888888884</c:v>
                </c:pt>
                <c:pt idx="4469">
                  <c:v>0.33606557377049179</c:v>
                </c:pt>
                <c:pt idx="4470">
                  <c:v>0.29629629629629628</c:v>
                </c:pt>
                <c:pt idx="4471">
                  <c:v>0.29090909090909089</c:v>
                </c:pt>
                <c:pt idx="4472">
                  <c:v>0.24444444444444444</c:v>
                </c:pt>
                <c:pt idx="4473">
                  <c:v>0.26388888888888884</c:v>
                </c:pt>
                <c:pt idx="4474">
                  <c:v>0.29140461215932911</c:v>
                </c:pt>
                <c:pt idx="4475">
                  <c:v>0.29629629629629628</c:v>
                </c:pt>
                <c:pt idx="4476">
                  <c:v>0.29629629629629628</c:v>
                </c:pt>
                <c:pt idx="4477">
                  <c:v>0.29901960784313719</c:v>
                </c:pt>
                <c:pt idx="4478">
                  <c:v>0.25</c:v>
                </c:pt>
                <c:pt idx="4479">
                  <c:v>0.34920634920634919</c:v>
                </c:pt>
                <c:pt idx="4480">
                  <c:v>0.28632478632478625</c:v>
                </c:pt>
                <c:pt idx="4481">
                  <c:v>0.29910714285714285</c:v>
                </c:pt>
                <c:pt idx="4482">
                  <c:v>0.25768321513002374</c:v>
                </c:pt>
                <c:pt idx="4483">
                  <c:v>0.1841563786008231</c:v>
                </c:pt>
                <c:pt idx="4484">
                  <c:v>0.24444444444444444</c:v>
                </c:pt>
                <c:pt idx="4485">
                  <c:v>0.29140461215932911</c:v>
                </c:pt>
                <c:pt idx="4486">
                  <c:v>0.29140461215932911</c:v>
                </c:pt>
                <c:pt idx="4487">
                  <c:v>0.33205128205128198</c:v>
                </c:pt>
                <c:pt idx="4488">
                  <c:v>0.32070707070707077</c:v>
                </c:pt>
                <c:pt idx="4489">
                  <c:v>0.28104575163398682</c:v>
                </c:pt>
                <c:pt idx="4490">
                  <c:v>0.22619047619047619</c:v>
                </c:pt>
                <c:pt idx="4491">
                  <c:v>0.34920634920634919</c:v>
                </c:pt>
                <c:pt idx="4492">
                  <c:v>0.29910714285714285</c:v>
                </c:pt>
                <c:pt idx="4493">
                  <c:v>0.29910714285714285</c:v>
                </c:pt>
                <c:pt idx="4494">
                  <c:v>0.25120772946859909</c:v>
                </c:pt>
                <c:pt idx="4495">
                  <c:v>0.22368421052631579</c:v>
                </c:pt>
                <c:pt idx="4496">
                  <c:v>0.26877934272300463</c:v>
                </c:pt>
                <c:pt idx="4497">
                  <c:v>0.33606557377049179</c:v>
                </c:pt>
                <c:pt idx="4498">
                  <c:v>0.26984126984126983</c:v>
                </c:pt>
                <c:pt idx="4499">
                  <c:v>0.33606557377049179</c:v>
                </c:pt>
                <c:pt idx="4500">
                  <c:v>0.25768321513002374</c:v>
                </c:pt>
                <c:pt idx="4501">
                  <c:v>0.32203389830508472</c:v>
                </c:pt>
                <c:pt idx="4502">
                  <c:v>0.29629629629629628</c:v>
                </c:pt>
                <c:pt idx="4503">
                  <c:v>0.26877934272300463</c:v>
                </c:pt>
                <c:pt idx="4504">
                  <c:v>0.1858974358974359</c:v>
                </c:pt>
                <c:pt idx="4505">
                  <c:v>0.30701754385964913</c:v>
                </c:pt>
                <c:pt idx="4506">
                  <c:v>0.26984126984126983</c:v>
                </c:pt>
                <c:pt idx="4507">
                  <c:v>0.29910714285714285</c:v>
                </c:pt>
                <c:pt idx="4508">
                  <c:v>0.22619047619047619</c:v>
                </c:pt>
                <c:pt idx="4509">
                  <c:v>0.2</c:v>
                </c:pt>
                <c:pt idx="4510">
                  <c:v>0.24099099099099092</c:v>
                </c:pt>
                <c:pt idx="4511">
                  <c:v>0.26984126984126983</c:v>
                </c:pt>
                <c:pt idx="4512">
                  <c:v>0.32203389830508472</c:v>
                </c:pt>
                <c:pt idx="4513">
                  <c:v>0.33606557377049179</c:v>
                </c:pt>
                <c:pt idx="4514">
                  <c:v>0.33606557377049179</c:v>
                </c:pt>
                <c:pt idx="4515">
                  <c:v>0.26984126984126983</c:v>
                </c:pt>
                <c:pt idx="4516">
                  <c:v>0.26984126984126983</c:v>
                </c:pt>
                <c:pt idx="4517">
                  <c:v>0.24444444444444444</c:v>
                </c:pt>
                <c:pt idx="4518">
                  <c:v>0.26877934272300463</c:v>
                </c:pt>
                <c:pt idx="4519">
                  <c:v>0.24444444444444444</c:v>
                </c:pt>
                <c:pt idx="4520">
                  <c:v>0.32203389830508472</c:v>
                </c:pt>
                <c:pt idx="4521">
                  <c:v>0.32070707070707077</c:v>
                </c:pt>
                <c:pt idx="4522">
                  <c:v>0.26984126984126983</c:v>
                </c:pt>
                <c:pt idx="4523">
                  <c:v>0.27555555555555555</c:v>
                </c:pt>
                <c:pt idx="4524">
                  <c:v>0.32070707070707077</c:v>
                </c:pt>
                <c:pt idx="4525">
                  <c:v>0.1916666666666666</c:v>
                </c:pt>
                <c:pt idx="4526">
                  <c:v>0.28632478632478625</c:v>
                </c:pt>
                <c:pt idx="4527">
                  <c:v>0.28632478632478625</c:v>
                </c:pt>
                <c:pt idx="4528">
                  <c:v>0.29090909090909089</c:v>
                </c:pt>
                <c:pt idx="4529">
                  <c:v>0.30701754385964913</c:v>
                </c:pt>
                <c:pt idx="4530">
                  <c:v>0.33205128205128198</c:v>
                </c:pt>
                <c:pt idx="4531">
                  <c:v>0.33606557377049179</c:v>
                </c:pt>
                <c:pt idx="4532">
                  <c:v>0.34920634920634919</c:v>
                </c:pt>
                <c:pt idx="4533">
                  <c:v>0.30701754385964913</c:v>
                </c:pt>
                <c:pt idx="4534">
                  <c:v>0.29910714285714285</c:v>
                </c:pt>
                <c:pt idx="4535">
                  <c:v>0.30701754385964913</c:v>
                </c:pt>
                <c:pt idx="4536">
                  <c:v>0.33606557377049179</c:v>
                </c:pt>
                <c:pt idx="4537">
                  <c:v>0.34920634920634919</c:v>
                </c:pt>
                <c:pt idx="4538">
                  <c:v>0.29910714285714285</c:v>
                </c:pt>
                <c:pt idx="4539">
                  <c:v>0.28632478632478625</c:v>
                </c:pt>
                <c:pt idx="4540">
                  <c:v>0.32203389830508472</c:v>
                </c:pt>
                <c:pt idx="4541">
                  <c:v>0.26388888888888884</c:v>
                </c:pt>
                <c:pt idx="4542">
                  <c:v>0.28104575163398682</c:v>
                </c:pt>
                <c:pt idx="4543">
                  <c:v>0.31465517241379309</c:v>
                </c:pt>
                <c:pt idx="4544">
                  <c:v>0.21341463414634146</c:v>
                </c:pt>
                <c:pt idx="4545">
                  <c:v>0.32070707070707077</c:v>
                </c:pt>
                <c:pt idx="4546">
                  <c:v>0.30970149253731344</c:v>
                </c:pt>
                <c:pt idx="4547">
                  <c:v>0.29901960784313719</c:v>
                </c:pt>
                <c:pt idx="4548">
                  <c:v>0.34375</c:v>
                </c:pt>
                <c:pt idx="4549">
                  <c:v>0.34274193548387094</c:v>
                </c:pt>
                <c:pt idx="4550">
                  <c:v>0.28104575163398682</c:v>
                </c:pt>
                <c:pt idx="4551">
                  <c:v>0.29910714285714285</c:v>
                </c:pt>
                <c:pt idx="4552">
                  <c:v>0.31465517241379309</c:v>
                </c:pt>
                <c:pt idx="4553">
                  <c:v>0.33606557377049179</c:v>
                </c:pt>
                <c:pt idx="4554">
                  <c:v>0.26984126984126983</c:v>
                </c:pt>
                <c:pt idx="4555">
                  <c:v>0.31465517241379309</c:v>
                </c:pt>
                <c:pt idx="4556">
                  <c:v>0.34920634920634919</c:v>
                </c:pt>
                <c:pt idx="4557">
                  <c:v>0.29140461215932911</c:v>
                </c:pt>
                <c:pt idx="4558">
                  <c:v>0.1858974358974359</c:v>
                </c:pt>
                <c:pt idx="4559">
                  <c:v>0.26984126984126983</c:v>
                </c:pt>
                <c:pt idx="4560">
                  <c:v>0.32916666666666666</c:v>
                </c:pt>
                <c:pt idx="4561">
                  <c:v>0.34920634920634919</c:v>
                </c:pt>
                <c:pt idx="4562">
                  <c:v>0.30701754385964913</c:v>
                </c:pt>
                <c:pt idx="4563">
                  <c:v>0.2</c:v>
                </c:pt>
                <c:pt idx="4564">
                  <c:v>0.25768321513002374</c:v>
                </c:pt>
                <c:pt idx="4565">
                  <c:v>0.28104575163398682</c:v>
                </c:pt>
                <c:pt idx="4566">
                  <c:v>0.29140461215932911</c:v>
                </c:pt>
                <c:pt idx="4567">
                  <c:v>0.1858974358974359</c:v>
                </c:pt>
                <c:pt idx="4568">
                  <c:v>0.34375</c:v>
                </c:pt>
                <c:pt idx="4569">
                  <c:v>0.29090909090909089</c:v>
                </c:pt>
                <c:pt idx="4570">
                  <c:v>0.25120772946859909</c:v>
                </c:pt>
                <c:pt idx="4571">
                  <c:v>0.30701754385964913</c:v>
                </c:pt>
                <c:pt idx="4572">
                  <c:v>0.2</c:v>
                </c:pt>
                <c:pt idx="4573">
                  <c:v>0.29910714285714285</c:v>
                </c:pt>
                <c:pt idx="4574">
                  <c:v>0.29910714285714285</c:v>
                </c:pt>
                <c:pt idx="4575">
                  <c:v>0.29629629629629628</c:v>
                </c:pt>
                <c:pt idx="4576">
                  <c:v>0.26388888888888884</c:v>
                </c:pt>
                <c:pt idx="4577">
                  <c:v>0.34274193548387094</c:v>
                </c:pt>
                <c:pt idx="4578">
                  <c:v>0.1554054054054054</c:v>
                </c:pt>
                <c:pt idx="4579">
                  <c:v>0.29090909090909089</c:v>
                </c:pt>
                <c:pt idx="4580">
                  <c:v>0.34274193548387094</c:v>
                </c:pt>
                <c:pt idx="4581">
                  <c:v>0.34920634920634919</c:v>
                </c:pt>
                <c:pt idx="4582">
                  <c:v>0.22619047619047619</c:v>
                </c:pt>
                <c:pt idx="4583">
                  <c:v>0.26877934272300463</c:v>
                </c:pt>
                <c:pt idx="4584">
                  <c:v>0.34274193548387094</c:v>
                </c:pt>
                <c:pt idx="4585">
                  <c:v>0.32203389830508472</c:v>
                </c:pt>
                <c:pt idx="4586">
                  <c:v>0.29140461215932911</c:v>
                </c:pt>
                <c:pt idx="4587">
                  <c:v>0.25</c:v>
                </c:pt>
                <c:pt idx="4588">
                  <c:v>0.33606557377049179</c:v>
                </c:pt>
                <c:pt idx="4589">
                  <c:v>0.28632478632478625</c:v>
                </c:pt>
                <c:pt idx="4590">
                  <c:v>0.29140461215932911</c:v>
                </c:pt>
                <c:pt idx="4591">
                  <c:v>0.29901960784313719</c:v>
                </c:pt>
                <c:pt idx="4592">
                  <c:v>0.2592592592592593</c:v>
                </c:pt>
                <c:pt idx="4593">
                  <c:v>0.29910714285714285</c:v>
                </c:pt>
                <c:pt idx="4594">
                  <c:v>0.30970149253731344</c:v>
                </c:pt>
                <c:pt idx="4595">
                  <c:v>0.29090909090909089</c:v>
                </c:pt>
                <c:pt idx="4596">
                  <c:v>0.28864734299516914</c:v>
                </c:pt>
                <c:pt idx="4597">
                  <c:v>0.33606557377049179</c:v>
                </c:pt>
                <c:pt idx="4598">
                  <c:v>0.30701754385964913</c:v>
                </c:pt>
                <c:pt idx="4599">
                  <c:v>0.33205128205128198</c:v>
                </c:pt>
                <c:pt idx="4600">
                  <c:v>0.29090909090909089</c:v>
                </c:pt>
                <c:pt idx="4601">
                  <c:v>0.23837209302325582</c:v>
                </c:pt>
                <c:pt idx="4602">
                  <c:v>0.32203389830508472</c:v>
                </c:pt>
                <c:pt idx="4603">
                  <c:v>0.32916666666666666</c:v>
                </c:pt>
                <c:pt idx="4604">
                  <c:v>0.29910714285714285</c:v>
                </c:pt>
                <c:pt idx="4605">
                  <c:v>0.28864734299516914</c:v>
                </c:pt>
                <c:pt idx="4606">
                  <c:v>0.31465517241379309</c:v>
                </c:pt>
                <c:pt idx="4607">
                  <c:v>0.25</c:v>
                </c:pt>
                <c:pt idx="4608">
                  <c:v>0.24444444444444444</c:v>
                </c:pt>
                <c:pt idx="4609">
                  <c:v>0.33205128205128198</c:v>
                </c:pt>
                <c:pt idx="4610">
                  <c:v>0.14285714285714285</c:v>
                </c:pt>
                <c:pt idx="4611">
                  <c:v>0.30701754385964913</c:v>
                </c:pt>
                <c:pt idx="4612">
                  <c:v>0.25768321513002374</c:v>
                </c:pt>
                <c:pt idx="4613">
                  <c:v>0.26984126984126983</c:v>
                </c:pt>
                <c:pt idx="4614">
                  <c:v>0.21341463414634146</c:v>
                </c:pt>
                <c:pt idx="4615">
                  <c:v>0.22619047619047619</c:v>
                </c:pt>
                <c:pt idx="4616">
                  <c:v>0.25120772946859909</c:v>
                </c:pt>
                <c:pt idx="4617">
                  <c:v>0.29910714285714285</c:v>
                </c:pt>
                <c:pt idx="4618">
                  <c:v>0.34920634920634919</c:v>
                </c:pt>
                <c:pt idx="4619">
                  <c:v>0.33205128205128198</c:v>
                </c:pt>
                <c:pt idx="4620">
                  <c:v>0.29090909090909089</c:v>
                </c:pt>
                <c:pt idx="4621">
                  <c:v>0.28632478632478625</c:v>
                </c:pt>
                <c:pt idx="4622">
                  <c:v>0.28632478632478625</c:v>
                </c:pt>
                <c:pt idx="4623">
                  <c:v>0.34274193548387094</c:v>
                </c:pt>
                <c:pt idx="4624">
                  <c:v>0.33606557377049179</c:v>
                </c:pt>
                <c:pt idx="4625">
                  <c:v>0.26984126984126983</c:v>
                </c:pt>
                <c:pt idx="4626">
                  <c:v>0.34920634920634919</c:v>
                </c:pt>
                <c:pt idx="4627">
                  <c:v>0.30701754385964913</c:v>
                </c:pt>
                <c:pt idx="4628">
                  <c:v>0.28104575163398682</c:v>
                </c:pt>
                <c:pt idx="4629">
                  <c:v>0.27857142857142858</c:v>
                </c:pt>
                <c:pt idx="4630">
                  <c:v>0.24099099099099092</c:v>
                </c:pt>
                <c:pt idx="4631">
                  <c:v>0.32070707070707077</c:v>
                </c:pt>
                <c:pt idx="4632">
                  <c:v>0.29629629629629628</c:v>
                </c:pt>
                <c:pt idx="4633">
                  <c:v>0.34274193548387094</c:v>
                </c:pt>
                <c:pt idx="4634">
                  <c:v>0.32203389830508472</c:v>
                </c:pt>
                <c:pt idx="4635">
                  <c:v>0.25768321513002374</c:v>
                </c:pt>
                <c:pt idx="4636">
                  <c:v>0.29629629629629628</c:v>
                </c:pt>
                <c:pt idx="4637">
                  <c:v>0.29629629629629628</c:v>
                </c:pt>
                <c:pt idx="4638">
                  <c:v>0.32203389830508472</c:v>
                </c:pt>
                <c:pt idx="4639">
                  <c:v>0.29090909090909089</c:v>
                </c:pt>
                <c:pt idx="4640">
                  <c:v>0.26984126984126983</c:v>
                </c:pt>
                <c:pt idx="4641">
                  <c:v>0.1554054054054054</c:v>
                </c:pt>
                <c:pt idx="4642">
                  <c:v>0.29140461215932911</c:v>
                </c:pt>
                <c:pt idx="4643">
                  <c:v>0.30701754385964913</c:v>
                </c:pt>
                <c:pt idx="4644">
                  <c:v>0.24444444444444444</c:v>
                </c:pt>
                <c:pt idx="4645">
                  <c:v>0.2</c:v>
                </c:pt>
                <c:pt idx="4646">
                  <c:v>0.1388888888888889</c:v>
                </c:pt>
                <c:pt idx="4647">
                  <c:v>0.34920634920634919</c:v>
                </c:pt>
                <c:pt idx="4648">
                  <c:v>0.29090909090909089</c:v>
                </c:pt>
                <c:pt idx="4649">
                  <c:v>0.1388888888888889</c:v>
                </c:pt>
                <c:pt idx="4650">
                  <c:v>0.28632478632478625</c:v>
                </c:pt>
                <c:pt idx="4651">
                  <c:v>0.28104575163398682</c:v>
                </c:pt>
                <c:pt idx="4652">
                  <c:v>0.34375</c:v>
                </c:pt>
                <c:pt idx="4653">
                  <c:v>0.28104575163398682</c:v>
                </c:pt>
                <c:pt idx="4654">
                  <c:v>0.28104575163398682</c:v>
                </c:pt>
                <c:pt idx="4655">
                  <c:v>0.33606557377049179</c:v>
                </c:pt>
                <c:pt idx="4656">
                  <c:v>0.29910714285714285</c:v>
                </c:pt>
                <c:pt idx="4657">
                  <c:v>0.2592592592592593</c:v>
                </c:pt>
                <c:pt idx="4658">
                  <c:v>0.34920634920634919</c:v>
                </c:pt>
                <c:pt idx="4659">
                  <c:v>0.26388888888888884</c:v>
                </c:pt>
                <c:pt idx="4660">
                  <c:v>0.29901960784313719</c:v>
                </c:pt>
                <c:pt idx="4661">
                  <c:v>0.32203389830508472</c:v>
                </c:pt>
                <c:pt idx="4662">
                  <c:v>0.33606557377049179</c:v>
                </c:pt>
                <c:pt idx="4663">
                  <c:v>0.29901960784313719</c:v>
                </c:pt>
                <c:pt idx="4664">
                  <c:v>0.29910714285714285</c:v>
                </c:pt>
                <c:pt idx="4665">
                  <c:v>0.32203389830508472</c:v>
                </c:pt>
                <c:pt idx="4666">
                  <c:v>0.29140461215932911</c:v>
                </c:pt>
                <c:pt idx="4667">
                  <c:v>0.32203389830508472</c:v>
                </c:pt>
                <c:pt idx="4668">
                  <c:v>0.34274193548387094</c:v>
                </c:pt>
                <c:pt idx="4669">
                  <c:v>0.25</c:v>
                </c:pt>
                <c:pt idx="4670">
                  <c:v>0.25768321513002374</c:v>
                </c:pt>
                <c:pt idx="4671">
                  <c:v>0.26984126984126983</c:v>
                </c:pt>
                <c:pt idx="4672">
                  <c:v>0.29140461215932911</c:v>
                </c:pt>
                <c:pt idx="4673">
                  <c:v>0.2592592592592593</c:v>
                </c:pt>
                <c:pt idx="4674">
                  <c:v>0.24444444444444444</c:v>
                </c:pt>
                <c:pt idx="4675">
                  <c:v>0.34274193548387094</c:v>
                </c:pt>
                <c:pt idx="4676">
                  <c:v>0.27555555555555555</c:v>
                </c:pt>
                <c:pt idx="4677">
                  <c:v>0.21341463414634146</c:v>
                </c:pt>
                <c:pt idx="4678">
                  <c:v>0.14285714285714285</c:v>
                </c:pt>
                <c:pt idx="4679">
                  <c:v>0.22619047619047619</c:v>
                </c:pt>
                <c:pt idx="4680">
                  <c:v>0.25120772946859909</c:v>
                </c:pt>
                <c:pt idx="4681">
                  <c:v>0.29140461215932911</c:v>
                </c:pt>
                <c:pt idx="4682">
                  <c:v>0.26388888888888884</c:v>
                </c:pt>
                <c:pt idx="4683">
                  <c:v>0.25</c:v>
                </c:pt>
                <c:pt idx="4684">
                  <c:v>0.27555555555555555</c:v>
                </c:pt>
                <c:pt idx="4685">
                  <c:v>0.30701754385964913</c:v>
                </c:pt>
                <c:pt idx="4686">
                  <c:v>0.25120772946859909</c:v>
                </c:pt>
                <c:pt idx="4687">
                  <c:v>0.29910714285714285</c:v>
                </c:pt>
                <c:pt idx="4688">
                  <c:v>0.29629629629629628</c:v>
                </c:pt>
                <c:pt idx="4689">
                  <c:v>0.26984126984126983</c:v>
                </c:pt>
                <c:pt idx="4690">
                  <c:v>0.29629629629629628</c:v>
                </c:pt>
                <c:pt idx="4691">
                  <c:v>0.28104575163398682</c:v>
                </c:pt>
                <c:pt idx="4692">
                  <c:v>0.25768321513002374</c:v>
                </c:pt>
                <c:pt idx="4693">
                  <c:v>0.34274193548387094</c:v>
                </c:pt>
                <c:pt idx="4694">
                  <c:v>0.17105263157894737</c:v>
                </c:pt>
                <c:pt idx="4695">
                  <c:v>0.32203389830508472</c:v>
                </c:pt>
                <c:pt idx="4696">
                  <c:v>0.26984126984126983</c:v>
                </c:pt>
                <c:pt idx="4697">
                  <c:v>0.25</c:v>
                </c:pt>
                <c:pt idx="4698">
                  <c:v>0.33606557377049179</c:v>
                </c:pt>
                <c:pt idx="4699">
                  <c:v>0.32203389830508472</c:v>
                </c:pt>
                <c:pt idx="4700">
                  <c:v>0.24444444444444444</c:v>
                </c:pt>
                <c:pt idx="4701">
                  <c:v>0.26877934272300463</c:v>
                </c:pt>
                <c:pt idx="4702">
                  <c:v>0.28632478632478625</c:v>
                </c:pt>
                <c:pt idx="4703">
                  <c:v>0.34920634920634919</c:v>
                </c:pt>
                <c:pt idx="4704">
                  <c:v>0.30701754385964913</c:v>
                </c:pt>
                <c:pt idx="4705">
                  <c:v>0.25</c:v>
                </c:pt>
                <c:pt idx="4706">
                  <c:v>0.26388888888888884</c:v>
                </c:pt>
                <c:pt idx="4707">
                  <c:v>0.26984126984126983</c:v>
                </c:pt>
                <c:pt idx="4708">
                  <c:v>0.26388888888888884</c:v>
                </c:pt>
                <c:pt idx="4709">
                  <c:v>0.25768321513002374</c:v>
                </c:pt>
                <c:pt idx="4710">
                  <c:v>0.32916666666666666</c:v>
                </c:pt>
                <c:pt idx="4711">
                  <c:v>0.26984126984126983</c:v>
                </c:pt>
                <c:pt idx="4712">
                  <c:v>0.1388888888888889</c:v>
                </c:pt>
                <c:pt idx="4713">
                  <c:v>0.24444444444444444</c:v>
                </c:pt>
                <c:pt idx="4714">
                  <c:v>0.24444444444444444</c:v>
                </c:pt>
                <c:pt idx="4715">
                  <c:v>0.29140461215932911</c:v>
                </c:pt>
                <c:pt idx="4716">
                  <c:v>0.1388888888888889</c:v>
                </c:pt>
                <c:pt idx="4717">
                  <c:v>0.25768321513002374</c:v>
                </c:pt>
                <c:pt idx="4718">
                  <c:v>0.34375</c:v>
                </c:pt>
                <c:pt idx="4719">
                  <c:v>0.25120772946859909</c:v>
                </c:pt>
                <c:pt idx="4720">
                  <c:v>0.31465517241379309</c:v>
                </c:pt>
                <c:pt idx="4721">
                  <c:v>0.25768321513002374</c:v>
                </c:pt>
                <c:pt idx="4722">
                  <c:v>0.26388888888888884</c:v>
                </c:pt>
                <c:pt idx="4723">
                  <c:v>0.27555555555555555</c:v>
                </c:pt>
                <c:pt idx="4724">
                  <c:v>0.32916666666666666</c:v>
                </c:pt>
                <c:pt idx="4725">
                  <c:v>0.32916666666666666</c:v>
                </c:pt>
                <c:pt idx="4726">
                  <c:v>0.25768321513002374</c:v>
                </c:pt>
                <c:pt idx="4727">
                  <c:v>0.32070707070707077</c:v>
                </c:pt>
                <c:pt idx="4728">
                  <c:v>0.27555555555555555</c:v>
                </c:pt>
                <c:pt idx="4729">
                  <c:v>0.26984126984126983</c:v>
                </c:pt>
                <c:pt idx="4730">
                  <c:v>0.29090909090909089</c:v>
                </c:pt>
                <c:pt idx="4731">
                  <c:v>0.21341463414634146</c:v>
                </c:pt>
                <c:pt idx="4732">
                  <c:v>0.32203389830508472</c:v>
                </c:pt>
                <c:pt idx="4733">
                  <c:v>0.25768321513002374</c:v>
                </c:pt>
                <c:pt idx="4734">
                  <c:v>0.34274193548387094</c:v>
                </c:pt>
                <c:pt idx="4735">
                  <c:v>0.1388888888888889</c:v>
                </c:pt>
                <c:pt idx="4736">
                  <c:v>0.32916666666666666</c:v>
                </c:pt>
                <c:pt idx="4737">
                  <c:v>0.26984126984126983</c:v>
                </c:pt>
                <c:pt idx="4738">
                  <c:v>0.28632478632478625</c:v>
                </c:pt>
                <c:pt idx="4739">
                  <c:v>0.29910714285714285</c:v>
                </c:pt>
                <c:pt idx="4740">
                  <c:v>0.26388888888888884</c:v>
                </c:pt>
                <c:pt idx="4741">
                  <c:v>0.28632478632478625</c:v>
                </c:pt>
                <c:pt idx="4742">
                  <c:v>0.27857142857142858</c:v>
                </c:pt>
                <c:pt idx="4743">
                  <c:v>0.27857142857142858</c:v>
                </c:pt>
                <c:pt idx="4744">
                  <c:v>0.29629629629629628</c:v>
                </c:pt>
                <c:pt idx="4745">
                  <c:v>0.25120772946859909</c:v>
                </c:pt>
                <c:pt idx="4746">
                  <c:v>0.34920634920634919</c:v>
                </c:pt>
                <c:pt idx="4747">
                  <c:v>0.25768321513002374</c:v>
                </c:pt>
                <c:pt idx="4748">
                  <c:v>0.1554054054054054</c:v>
                </c:pt>
                <c:pt idx="4749">
                  <c:v>0.29629629629629628</c:v>
                </c:pt>
                <c:pt idx="4750">
                  <c:v>0.30701754385964913</c:v>
                </c:pt>
                <c:pt idx="4751">
                  <c:v>0.2592592592592593</c:v>
                </c:pt>
                <c:pt idx="4752">
                  <c:v>0.1841563786008231</c:v>
                </c:pt>
                <c:pt idx="4753">
                  <c:v>0.33606557377049179</c:v>
                </c:pt>
                <c:pt idx="4754">
                  <c:v>0.28104575163398682</c:v>
                </c:pt>
                <c:pt idx="4755">
                  <c:v>0.33205128205128198</c:v>
                </c:pt>
                <c:pt idx="4756">
                  <c:v>0.28632478632478625</c:v>
                </c:pt>
                <c:pt idx="4757">
                  <c:v>0.30701754385964913</c:v>
                </c:pt>
                <c:pt idx="4758">
                  <c:v>0.14285714285714285</c:v>
                </c:pt>
                <c:pt idx="4759">
                  <c:v>0.28864734299516914</c:v>
                </c:pt>
                <c:pt idx="4760">
                  <c:v>0.25768321513002374</c:v>
                </c:pt>
                <c:pt idx="4761">
                  <c:v>0.27555555555555555</c:v>
                </c:pt>
                <c:pt idx="4762">
                  <c:v>0.30970149253731344</c:v>
                </c:pt>
                <c:pt idx="4763">
                  <c:v>0.34375</c:v>
                </c:pt>
                <c:pt idx="4764">
                  <c:v>0.29910714285714285</c:v>
                </c:pt>
                <c:pt idx="4765">
                  <c:v>0.16550116550116545</c:v>
                </c:pt>
                <c:pt idx="4766">
                  <c:v>0.32916666666666666</c:v>
                </c:pt>
                <c:pt idx="4767">
                  <c:v>0.30701754385964913</c:v>
                </c:pt>
                <c:pt idx="4768">
                  <c:v>0.32070707070707077</c:v>
                </c:pt>
                <c:pt idx="4769">
                  <c:v>0.21341463414634146</c:v>
                </c:pt>
                <c:pt idx="4770">
                  <c:v>0.26984126984126983</c:v>
                </c:pt>
                <c:pt idx="4771">
                  <c:v>0.24099099099099092</c:v>
                </c:pt>
                <c:pt idx="4772">
                  <c:v>0.28632478632478625</c:v>
                </c:pt>
                <c:pt idx="4773">
                  <c:v>0.31465517241379309</c:v>
                </c:pt>
                <c:pt idx="4774">
                  <c:v>0.31465517241379309</c:v>
                </c:pt>
                <c:pt idx="4775">
                  <c:v>0.34375</c:v>
                </c:pt>
                <c:pt idx="4776">
                  <c:v>0.27555555555555555</c:v>
                </c:pt>
                <c:pt idx="4777">
                  <c:v>0.1554054054054054</c:v>
                </c:pt>
                <c:pt idx="4778">
                  <c:v>0.15384615384615394</c:v>
                </c:pt>
                <c:pt idx="4779">
                  <c:v>0.25</c:v>
                </c:pt>
                <c:pt idx="4780">
                  <c:v>0.25120772946859909</c:v>
                </c:pt>
                <c:pt idx="4781">
                  <c:v>0.1554054054054054</c:v>
                </c:pt>
                <c:pt idx="4782">
                  <c:v>0.26388888888888884</c:v>
                </c:pt>
                <c:pt idx="4783">
                  <c:v>0.32070707070707077</c:v>
                </c:pt>
                <c:pt idx="4784">
                  <c:v>0.25768321513002374</c:v>
                </c:pt>
                <c:pt idx="4785">
                  <c:v>0.32203389830508472</c:v>
                </c:pt>
                <c:pt idx="4786">
                  <c:v>0.29090909090909089</c:v>
                </c:pt>
                <c:pt idx="4787">
                  <c:v>0.28632478632478625</c:v>
                </c:pt>
                <c:pt idx="4788">
                  <c:v>0.29629629629629628</c:v>
                </c:pt>
                <c:pt idx="4789">
                  <c:v>0.29629629629629628</c:v>
                </c:pt>
                <c:pt idx="4790">
                  <c:v>0.25120772946859909</c:v>
                </c:pt>
                <c:pt idx="4791">
                  <c:v>0.30701754385964913</c:v>
                </c:pt>
                <c:pt idx="4792">
                  <c:v>0.28864734299516914</c:v>
                </c:pt>
                <c:pt idx="4793">
                  <c:v>0.29629629629629628</c:v>
                </c:pt>
                <c:pt idx="4794">
                  <c:v>0.30701754385964913</c:v>
                </c:pt>
                <c:pt idx="4795">
                  <c:v>0.24444444444444444</c:v>
                </c:pt>
                <c:pt idx="4796">
                  <c:v>0.29140461215932911</c:v>
                </c:pt>
                <c:pt idx="4797">
                  <c:v>0.34920634920634919</c:v>
                </c:pt>
                <c:pt idx="4798">
                  <c:v>0.29910714285714285</c:v>
                </c:pt>
                <c:pt idx="4799">
                  <c:v>0.31465517241379309</c:v>
                </c:pt>
                <c:pt idx="4800">
                  <c:v>0.29629629629629628</c:v>
                </c:pt>
                <c:pt idx="4801">
                  <c:v>0.29910714285714285</c:v>
                </c:pt>
                <c:pt idx="4802">
                  <c:v>0.2</c:v>
                </c:pt>
                <c:pt idx="4803">
                  <c:v>0.26388888888888884</c:v>
                </c:pt>
                <c:pt idx="4804">
                  <c:v>0.25120772946859909</c:v>
                </c:pt>
                <c:pt idx="4805">
                  <c:v>0.28632478632478625</c:v>
                </c:pt>
                <c:pt idx="4806">
                  <c:v>0.27555555555555555</c:v>
                </c:pt>
                <c:pt idx="4807">
                  <c:v>0.29910714285714285</c:v>
                </c:pt>
                <c:pt idx="4808">
                  <c:v>0.27555555555555555</c:v>
                </c:pt>
                <c:pt idx="4809">
                  <c:v>0.32203389830508472</c:v>
                </c:pt>
                <c:pt idx="4810">
                  <c:v>0.27555555555555555</c:v>
                </c:pt>
                <c:pt idx="4811">
                  <c:v>0.23837209302325582</c:v>
                </c:pt>
                <c:pt idx="4812">
                  <c:v>0.27857142857142858</c:v>
                </c:pt>
                <c:pt idx="4813">
                  <c:v>0.1858974358974359</c:v>
                </c:pt>
                <c:pt idx="4814">
                  <c:v>0.29901960784313719</c:v>
                </c:pt>
                <c:pt idx="4815">
                  <c:v>0.31465517241379309</c:v>
                </c:pt>
                <c:pt idx="4816">
                  <c:v>0.30701754385964913</c:v>
                </c:pt>
                <c:pt idx="4817">
                  <c:v>0.34375</c:v>
                </c:pt>
                <c:pt idx="4818">
                  <c:v>0.32203389830508472</c:v>
                </c:pt>
                <c:pt idx="4819">
                  <c:v>0.32070707070707077</c:v>
                </c:pt>
                <c:pt idx="4820">
                  <c:v>0.26984126984126983</c:v>
                </c:pt>
                <c:pt idx="4821">
                  <c:v>0.24444444444444444</c:v>
                </c:pt>
                <c:pt idx="4822">
                  <c:v>0.29140461215932911</c:v>
                </c:pt>
                <c:pt idx="4823">
                  <c:v>0.27555555555555555</c:v>
                </c:pt>
                <c:pt idx="4824">
                  <c:v>0.32203389830508472</c:v>
                </c:pt>
                <c:pt idx="4825">
                  <c:v>0.31465517241379309</c:v>
                </c:pt>
                <c:pt idx="4826">
                  <c:v>0.25768321513002374</c:v>
                </c:pt>
                <c:pt idx="4827">
                  <c:v>0.26388888888888884</c:v>
                </c:pt>
                <c:pt idx="4828">
                  <c:v>0.28104575163398682</c:v>
                </c:pt>
                <c:pt idx="4829">
                  <c:v>0.30701754385964913</c:v>
                </c:pt>
                <c:pt idx="4830">
                  <c:v>0.26388888888888884</c:v>
                </c:pt>
                <c:pt idx="4831">
                  <c:v>0.28632478632478625</c:v>
                </c:pt>
                <c:pt idx="4832">
                  <c:v>0.32203389830508472</c:v>
                </c:pt>
                <c:pt idx="4833">
                  <c:v>0.26388888888888884</c:v>
                </c:pt>
                <c:pt idx="4834">
                  <c:v>0.34274193548387094</c:v>
                </c:pt>
                <c:pt idx="4835">
                  <c:v>0.32203389830508472</c:v>
                </c:pt>
                <c:pt idx="4836">
                  <c:v>0.28632478632478625</c:v>
                </c:pt>
                <c:pt idx="4837">
                  <c:v>0.32916666666666666</c:v>
                </c:pt>
                <c:pt idx="4838">
                  <c:v>0.34274193548387094</c:v>
                </c:pt>
                <c:pt idx="4839">
                  <c:v>0.32916666666666666</c:v>
                </c:pt>
                <c:pt idx="4840">
                  <c:v>0.32070707070707077</c:v>
                </c:pt>
                <c:pt idx="4841">
                  <c:v>0.30701754385964913</c:v>
                </c:pt>
                <c:pt idx="4842">
                  <c:v>0.29910714285714285</c:v>
                </c:pt>
                <c:pt idx="4843">
                  <c:v>0.29629629629629628</c:v>
                </c:pt>
                <c:pt idx="4844">
                  <c:v>0.25120772946859909</c:v>
                </c:pt>
                <c:pt idx="4845">
                  <c:v>0.32203389830508472</c:v>
                </c:pt>
                <c:pt idx="4846">
                  <c:v>0.26388888888888884</c:v>
                </c:pt>
                <c:pt idx="4847">
                  <c:v>0.1858974358974359</c:v>
                </c:pt>
                <c:pt idx="4848">
                  <c:v>0.26984126984126983</c:v>
                </c:pt>
                <c:pt idx="4849">
                  <c:v>0.32203389830508472</c:v>
                </c:pt>
                <c:pt idx="4850">
                  <c:v>0.34920634920634919</c:v>
                </c:pt>
                <c:pt idx="4851">
                  <c:v>0.28104575163398682</c:v>
                </c:pt>
                <c:pt idx="4852">
                  <c:v>0.29629629629629628</c:v>
                </c:pt>
                <c:pt idx="4853">
                  <c:v>0.32916666666666666</c:v>
                </c:pt>
                <c:pt idx="4854">
                  <c:v>0.28104575163398682</c:v>
                </c:pt>
                <c:pt idx="4855">
                  <c:v>0.34375</c:v>
                </c:pt>
                <c:pt idx="4856">
                  <c:v>0.24444444444444444</c:v>
                </c:pt>
                <c:pt idx="4857">
                  <c:v>0.29629629629629628</c:v>
                </c:pt>
                <c:pt idx="4858">
                  <c:v>0.29140461215932911</c:v>
                </c:pt>
                <c:pt idx="4859">
                  <c:v>0.33205128205128198</c:v>
                </c:pt>
                <c:pt idx="4860">
                  <c:v>0.25768321513002374</c:v>
                </c:pt>
                <c:pt idx="4861">
                  <c:v>0.29140461215932911</c:v>
                </c:pt>
                <c:pt idx="4862">
                  <c:v>0.28864734299516914</c:v>
                </c:pt>
                <c:pt idx="4863">
                  <c:v>0.28632478632478625</c:v>
                </c:pt>
                <c:pt idx="4864">
                  <c:v>0.34920634920634919</c:v>
                </c:pt>
                <c:pt idx="4865">
                  <c:v>0.31465517241379309</c:v>
                </c:pt>
                <c:pt idx="4866">
                  <c:v>0.26984126984126983</c:v>
                </c:pt>
                <c:pt idx="4867">
                  <c:v>0.29629629629629628</c:v>
                </c:pt>
                <c:pt idx="4868">
                  <c:v>0.34375</c:v>
                </c:pt>
                <c:pt idx="4869">
                  <c:v>0.2</c:v>
                </c:pt>
                <c:pt idx="4870">
                  <c:v>0.31465517241379309</c:v>
                </c:pt>
                <c:pt idx="4871">
                  <c:v>0.32203389830508472</c:v>
                </c:pt>
                <c:pt idx="4872">
                  <c:v>0.26984126984126983</c:v>
                </c:pt>
                <c:pt idx="4873">
                  <c:v>0.29090909090909089</c:v>
                </c:pt>
                <c:pt idx="4874">
                  <c:v>0.25120772946859909</c:v>
                </c:pt>
                <c:pt idx="4875">
                  <c:v>0.26984126984126983</c:v>
                </c:pt>
                <c:pt idx="4876">
                  <c:v>0.23222222222222227</c:v>
                </c:pt>
                <c:pt idx="4877">
                  <c:v>0.29090909090909089</c:v>
                </c:pt>
                <c:pt idx="4878">
                  <c:v>0.26984126984126983</c:v>
                </c:pt>
                <c:pt idx="4879">
                  <c:v>0.29910714285714285</c:v>
                </c:pt>
                <c:pt idx="4880">
                  <c:v>0.29140461215932911</c:v>
                </c:pt>
                <c:pt idx="4881">
                  <c:v>0.26388888888888884</c:v>
                </c:pt>
                <c:pt idx="4882">
                  <c:v>0.30701754385964913</c:v>
                </c:pt>
                <c:pt idx="4883">
                  <c:v>0.25</c:v>
                </c:pt>
                <c:pt idx="4884">
                  <c:v>0.33205128205128198</c:v>
                </c:pt>
                <c:pt idx="4885">
                  <c:v>0.26877934272300463</c:v>
                </c:pt>
                <c:pt idx="4886">
                  <c:v>0.29140461215932911</c:v>
                </c:pt>
                <c:pt idx="4887">
                  <c:v>0.34274193548387094</c:v>
                </c:pt>
                <c:pt idx="4888">
                  <c:v>0.34375</c:v>
                </c:pt>
                <c:pt idx="4889">
                  <c:v>0.26388888888888884</c:v>
                </c:pt>
                <c:pt idx="4890">
                  <c:v>0.27857142857142858</c:v>
                </c:pt>
                <c:pt idx="4891">
                  <c:v>0.26388888888888884</c:v>
                </c:pt>
                <c:pt idx="4892">
                  <c:v>0.29901960784313719</c:v>
                </c:pt>
                <c:pt idx="4893">
                  <c:v>0.23837209302325582</c:v>
                </c:pt>
                <c:pt idx="4894">
                  <c:v>0.25</c:v>
                </c:pt>
                <c:pt idx="4895">
                  <c:v>0.28864734299516914</c:v>
                </c:pt>
                <c:pt idx="4896">
                  <c:v>0.29910714285714285</c:v>
                </c:pt>
                <c:pt idx="4897">
                  <c:v>0.29910714285714285</c:v>
                </c:pt>
                <c:pt idx="4898">
                  <c:v>0.29629629629629628</c:v>
                </c:pt>
                <c:pt idx="4899">
                  <c:v>0.32916666666666666</c:v>
                </c:pt>
                <c:pt idx="4900">
                  <c:v>0.29629629629629628</c:v>
                </c:pt>
                <c:pt idx="4901">
                  <c:v>0.28104575163398682</c:v>
                </c:pt>
                <c:pt idx="4902">
                  <c:v>0.31465517241379309</c:v>
                </c:pt>
                <c:pt idx="4903">
                  <c:v>0.34375</c:v>
                </c:pt>
                <c:pt idx="4904">
                  <c:v>0.26984126984126983</c:v>
                </c:pt>
                <c:pt idx="4905">
                  <c:v>0.29140461215932911</c:v>
                </c:pt>
                <c:pt idx="4906">
                  <c:v>0.23837209302325582</c:v>
                </c:pt>
                <c:pt idx="4907">
                  <c:v>0.25120772946859909</c:v>
                </c:pt>
                <c:pt idx="4908">
                  <c:v>0.22619047619047619</c:v>
                </c:pt>
                <c:pt idx="4909">
                  <c:v>0.29140461215932911</c:v>
                </c:pt>
                <c:pt idx="4910">
                  <c:v>0.14272030651341003</c:v>
                </c:pt>
                <c:pt idx="4911">
                  <c:v>0.29629629629629628</c:v>
                </c:pt>
                <c:pt idx="4912">
                  <c:v>0.21341463414634146</c:v>
                </c:pt>
                <c:pt idx="4913">
                  <c:v>0.32203389830508472</c:v>
                </c:pt>
                <c:pt idx="4914">
                  <c:v>0.25768321513002374</c:v>
                </c:pt>
                <c:pt idx="4915">
                  <c:v>0.29140461215932911</c:v>
                </c:pt>
                <c:pt idx="4916">
                  <c:v>0.32203389830508472</c:v>
                </c:pt>
                <c:pt idx="4917">
                  <c:v>0.30970149253731344</c:v>
                </c:pt>
                <c:pt idx="4918">
                  <c:v>0.30701754385964913</c:v>
                </c:pt>
                <c:pt idx="4919">
                  <c:v>0.2</c:v>
                </c:pt>
                <c:pt idx="4920">
                  <c:v>0.25768321513002374</c:v>
                </c:pt>
                <c:pt idx="4921">
                  <c:v>0.26877934272300463</c:v>
                </c:pt>
                <c:pt idx="4922">
                  <c:v>0.28632478632478625</c:v>
                </c:pt>
                <c:pt idx="4923">
                  <c:v>0.25768321513002374</c:v>
                </c:pt>
                <c:pt idx="4924">
                  <c:v>0.30970149253731344</c:v>
                </c:pt>
                <c:pt idx="4925">
                  <c:v>0.32916666666666666</c:v>
                </c:pt>
                <c:pt idx="4926">
                  <c:v>0.31465517241379309</c:v>
                </c:pt>
                <c:pt idx="4927">
                  <c:v>0.27555555555555555</c:v>
                </c:pt>
                <c:pt idx="4928">
                  <c:v>0.29910714285714285</c:v>
                </c:pt>
                <c:pt idx="4929">
                  <c:v>0.24444444444444444</c:v>
                </c:pt>
                <c:pt idx="4930">
                  <c:v>0.26388888888888884</c:v>
                </c:pt>
                <c:pt idx="4931">
                  <c:v>0.32203389830508472</c:v>
                </c:pt>
                <c:pt idx="4932">
                  <c:v>0.31465517241379309</c:v>
                </c:pt>
                <c:pt idx="4933">
                  <c:v>0.31465517241379309</c:v>
                </c:pt>
                <c:pt idx="4934">
                  <c:v>0.25</c:v>
                </c:pt>
                <c:pt idx="4935">
                  <c:v>0.25768321513002374</c:v>
                </c:pt>
                <c:pt idx="4936">
                  <c:v>0.25</c:v>
                </c:pt>
                <c:pt idx="4937">
                  <c:v>0.32203389830508472</c:v>
                </c:pt>
                <c:pt idx="4938">
                  <c:v>0.30701754385964913</c:v>
                </c:pt>
                <c:pt idx="4939">
                  <c:v>0.30970149253731344</c:v>
                </c:pt>
                <c:pt idx="4940">
                  <c:v>0.20726495726495733</c:v>
                </c:pt>
                <c:pt idx="4941">
                  <c:v>0.25</c:v>
                </c:pt>
                <c:pt idx="4942">
                  <c:v>0.25768321513002374</c:v>
                </c:pt>
                <c:pt idx="4943">
                  <c:v>0.27555555555555555</c:v>
                </c:pt>
                <c:pt idx="4944">
                  <c:v>0.25120772946859909</c:v>
                </c:pt>
                <c:pt idx="4945">
                  <c:v>0.32916666666666666</c:v>
                </c:pt>
                <c:pt idx="4946">
                  <c:v>0.29629629629629628</c:v>
                </c:pt>
                <c:pt idx="4947">
                  <c:v>0.22619047619047619</c:v>
                </c:pt>
                <c:pt idx="4948">
                  <c:v>0.1554054054054054</c:v>
                </c:pt>
                <c:pt idx="4949">
                  <c:v>0.25</c:v>
                </c:pt>
                <c:pt idx="4950">
                  <c:v>0.31465517241379309</c:v>
                </c:pt>
                <c:pt idx="4951">
                  <c:v>0.33205128205128198</c:v>
                </c:pt>
                <c:pt idx="4952">
                  <c:v>0.26388888888888884</c:v>
                </c:pt>
                <c:pt idx="4953">
                  <c:v>0.33606557377049179</c:v>
                </c:pt>
                <c:pt idx="4954">
                  <c:v>0.25</c:v>
                </c:pt>
                <c:pt idx="4955">
                  <c:v>0.28104575163398682</c:v>
                </c:pt>
                <c:pt idx="4956">
                  <c:v>0.29140461215932911</c:v>
                </c:pt>
                <c:pt idx="4957">
                  <c:v>0.2</c:v>
                </c:pt>
                <c:pt idx="4958">
                  <c:v>0.26877934272300463</c:v>
                </c:pt>
                <c:pt idx="4959">
                  <c:v>0.25120772946859909</c:v>
                </c:pt>
                <c:pt idx="4960">
                  <c:v>0.28104575163398682</c:v>
                </c:pt>
                <c:pt idx="4961">
                  <c:v>0.28104575163398682</c:v>
                </c:pt>
                <c:pt idx="4962">
                  <c:v>0.30701754385964913</c:v>
                </c:pt>
                <c:pt idx="4963">
                  <c:v>0.32916666666666666</c:v>
                </c:pt>
                <c:pt idx="4964">
                  <c:v>0.21341463414634146</c:v>
                </c:pt>
                <c:pt idx="4965">
                  <c:v>0.17105263157894737</c:v>
                </c:pt>
                <c:pt idx="4966">
                  <c:v>0.24444444444444444</c:v>
                </c:pt>
                <c:pt idx="4967">
                  <c:v>0.30701754385964913</c:v>
                </c:pt>
                <c:pt idx="4968">
                  <c:v>0.32203389830508472</c:v>
                </c:pt>
                <c:pt idx="4969">
                  <c:v>0.29629629629629628</c:v>
                </c:pt>
                <c:pt idx="4970">
                  <c:v>0.28632478632478625</c:v>
                </c:pt>
                <c:pt idx="4971">
                  <c:v>0.24444444444444444</c:v>
                </c:pt>
                <c:pt idx="4972">
                  <c:v>0.33205128205128198</c:v>
                </c:pt>
                <c:pt idx="4973">
                  <c:v>0.34920634920634919</c:v>
                </c:pt>
                <c:pt idx="4974">
                  <c:v>0.34375</c:v>
                </c:pt>
                <c:pt idx="4975">
                  <c:v>0.34274193548387094</c:v>
                </c:pt>
                <c:pt idx="4976">
                  <c:v>0.27555555555555555</c:v>
                </c:pt>
                <c:pt idx="4977">
                  <c:v>0.30701754385964913</c:v>
                </c:pt>
                <c:pt idx="4978">
                  <c:v>0.32916666666666666</c:v>
                </c:pt>
                <c:pt idx="4979">
                  <c:v>0.33606557377049179</c:v>
                </c:pt>
                <c:pt idx="4980">
                  <c:v>0.34274193548387094</c:v>
                </c:pt>
                <c:pt idx="4981">
                  <c:v>0.25768321513002374</c:v>
                </c:pt>
                <c:pt idx="4982">
                  <c:v>0.29910714285714285</c:v>
                </c:pt>
                <c:pt idx="4983">
                  <c:v>0.25120772946859909</c:v>
                </c:pt>
                <c:pt idx="4984">
                  <c:v>0.34375</c:v>
                </c:pt>
                <c:pt idx="4985">
                  <c:v>0.21536796536796532</c:v>
                </c:pt>
                <c:pt idx="4986">
                  <c:v>0.31465517241379309</c:v>
                </c:pt>
                <c:pt idx="4987">
                  <c:v>0.34375</c:v>
                </c:pt>
                <c:pt idx="4988">
                  <c:v>0.29090909090909089</c:v>
                </c:pt>
                <c:pt idx="4989">
                  <c:v>0.29629629629629628</c:v>
                </c:pt>
                <c:pt idx="4990">
                  <c:v>0.29629629629629628</c:v>
                </c:pt>
                <c:pt idx="4991">
                  <c:v>0.30701754385964913</c:v>
                </c:pt>
                <c:pt idx="4992">
                  <c:v>0.25768321513002374</c:v>
                </c:pt>
                <c:pt idx="4993">
                  <c:v>0.32916666666666666</c:v>
                </c:pt>
                <c:pt idx="4994">
                  <c:v>0.28104575163398682</c:v>
                </c:pt>
                <c:pt idx="4995">
                  <c:v>0.25768321513002374</c:v>
                </c:pt>
                <c:pt idx="4996">
                  <c:v>0.29090909090909089</c:v>
                </c:pt>
                <c:pt idx="4997">
                  <c:v>0.25768321513002374</c:v>
                </c:pt>
                <c:pt idx="4998">
                  <c:v>0.29629629629629628</c:v>
                </c:pt>
                <c:pt idx="4999">
                  <c:v>0.34274193548387094</c:v>
                </c:pt>
                <c:pt idx="5000">
                  <c:v>0.27857142857142858</c:v>
                </c:pt>
                <c:pt idx="5001">
                  <c:v>0.32070707070707077</c:v>
                </c:pt>
                <c:pt idx="5002">
                  <c:v>0.24099099099099092</c:v>
                </c:pt>
                <c:pt idx="5003">
                  <c:v>0.25768321513002374</c:v>
                </c:pt>
                <c:pt idx="5004">
                  <c:v>0.27555555555555555</c:v>
                </c:pt>
                <c:pt idx="5005">
                  <c:v>0.34274193548387094</c:v>
                </c:pt>
                <c:pt idx="5006">
                  <c:v>0.21341463414634146</c:v>
                </c:pt>
                <c:pt idx="5007">
                  <c:v>0.24444444444444444</c:v>
                </c:pt>
                <c:pt idx="5008">
                  <c:v>0.32203389830508472</c:v>
                </c:pt>
                <c:pt idx="5009">
                  <c:v>0.29140461215932911</c:v>
                </c:pt>
                <c:pt idx="5010">
                  <c:v>0.31465517241379309</c:v>
                </c:pt>
                <c:pt idx="5011">
                  <c:v>0.34274193548387094</c:v>
                </c:pt>
                <c:pt idx="5012">
                  <c:v>0.1388888888888889</c:v>
                </c:pt>
                <c:pt idx="5013">
                  <c:v>0.32916666666666666</c:v>
                </c:pt>
                <c:pt idx="5014">
                  <c:v>0.34274193548387094</c:v>
                </c:pt>
                <c:pt idx="5015">
                  <c:v>0.33606557377049179</c:v>
                </c:pt>
                <c:pt idx="5016">
                  <c:v>0.33205128205128198</c:v>
                </c:pt>
                <c:pt idx="5017">
                  <c:v>0.29901960784313719</c:v>
                </c:pt>
                <c:pt idx="5018">
                  <c:v>0.33205128205128198</c:v>
                </c:pt>
                <c:pt idx="5019">
                  <c:v>0.29090909090909089</c:v>
                </c:pt>
                <c:pt idx="5020">
                  <c:v>0.26984126984126983</c:v>
                </c:pt>
                <c:pt idx="5021">
                  <c:v>0.30701754385964913</c:v>
                </c:pt>
                <c:pt idx="5022">
                  <c:v>0.34920634920634919</c:v>
                </c:pt>
                <c:pt idx="5023">
                  <c:v>0.21341463414634146</c:v>
                </c:pt>
                <c:pt idx="5024">
                  <c:v>0.29090909090909089</c:v>
                </c:pt>
                <c:pt idx="5025">
                  <c:v>0.17105263157894737</c:v>
                </c:pt>
                <c:pt idx="5026">
                  <c:v>0.26984126984126983</c:v>
                </c:pt>
                <c:pt idx="5027">
                  <c:v>0.31465517241379309</c:v>
                </c:pt>
                <c:pt idx="5028">
                  <c:v>0.30970149253731344</c:v>
                </c:pt>
                <c:pt idx="5029">
                  <c:v>0.29140461215932911</c:v>
                </c:pt>
                <c:pt idx="5030">
                  <c:v>0.26388888888888884</c:v>
                </c:pt>
                <c:pt idx="5031">
                  <c:v>0.32203389830508472</c:v>
                </c:pt>
                <c:pt idx="5032">
                  <c:v>0.30701754385964913</c:v>
                </c:pt>
                <c:pt idx="5033">
                  <c:v>0.26388888888888884</c:v>
                </c:pt>
                <c:pt idx="5034">
                  <c:v>0.32916666666666666</c:v>
                </c:pt>
                <c:pt idx="5035">
                  <c:v>0.29629629629629628</c:v>
                </c:pt>
                <c:pt idx="5036">
                  <c:v>0.26984126984126983</c:v>
                </c:pt>
                <c:pt idx="5037">
                  <c:v>0.32070707070707077</c:v>
                </c:pt>
                <c:pt idx="5038">
                  <c:v>0.25120772946859909</c:v>
                </c:pt>
                <c:pt idx="5039">
                  <c:v>0.23222222222222227</c:v>
                </c:pt>
                <c:pt idx="5040">
                  <c:v>0.1858974358974359</c:v>
                </c:pt>
                <c:pt idx="5041">
                  <c:v>0.29140461215932911</c:v>
                </c:pt>
                <c:pt idx="5042">
                  <c:v>0.33606557377049179</c:v>
                </c:pt>
                <c:pt idx="5043">
                  <c:v>0.33205128205128198</c:v>
                </c:pt>
                <c:pt idx="5044">
                  <c:v>0.29090909090909089</c:v>
                </c:pt>
                <c:pt idx="5045">
                  <c:v>0.29090909090909089</c:v>
                </c:pt>
                <c:pt idx="5046">
                  <c:v>0.24444444444444444</c:v>
                </c:pt>
                <c:pt idx="5047">
                  <c:v>0.29090909090909089</c:v>
                </c:pt>
                <c:pt idx="5048">
                  <c:v>0.29090909090909089</c:v>
                </c:pt>
                <c:pt idx="5049">
                  <c:v>0.34375</c:v>
                </c:pt>
                <c:pt idx="5050">
                  <c:v>0.33606557377049179</c:v>
                </c:pt>
                <c:pt idx="5051">
                  <c:v>0.31465517241379309</c:v>
                </c:pt>
                <c:pt idx="5052">
                  <c:v>0.33205128205128198</c:v>
                </c:pt>
                <c:pt idx="5053">
                  <c:v>0.28104575163398682</c:v>
                </c:pt>
                <c:pt idx="5054">
                  <c:v>0.32203389830508472</c:v>
                </c:pt>
                <c:pt idx="5055">
                  <c:v>0.23837209302325582</c:v>
                </c:pt>
                <c:pt idx="5056">
                  <c:v>0.30701754385964913</c:v>
                </c:pt>
                <c:pt idx="5057">
                  <c:v>0.34375</c:v>
                </c:pt>
                <c:pt idx="5058">
                  <c:v>0.27555555555555555</c:v>
                </c:pt>
                <c:pt idx="5059">
                  <c:v>0.28864734299516914</c:v>
                </c:pt>
                <c:pt idx="5060">
                  <c:v>0.25768321513002374</c:v>
                </c:pt>
                <c:pt idx="5061">
                  <c:v>0.29090909090909089</c:v>
                </c:pt>
                <c:pt idx="5062">
                  <c:v>0.25768321513002374</c:v>
                </c:pt>
                <c:pt idx="5063">
                  <c:v>0.27555555555555555</c:v>
                </c:pt>
                <c:pt idx="5064">
                  <c:v>0.31465517241379309</c:v>
                </c:pt>
                <c:pt idx="5065">
                  <c:v>0.32916666666666666</c:v>
                </c:pt>
                <c:pt idx="5066">
                  <c:v>0.30701754385964913</c:v>
                </c:pt>
                <c:pt idx="5067">
                  <c:v>0.25768321513002374</c:v>
                </c:pt>
                <c:pt idx="5068">
                  <c:v>0.27857142857142858</c:v>
                </c:pt>
                <c:pt idx="5069">
                  <c:v>0.28104575163398682</c:v>
                </c:pt>
                <c:pt idx="5070">
                  <c:v>0.32916666666666666</c:v>
                </c:pt>
                <c:pt idx="5071">
                  <c:v>0.25</c:v>
                </c:pt>
                <c:pt idx="5072">
                  <c:v>0.26984126984126983</c:v>
                </c:pt>
                <c:pt idx="5073">
                  <c:v>0.28104575163398682</c:v>
                </c:pt>
                <c:pt idx="5074">
                  <c:v>0.28864734299516914</c:v>
                </c:pt>
                <c:pt idx="5075">
                  <c:v>0.29629629629629628</c:v>
                </c:pt>
                <c:pt idx="5076">
                  <c:v>0.29629629629629628</c:v>
                </c:pt>
                <c:pt idx="5077">
                  <c:v>0.32916666666666666</c:v>
                </c:pt>
                <c:pt idx="5078">
                  <c:v>0.25</c:v>
                </c:pt>
                <c:pt idx="5079">
                  <c:v>0.29140461215932911</c:v>
                </c:pt>
                <c:pt idx="5080">
                  <c:v>0.31465517241379309</c:v>
                </c:pt>
                <c:pt idx="5081">
                  <c:v>0.14285714285714285</c:v>
                </c:pt>
                <c:pt idx="5082">
                  <c:v>0.33606557377049179</c:v>
                </c:pt>
                <c:pt idx="5083">
                  <c:v>0.29140461215932911</c:v>
                </c:pt>
                <c:pt idx="5084">
                  <c:v>0.33205128205128198</c:v>
                </c:pt>
                <c:pt idx="5085">
                  <c:v>0.33205128205128198</c:v>
                </c:pt>
                <c:pt idx="5086">
                  <c:v>0.28864734299516914</c:v>
                </c:pt>
                <c:pt idx="5087">
                  <c:v>0.26984126984126983</c:v>
                </c:pt>
                <c:pt idx="5088">
                  <c:v>0.28632478632478625</c:v>
                </c:pt>
                <c:pt idx="5089">
                  <c:v>0.1858974358974359</c:v>
                </c:pt>
                <c:pt idx="5090">
                  <c:v>0.25768321513002374</c:v>
                </c:pt>
                <c:pt idx="5091">
                  <c:v>0.32203389830508472</c:v>
                </c:pt>
                <c:pt idx="5092">
                  <c:v>0.32070707070707077</c:v>
                </c:pt>
                <c:pt idx="5093">
                  <c:v>0.33205128205128198</c:v>
                </c:pt>
                <c:pt idx="5094">
                  <c:v>0.27555555555555555</c:v>
                </c:pt>
                <c:pt idx="5095">
                  <c:v>0.25</c:v>
                </c:pt>
                <c:pt idx="5096">
                  <c:v>0.32916666666666666</c:v>
                </c:pt>
                <c:pt idx="5097">
                  <c:v>0.33606557377049179</c:v>
                </c:pt>
                <c:pt idx="5098">
                  <c:v>0.29901960784313719</c:v>
                </c:pt>
                <c:pt idx="5099">
                  <c:v>0.16550116550116545</c:v>
                </c:pt>
                <c:pt idx="5100">
                  <c:v>0.32203389830508472</c:v>
                </c:pt>
                <c:pt idx="5101">
                  <c:v>0.28104575163398682</c:v>
                </c:pt>
                <c:pt idx="5102">
                  <c:v>0.17105263157894737</c:v>
                </c:pt>
                <c:pt idx="5103">
                  <c:v>0.30970149253731344</c:v>
                </c:pt>
                <c:pt idx="5104">
                  <c:v>0.32070707070707077</c:v>
                </c:pt>
                <c:pt idx="5105">
                  <c:v>0.29090909090909089</c:v>
                </c:pt>
                <c:pt idx="5106">
                  <c:v>0.29629629629629628</c:v>
                </c:pt>
                <c:pt idx="5107">
                  <c:v>0.34274193548387094</c:v>
                </c:pt>
                <c:pt idx="5108">
                  <c:v>0.17105263157894737</c:v>
                </c:pt>
                <c:pt idx="5109">
                  <c:v>0.32203389830508472</c:v>
                </c:pt>
                <c:pt idx="5110">
                  <c:v>0.34920634920634919</c:v>
                </c:pt>
                <c:pt idx="5111">
                  <c:v>0.28632478632478625</c:v>
                </c:pt>
                <c:pt idx="5112">
                  <c:v>0.34274193548387094</c:v>
                </c:pt>
                <c:pt idx="5113">
                  <c:v>0.28632478632478625</c:v>
                </c:pt>
                <c:pt idx="5114">
                  <c:v>0.23837209302325582</c:v>
                </c:pt>
                <c:pt idx="5115">
                  <c:v>0.29910714285714285</c:v>
                </c:pt>
                <c:pt idx="5116">
                  <c:v>0.2</c:v>
                </c:pt>
                <c:pt idx="5117">
                  <c:v>0.33606557377049179</c:v>
                </c:pt>
                <c:pt idx="5118">
                  <c:v>0.34375</c:v>
                </c:pt>
                <c:pt idx="5119">
                  <c:v>0.33205128205128198</c:v>
                </c:pt>
                <c:pt idx="5120">
                  <c:v>0.21341463414634146</c:v>
                </c:pt>
                <c:pt idx="5121">
                  <c:v>0.19936708860759494</c:v>
                </c:pt>
                <c:pt idx="5122">
                  <c:v>0.34920634920634919</c:v>
                </c:pt>
                <c:pt idx="5123">
                  <c:v>0.26984126984126983</c:v>
                </c:pt>
                <c:pt idx="5124">
                  <c:v>0.29140461215932911</c:v>
                </c:pt>
                <c:pt idx="5125">
                  <c:v>0.30701754385964913</c:v>
                </c:pt>
                <c:pt idx="5126">
                  <c:v>0.2592592592592593</c:v>
                </c:pt>
                <c:pt idx="5127">
                  <c:v>0.34920634920634919</c:v>
                </c:pt>
                <c:pt idx="5128">
                  <c:v>0.20512820512820512</c:v>
                </c:pt>
                <c:pt idx="5129">
                  <c:v>0.32916666666666666</c:v>
                </c:pt>
                <c:pt idx="5130">
                  <c:v>0.25</c:v>
                </c:pt>
                <c:pt idx="5131">
                  <c:v>0.34274193548387094</c:v>
                </c:pt>
                <c:pt idx="5132">
                  <c:v>0.29140461215932911</c:v>
                </c:pt>
                <c:pt idx="5133">
                  <c:v>0.14285714285714285</c:v>
                </c:pt>
                <c:pt idx="5134">
                  <c:v>0.33205128205128198</c:v>
                </c:pt>
                <c:pt idx="5135">
                  <c:v>0.32203389830508472</c:v>
                </c:pt>
                <c:pt idx="5136">
                  <c:v>0.27555555555555555</c:v>
                </c:pt>
                <c:pt idx="5137">
                  <c:v>0.25120772946859909</c:v>
                </c:pt>
                <c:pt idx="5138">
                  <c:v>0.29090909090909089</c:v>
                </c:pt>
                <c:pt idx="5139">
                  <c:v>0.23837209302325582</c:v>
                </c:pt>
                <c:pt idx="5140">
                  <c:v>0.27555555555555555</c:v>
                </c:pt>
                <c:pt idx="5141">
                  <c:v>0.28632478632478625</c:v>
                </c:pt>
                <c:pt idx="5142">
                  <c:v>0.27555555555555555</c:v>
                </c:pt>
                <c:pt idx="5143">
                  <c:v>0.25120772946859909</c:v>
                </c:pt>
                <c:pt idx="5144">
                  <c:v>0.28104575163398682</c:v>
                </c:pt>
                <c:pt idx="5145">
                  <c:v>0.29629629629629628</c:v>
                </c:pt>
                <c:pt idx="5146">
                  <c:v>0.34375</c:v>
                </c:pt>
                <c:pt idx="5147">
                  <c:v>0.2</c:v>
                </c:pt>
                <c:pt idx="5148">
                  <c:v>0.29140461215932911</c:v>
                </c:pt>
                <c:pt idx="5149">
                  <c:v>0.29090909090909089</c:v>
                </c:pt>
                <c:pt idx="5150">
                  <c:v>0.31465517241379309</c:v>
                </c:pt>
                <c:pt idx="5151">
                  <c:v>0.27555555555555555</c:v>
                </c:pt>
                <c:pt idx="5152">
                  <c:v>0.26388888888888884</c:v>
                </c:pt>
                <c:pt idx="5153">
                  <c:v>0.28632478632478625</c:v>
                </c:pt>
                <c:pt idx="5154">
                  <c:v>0.25120772946859909</c:v>
                </c:pt>
                <c:pt idx="5155">
                  <c:v>0.32916666666666666</c:v>
                </c:pt>
                <c:pt idx="5156">
                  <c:v>0.28104575163398682</c:v>
                </c:pt>
                <c:pt idx="5157">
                  <c:v>0.29090909090909089</c:v>
                </c:pt>
                <c:pt idx="5158">
                  <c:v>0.23837209302325582</c:v>
                </c:pt>
                <c:pt idx="5159">
                  <c:v>0.26984126984126983</c:v>
                </c:pt>
                <c:pt idx="5160">
                  <c:v>0.29629629629629628</c:v>
                </c:pt>
                <c:pt idx="5161">
                  <c:v>0.26388888888888884</c:v>
                </c:pt>
                <c:pt idx="5162">
                  <c:v>0.2592592592592593</c:v>
                </c:pt>
                <c:pt idx="5163">
                  <c:v>0.34274193548387094</c:v>
                </c:pt>
                <c:pt idx="5164">
                  <c:v>0.29910714285714285</c:v>
                </c:pt>
                <c:pt idx="5165">
                  <c:v>0.25</c:v>
                </c:pt>
                <c:pt idx="5166">
                  <c:v>0.26984126984126983</c:v>
                </c:pt>
                <c:pt idx="5167">
                  <c:v>0.26388888888888884</c:v>
                </c:pt>
                <c:pt idx="5168">
                  <c:v>0.25</c:v>
                </c:pt>
                <c:pt idx="5169">
                  <c:v>0.23837209302325582</c:v>
                </c:pt>
                <c:pt idx="5170">
                  <c:v>0.26388888888888884</c:v>
                </c:pt>
                <c:pt idx="5171">
                  <c:v>0.32916666666666666</c:v>
                </c:pt>
                <c:pt idx="5172">
                  <c:v>0.30970149253731344</c:v>
                </c:pt>
                <c:pt idx="5173">
                  <c:v>0.32203389830508472</c:v>
                </c:pt>
                <c:pt idx="5174">
                  <c:v>0.14285714285714285</c:v>
                </c:pt>
                <c:pt idx="5175">
                  <c:v>0.34375</c:v>
                </c:pt>
                <c:pt idx="5176">
                  <c:v>0.25768321513002374</c:v>
                </c:pt>
                <c:pt idx="5177">
                  <c:v>0.24444444444444444</c:v>
                </c:pt>
                <c:pt idx="5178">
                  <c:v>0.28104575163398682</c:v>
                </c:pt>
                <c:pt idx="5179">
                  <c:v>0.29629629629629628</c:v>
                </c:pt>
                <c:pt idx="5180">
                  <c:v>0.29140461215932911</c:v>
                </c:pt>
                <c:pt idx="5181">
                  <c:v>0.29901960784313719</c:v>
                </c:pt>
                <c:pt idx="5182">
                  <c:v>0.28864734299516914</c:v>
                </c:pt>
                <c:pt idx="5183">
                  <c:v>0.28104575163398682</c:v>
                </c:pt>
                <c:pt idx="5184">
                  <c:v>0.21341463414634146</c:v>
                </c:pt>
                <c:pt idx="5185">
                  <c:v>0.34274193548387094</c:v>
                </c:pt>
                <c:pt idx="5186">
                  <c:v>0.33205128205128198</c:v>
                </c:pt>
                <c:pt idx="5187">
                  <c:v>0.25120772946859909</c:v>
                </c:pt>
                <c:pt idx="5188">
                  <c:v>0.28104575163398682</c:v>
                </c:pt>
                <c:pt idx="5189">
                  <c:v>0.34375</c:v>
                </c:pt>
                <c:pt idx="5190">
                  <c:v>0.29901960784313719</c:v>
                </c:pt>
                <c:pt idx="5191">
                  <c:v>0.34274193548387094</c:v>
                </c:pt>
                <c:pt idx="5192">
                  <c:v>0.30970149253731344</c:v>
                </c:pt>
                <c:pt idx="5193">
                  <c:v>0.24444444444444444</c:v>
                </c:pt>
                <c:pt idx="5194">
                  <c:v>0.31465517241379309</c:v>
                </c:pt>
                <c:pt idx="5195">
                  <c:v>0.34274193548387094</c:v>
                </c:pt>
                <c:pt idx="5196">
                  <c:v>0.29629629629629628</c:v>
                </c:pt>
                <c:pt idx="5197">
                  <c:v>0.27555555555555555</c:v>
                </c:pt>
                <c:pt idx="5198">
                  <c:v>0.2592592592592593</c:v>
                </c:pt>
                <c:pt idx="5199">
                  <c:v>0.34375</c:v>
                </c:pt>
                <c:pt idx="5200">
                  <c:v>0.26388888888888884</c:v>
                </c:pt>
                <c:pt idx="5201">
                  <c:v>0.27555555555555555</c:v>
                </c:pt>
                <c:pt idx="5202">
                  <c:v>0.28104575163398682</c:v>
                </c:pt>
                <c:pt idx="5203">
                  <c:v>0.26388888888888884</c:v>
                </c:pt>
                <c:pt idx="5204">
                  <c:v>0.33606557377049179</c:v>
                </c:pt>
                <c:pt idx="5205">
                  <c:v>0.15384615384615394</c:v>
                </c:pt>
                <c:pt idx="5206">
                  <c:v>0.22619047619047619</c:v>
                </c:pt>
                <c:pt idx="5207">
                  <c:v>0.25</c:v>
                </c:pt>
                <c:pt idx="5208">
                  <c:v>0.31465517241379309</c:v>
                </c:pt>
                <c:pt idx="5209">
                  <c:v>0.1554054054054054</c:v>
                </c:pt>
                <c:pt idx="5210">
                  <c:v>0.33606557377049179</c:v>
                </c:pt>
                <c:pt idx="5211">
                  <c:v>0.28632478632478625</c:v>
                </c:pt>
                <c:pt idx="5212">
                  <c:v>0.29910714285714285</c:v>
                </c:pt>
                <c:pt idx="5213">
                  <c:v>0.28104575163398682</c:v>
                </c:pt>
                <c:pt idx="5214">
                  <c:v>0.34375</c:v>
                </c:pt>
                <c:pt idx="5215">
                  <c:v>0.30970149253731344</c:v>
                </c:pt>
                <c:pt idx="5216">
                  <c:v>0.25120772946859909</c:v>
                </c:pt>
                <c:pt idx="5217">
                  <c:v>0.33205128205128198</c:v>
                </c:pt>
                <c:pt idx="5218">
                  <c:v>0.29090909090909089</c:v>
                </c:pt>
                <c:pt idx="5219">
                  <c:v>0.26877934272300463</c:v>
                </c:pt>
                <c:pt idx="5220">
                  <c:v>0.25</c:v>
                </c:pt>
                <c:pt idx="5221">
                  <c:v>0.1388888888888889</c:v>
                </c:pt>
                <c:pt idx="5222">
                  <c:v>0.27555555555555555</c:v>
                </c:pt>
                <c:pt idx="5223">
                  <c:v>0.26984126984126983</c:v>
                </c:pt>
                <c:pt idx="5224">
                  <c:v>0.30970149253731344</c:v>
                </c:pt>
                <c:pt idx="5225">
                  <c:v>0.29629629629629628</c:v>
                </c:pt>
                <c:pt idx="5226">
                  <c:v>0.22368421052631579</c:v>
                </c:pt>
                <c:pt idx="5227">
                  <c:v>0.29901960784313719</c:v>
                </c:pt>
                <c:pt idx="5228">
                  <c:v>0.33606557377049179</c:v>
                </c:pt>
                <c:pt idx="5229">
                  <c:v>0.30701754385964913</c:v>
                </c:pt>
                <c:pt idx="5230">
                  <c:v>0.25120772946859909</c:v>
                </c:pt>
                <c:pt idx="5231">
                  <c:v>0.34274193548387094</c:v>
                </c:pt>
                <c:pt idx="5232">
                  <c:v>0.28864734299516914</c:v>
                </c:pt>
                <c:pt idx="5233">
                  <c:v>0.29090909090909089</c:v>
                </c:pt>
                <c:pt idx="5234">
                  <c:v>0.25768321513002374</c:v>
                </c:pt>
                <c:pt idx="5235">
                  <c:v>0.28104575163398682</c:v>
                </c:pt>
                <c:pt idx="5236">
                  <c:v>0.2592592592592593</c:v>
                </c:pt>
                <c:pt idx="5237">
                  <c:v>0.29910714285714285</c:v>
                </c:pt>
                <c:pt idx="5238">
                  <c:v>0.25768321513002374</c:v>
                </c:pt>
                <c:pt idx="5239">
                  <c:v>0.24444444444444444</c:v>
                </c:pt>
                <c:pt idx="5240">
                  <c:v>0.29910714285714285</c:v>
                </c:pt>
                <c:pt idx="5241">
                  <c:v>0.29910714285714285</c:v>
                </c:pt>
                <c:pt idx="5242">
                  <c:v>0.26984126984126983</c:v>
                </c:pt>
                <c:pt idx="5243">
                  <c:v>0.28632478632478625</c:v>
                </c:pt>
                <c:pt idx="5244">
                  <c:v>0.29629629629629628</c:v>
                </c:pt>
                <c:pt idx="5245">
                  <c:v>0.27857142857142858</c:v>
                </c:pt>
                <c:pt idx="5246">
                  <c:v>0.26388888888888884</c:v>
                </c:pt>
                <c:pt idx="5247">
                  <c:v>0.22619047619047619</c:v>
                </c:pt>
                <c:pt idx="5248">
                  <c:v>0.29090909090909089</c:v>
                </c:pt>
                <c:pt idx="5249">
                  <c:v>0.29910714285714285</c:v>
                </c:pt>
                <c:pt idx="5250">
                  <c:v>0.22619047619047619</c:v>
                </c:pt>
                <c:pt idx="5251">
                  <c:v>0.29629629629629628</c:v>
                </c:pt>
                <c:pt idx="5252">
                  <c:v>0.30701754385964913</c:v>
                </c:pt>
                <c:pt idx="5253">
                  <c:v>0.34274193548387094</c:v>
                </c:pt>
                <c:pt idx="5254">
                  <c:v>0.33205128205128198</c:v>
                </c:pt>
                <c:pt idx="5255">
                  <c:v>0.22368421052631579</c:v>
                </c:pt>
                <c:pt idx="5256">
                  <c:v>0.34920634920634919</c:v>
                </c:pt>
                <c:pt idx="5257">
                  <c:v>0.15384615384615394</c:v>
                </c:pt>
                <c:pt idx="5258">
                  <c:v>0.34274193548387094</c:v>
                </c:pt>
                <c:pt idx="5259">
                  <c:v>0.23837209302325582</c:v>
                </c:pt>
                <c:pt idx="5260">
                  <c:v>0.33205128205128198</c:v>
                </c:pt>
                <c:pt idx="5261">
                  <c:v>0.24099099099099092</c:v>
                </c:pt>
                <c:pt idx="5262">
                  <c:v>0.32916666666666666</c:v>
                </c:pt>
                <c:pt idx="5263">
                  <c:v>0.34274193548387094</c:v>
                </c:pt>
                <c:pt idx="5264">
                  <c:v>0.28104575163398682</c:v>
                </c:pt>
                <c:pt idx="5265">
                  <c:v>0.34274193548387094</c:v>
                </c:pt>
                <c:pt idx="5266">
                  <c:v>0.27555555555555555</c:v>
                </c:pt>
                <c:pt idx="5267">
                  <c:v>0.25</c:v>
                </c:pt>
                <c:pt idx="5268">
                  <c:v>0.22619047619047619</c:v>
                </c:pt>
                <c:pt idx="5269">
                  <c:v>0.32070707070707077</c:v>
                </c:pt>
                <c:pt idx="5270">
                  <c:v>0.34375</c:v>
                </c:pt>
                <c:pt idx="5271">
                  <c:v>0.28632478632478625</c:v>
                </c:pt>
                <c:pt idx="5272">
                  <c:v>0.26984126984126983</c:v>
                </c:pt>
                <c:pt idx="5273">
                  <c:v>0.32916666666666666</c:v>
                </c:pt>
                <c:pt idx="5274">
                  <c:v>0.33606557377049179</c:v>
                </c:pt>
                <c:pt idx="5275">
                  <c:v>0.25</c:v>
                </c:pt>
                <c:pt idx="5276">
                  <c:v>0.1696787148594377</c:v>
                </c:pt>
                <c:pt idx="5277">
                  <c:v>0.26388888888888884</c:v>
                </c:pt>
                <c:pt idx="5278">
                  <c:v>0.34920634920634919</c:v>
                </c:pt>
                <c:pt idx="5279">
                  <c:v>0.34375</c:v>
                </c:pt>
                <c:pt idx="5280">
                  <c:v>0.34274193548387094</c:v>
                </c:pt>
                <c:pt idx="5281">
                  <c:v>0.34274193548387094</c:v>
                </c:pt>
                <c:pt idx="5282">
                  <c:v>0.1388888888888889</c:v>
                </c:pt>
                <c:pt idx="5283">
                  <c:v>0.17105263157894737</c:v>
                </c:pt>
                <c:pt idx="5284">
                  <c:v>0.29090909090909089</c:v>
                </c:pt>
                <c:pt idx="5285">
                  <c:v>0.31465517241379309</c:v>
                </c:pt>
                <c:pt idx="5286">
                  <c:v>0.33205128205128198</c:v>
                </c:pt>
                <c:pt idx="5287">
                  <c:v>0.32916666666666666</c:v>
                </c:pt>
                <c:pt idx="5288">
                  <c:v>0.25768321513002374</c:v>
                </c:pt>
                <c:pt idx="5289">
                  <c:v>0.34920634920634919</c:v>
                </c:pt>
                <c:pt idx="5290">
                  <c:v>0.29910714285714285</c:v>
                </c:pt>
                <c:pt idx="5291">
                  <c:v>0.27555555555555555</c:v>
                </c:pt>
                <c:pt idx="5292">
                  <c:v>0.27555555555555555</c:v>
                </c:pt>
                <c:pt idx="5293">
                  <c:v>0.29910714285714285</c:v>
                </c:pt>
                <c:pt idx="5294">
                  <c:v>0.29910714285714285</c:v>
                </c:pt>
                <c:pt idx="5295">
                  <c:v>0.33205128205128198</c:v>
                </c:pt>
                <c:pt idx="5296">
                  <c:v>0.29910714285714285</c:v>
                </c:pt>
                <c:pt idx="5297">
                  <c:v>0.29090909090909089</c:v>
                </c:pt>
                <c:pt idx="5298">
                  <c:v>0.29090909090909089</c:v>
                </c:pt>
                <c:pt idx="5299">
                  <c:v>0.26984126984126983</c:v>
                </c:pt>
                <c:pt idx="5300">
                  <c:v>0.25</c:v>
                </c:pt>
                <c:pt idx="5301">
                  <c:v>0.26877934272300463</c:v>
                </c:pt>
                <c:pt idx="5302">
                  <c:v>0.29910714285714285</c:v>
                </c:pt>
                <c:pt idx="5303">
                  <c:v>0.29140461215932911</c:v>
                </c:pt>
                <c:pt idx="5304">
                  <c:v>0.24444444444444444</c:v>
                </c:pt>
                <c:pt idx="5305">
                  <c:v>0.28104575163398682</c:v>
                </c:pt>
                <c:pt idx="5306">
                  <c:v>0.31465517241379309</c:v>
                </c:pt>
                <c:pt idx="5307">
                  <c:v>0.28104575163398682</c:v>
                </c:pt>
                <c:pt idx="5308">
                  <c:v>0.27555555555555555</c:v>
                </c:pt>
                <c:pt idx="5309">
                  <c:v>0.32203389830508472</c:v>
                </c:pt>
                <c:pt idx="5310">
                  <c:v>0.26984126984126983</c:v>
                </c:pt>
                <c:pt idx="5311">
                  <c:v>0.33606557377049179</c:v>
                </c:pt>
                <c:pt idx="5312">
                  <c:v>0.32203389830508472</c:v>
                </c:pt>
                <c:pt idx="5313">
                  <c:v>0.26984126984126983</c:v>
                </c:pt>
                <c:pt idx="5314">
                  <c:v>0.26877934272300463</c:v>
                </c:pt>
                <c:pt idx="5315">
                  <c:v>0.31465517241379309</c:v>
                </c:pt>
                <c:pt idx="5316">
                  <c:v>0.26388888888888884</c:v>
                </c:pt>
                <c:pt idx="5317">
                  <c:v>0.28104575163398682</c:v>
                </c:pt>
                <c:pt idx="5318">
                  <c:v>0.29140461215932911</c:v>
                </c:pt>
                <c:pt idx="5319">
                  <c:v>0.29090909090909089</c:v>
                </c:pt>
                <c:pt idx="5320">
                  <c:v>0.27555555555555555</c:v>
                </c:pt>
                <c:pt idx="5321">
                  <c:v>0.28632478632478625</c:v>
                </c:pt>
                <c:pt idx="5322">
                  <c:v>0.29090909090909089</c:v>
                </c:pt>
                <c:pt idx="5323">
                  <c:v>0.34920634920634919</c:v>
                </c:pt>
                <c:pt idx="5324">
                  <c:v>0.34375</c:v>
                </c:pt>
                <c:pt idx="5325">
                  <c:v>0.28864734299516914</c:v>
                </c:pt>
                <c:pt idx="5326">
                  <c:v>0.33606557377049179</c:v>
                </c:pt>
                <c:pt idx="5327">
                  <c:v>0.32203389830508472</c:v>
                </c:pt>
                <c:pt idx="5328">
                  <c:v>0.31465517241379309</c:v>
                </c:pt>
                <c:pt idx="5329">
                  <c:v>0.29140461215932911</c:v>
                </c:pt>
                <c:pt idx="5330">
                  <c:v>0.27555555555555555</c:v>
                </c:pt>
                <c:pt idx="5331">
                  <c:v>0.29140461215932911</c:v>
                </c:pt>
                <c:pt idx="5332">
                  <c:v>0.34375</c:v>
                </c:pt>
                <c:pt idx="5333">
                  <c:v>0.29090909090909089</c:v>
                </c:pt>
                <c:pt idx="5334">
                  <c:v>0.25768321513002374</c:v>
                </c:pt>
                <c:pt idx="5335">
                  <c:v>0.25120772946859909</c:v>
                </c:pt>
                <c:pt idx="5336">
                  <c:v>0.32070707070707077</c:v>
                </c:pt>
                <c:pt idx="5337">
                  <c:v>0.29140461215932911</c:v>
                </c:pt>
                <c:pt idx="5338">
                  <c:v>0.30701754385964913</c:v>
                </c:pt>
                <c:pt idx="5339">
                  <c:v>0.31465517241379309</c:v>
                </c:pt>
                <c:pt idx="5340">
                  <c:v>0.34274193548387094</c:v>
                </c:pt>
                <c:pt idx="5341">
                  <c:v>0.33606557377049179</c:v>
                </c:pt>
                <c:pt idx="5342">
                  <c:v>0.23837209302325582</c:v>
                </c:pt>
                <c:pt idx="5343">
                  <c:v>0.17788461538461542</c:v>
                </c:pt>
                <c:pt idx="5344">
                  <c:v>0.32916666666666666</c:v>
                </c:pt>
                <c:pt idx="5345">
                  <c:v>0.30701754385964913</c:v>
                </c:pt>
                <c:pt idx="5346">
                  <c:v>0.2592592592592593</c:v>
                </c:pt>
                <c:pt idx="5347">
                  <c:v>0.25768321513002374</c:v>
                </c:pt>
                <c:pt idx="5348">
                  <c:v>0.29629629629629628</c:v>
                </c:pt>
                <c:pt idx="5349">
                  <c:v>0.26388888888888884</c:v>
                </c:pt>
                <c:pt idx="5350">
                  <c:v>0.31465517241379309</c:v>
                </c:pt>
                <c:pt idx="5351">
                  <c:v>0.33205128205128198</c:v>
                </c:pt>
                <c:pt idx="5352">
                  <c:v>0.29090909090909089</c:v>
                </c:pt>
                <c:pt idx="5353">
                  <c:v>0.29629629629629628</c:v>
                </c:pt>
                <c:pt idx="5354">
                  <c:v>0.29629629629629628</c:v>
                </c:pt>
                <c:pt idx="5355">
                  <c:v>0.25768321513002374</c:v>
                </c:pt>
                <c:pt idx="5356">
                  <c:v>0.30701754385964913</c:v>
                </c:pt>
                <c:pt idx="5357">
                  <c:v>0.34274193548387094</c:v>
                </c:pt>
                <c:pt idx="5358">
                  <c:v>0.32070707070707077</c:v>
                </c:pt>
                <c:pt idx="5359">
                  <c:v>0.1388888888888889</c:v>
                </c:pt>
                <c:pt idx="5360">
                  <c:v>0.34375</c:v>
                </c:pt>
                <c:pt idx="5361">
                  <c:v>0.32203389830508472</c:v>
                </c:pt>
                <c:pt idx="5362">
                  <c:v>0.30970149253731344</c:v>
                </c:pt>
                <c:pt idx="5363">
                  <c:v>0.30701754385964913</c:v>
                </c:pt>
                <c:pt idx="5364">
                  <c:v>0.29901960784313719</c:v>
                </c:pt>
                <c:pt idx="5365">
                  <c:v>0.32916666666666666</c:v>
                </c:pt>
                <c:pt idx="5366">
                  <c:v>0.1388888888888889</c:v>
                </c:pt>
                <c:pt idx="5367">
                  <c:v>0.32203389830508472</c:v>
                </c:pt>
                <c:pt idx="5368">
                  <c:v>0.34920634920634919</c:v>
                </c:pt>
                <c:pt idx="5369">
                  <c:v>0.34375</c:v>
                </c:pt>
                <c:pt idx="5370">
                  <c:v>0.34274193548387094</c:v>
                </c:pt>
                <c:pt idx="5371">
                  <c:v>0.25</c:v>
                </c:pt>
                <c:pt idx="5372">
                  <c:v>0.26388888888888884</c:v>
                </c:pt>
                <c:pt idx="5373">
                  <c:v>0.26984126984126983</c:v>
                </c:pt>
                <c:pt idx="5374">
                  <c:v>0.27555555555555555</c:v>
                </c:pt>
                <c:pt idx="5375">
                  <c:v>0.27555555555555555</c:v>
                </c:pt>
                <c:pt idx="5376">
                  <c:v>0.29140461215932911</c:v>
                </c:pt>
                <c:pt idx="5377">
                  <c:v>0.29629629629629628</c:v>
                </c:pt>
                <c:pt idx="5378">
                  <c:v>0.32070707070707077</c:v>
                </c:pt>
                <c:pt idx="5379">
                  <c:v>0.32203389830508472</c:v>
                </c:pt>
                <c:pt idx="5380">
                  <c:v>0.34920634920634919</c:v>
                </c:pt>
                <c:pt idx="5381">
                  <c:v>0.23837209302325582</c:v>
                </c:pt>
                <c:pt idx="5382">
                  <c:v>0.25120772946859909</c:v>
                </c:pt>
                <c:pt idx="5383">
                  <c:v>0.2592592592592593</c:v>
                </c:pt>
                <c:pt idx="5384">
                  <c:v>0.30701754385964913</c:v>
                </c:pt>
                <c:pt idx="5385">
                  <c:v>0.25</c:v>
                </c:pt>
                <c:pt idx="5386">
                  <c:v>0.33205128205128198</c:v>
                </c:pt>
                <c:pt idx="5387">
                  <c:v>0.29140461215932911</c:v>
                </c:pt>
                <c:pt idx="5388">
                  <c:v>0.34274193548387094</c:v>
                </c:pt>
                <c:pt idx="5389">
                  <c:v>0.29901960784313719</c:v>
                </c:pt>
                <c:pt idx="5390">
                  <c:v>0.24444444444444444</c:v>
                </c:pt>
                <c:pt idx="5391">
                  <c:v>0.29910714285714285</c:v>
                </c:pt>
                <c:pt idx="5392">
                  <c:v>0.2</c:v>
                </c:pt>
                <c:pt idx="5393">
                  <c:v>0.28864734299516914</c:v>
                </c:pt>
                <c:pt idx="5394">
                  <c:v>0.29910714285714285</c:v>
                </c:pt>
                <c:pt idx="5395">
                  <c:v>0.32916666666666666</c:v>
                </c:pt>
                <c:pt idx="5396">
                  <c:v>0.30701754385964913</c:v>
                </c:pt>
                <c:pt idx="5397">
                  <c:v>0.25120772946859909</c:v>
                </c:pt>
                <c:pt idx="5398">
                  <c:v>0.26388888888888884</c:v>
                </c:pt>
                <c:pt idx="5399">
                  <c:v>0.27857142857142858</c:v>
                </c:pt>
                <c:pt idx="5400">
                  <c:v>0.25</c:v>
                </c:pt>
                <c:pt idx="5401">
                  <c:v>0.26388888888888884</c:v>
                </c:pt>
                <c:pt idx="5402">
                  <c:v>0.25</c:v>
                </c:pt>
                <c:pt idx="5403">
                  <c:v>0.26388888888888884</c:v>
                </c:pt>
                <c:pt idx="5404">
                  <c:v>0.28104575163398682</c:v>
                </c:pt>
                <c:pt idx="5405">
                  <c:v>0.32070707070707077</c:v>
                </c:pt>
                <c:pt idx="5406">
                  <c:v>0.27555555555555555</c:v>
                </c:pt>
                <c:pt idx="5407">
                  <c:v>0.25768321513002374</c:v>
                </c:pt>
                <c:pt idx="5408">
                  <c:v>0.28632478632478625</c:v>
                </c:pt>
                <c:pt idx="5409">
                  <c:v>0.32070707070707077</c:v>
                </c:pt>
                <c:pt idx="5410">
                  <c:v>0.28104575163398682</c:v>
                </c:pt>
                <c:pt idx="5411">
                  <c:v>0.33606557377049179</c:v>
                </c:pt>
                <c:pt idx="5412">
                  <c:v>0.33606557377049179</c:v>
                </c:pt>
                <c:pt idx="5413">
                  <c:v>0.21341463414634146</c:v>
                </c:pt>
                <c:pt idx="5414">
                  <c:v>0.29629629629629628</c:v>
                </c:pt>
                <c:pt idx="5415">
                  <c:v>0.23222222222222227</c:v>
                </c:pt>
                <c:pt idx="5416">
                  <c:v>0.27857142857142858</c:v>
                </c:pt>
                <c:pt idx="5417">
                  <c:v>0.31465517241379309</c:v>
                </c:pt>
                <c:pt idx="5418">
                  <c:v>0.28104575163398682</c:v>
                </c:pt>
                <c:pt idx="5419">
                  <c:v>0.30970149253731344</c:v>
                </c:pt>
                <c:pt idx="5420">
                  <c:v>0.22619047619047619</c:v>
                </c:pt>
                <c:pt idx="5421">
                  <c:v>0.29090909090909089</c:v>
                </c:pt>
                <c:pt idx="5422">
                  <c:v>0.30701754385964913</c:v>
                </c:pt>
                <c:pt idx="5423">
                  <c:v>0.24444444444444444</c:v>
                </c:pt>
                <c:pt idx="5424">
                  <c:v>0.29090909090909089</c:v>
                </c:pt>
                <c:pt idx="5425">
                  <c:v>0.1916666666666666</c:v>
                </c:pt>
                <c:pt idx="5426">
                  <c:v>0.17105263157894737</c:v>
                </c:pt>
                <c:pt idx="5427">
                  <c:v>0.25</c:v>
                </c:pt>
                <c:pt idx="5428">
                  <c:v>0.22619047619047619</c:v>
                </c:pt>
                <c:pt idx="5429">
                  <c:v>0.30701754385964913</c:v>
                </c:pt>
                <c:pt idx="5430">
                  <c:v>0.25768321513002374</c:v>
                </c:pt>
                <c:pt idx="5431">
                  <c:v>0.26388888888888884</c:v>
                </c:pt>
                <c:pt idx="5432">
                  <c:v>0.33205128205128198</c:v>
                </c:pt>
                <c:pt idx="5433">
                  <c:v>0.31465517241379309</c:v>
                </c:pt>
                <c:pt idx="5434">
                  <c:v>0.27555555555555555</c:v>
                </c:pt>
                <c:pt idx="5435">
                  <c:v>0.32203389830508472</c:v>
                </c:pt>
                <c:pt idx="5436">
                  <c:v>0.29090909090909089</c:v>
                </c:pt>
                <c:pt idx="5437">
                  <c:v>0.31465517241379309</c:v>
                </c:pt>
                <c:pt idx="5438">
                  <c:v>0.33205128205128198</c:v>
                </c:pt>
                <c:pt idx="5439">
                  <c:v>0.30701754385964913</c:v>
                </c:pt>
                <c:pt idx="5440">
                  <c:v>0.30701754385964913</c:v>
                </c:pt>
                <c:pt idx="5441">
                  <c:v>0.22619047619047619</c:v>
                </c:pt>
                <c:pt idx="5442">
                  <c:v>0.1388888888888889</c:v>
                </c:pt>
                <c:pt idx="5443">
                  <c:v>0.29910714285714285</c:v>
                </c:pt>
                <c:pt idx="5444">
                  <c:v>0.20512820512820512</c:v>
                </c:pt>
                <c:pt idx="5445">
                  <c:v>0.29629629629629628</c:v>
                </c:pt>
                <c:pt idx="5446">
                  <c:v>0.24099099099099092</c:v>
                </c:pt>
                <c:pt idx="5447">
                  <c:v>0.26984126984126983</c:v>
                </c:pt>
                <c:pt idx="5448">
                  <c:v>0.2</c:v>
                </c:pt>
                <c:pt idx="5449">
                  <c:v>0.34274193548387094</c:v>
                </c:pt>
                <c:pt idx="5450">
                  <c:v>0.28104575163398682</c:v>
                </c:pt>
                <c:pt idx="5451">
                  <c:v>0.33205128205128198</c:v>
                </c:pt>
                <c:pt idx="5452">
                  <c:v>0.23837209302325582</c:v>
                </c:pt>
                <c:pt idx="5453">
                  <c:v>0.33205128205128198</c:v>
                </c:pt>
                <c:pt idx="5454">
                  <c:v>0.28104575163398682</c:v>
                </c:pt>
                <c:pt idx="5455">
                  <c:v>0.25</c:v>
                </c:pt>
                <c:pt idx="5456">
                  <c:v>0.34274193548387094</c:v>
                </c:pt>
                <c:pt idx="5457">
                  <c:v>0.28632478632478625</c:v>
                </c:pt>
                <c:pt idx="5458">
                  <c:v>0.34274193548387094</c:v>
                </c:pt>
                <c:pt idx="5459">
                  <c:v>0.29910714285714285</c:v>
                </c:pt>
                <c:pt idx="5460">
                  <c:v>0.32070707070707077</c:v>
                </c:pt>
                <c:pt idx="5461">
                  <c:v>0.33606557377049179</c:v>
                </c:pt>
                <c:pt idx="5462">
                  <c:v>0.29629629629629628</c:v>
                </c:pt>
                <c:pt idx="5463">
                  <c:v>0.28864734299516914</c:v>
                </c:pt>
                <c:pt idx="5464">
                  <c:v>0.29910714285714285</c:v>
                </c:pt>
                <c:pt idx="5465">
                  <c:v>0.25</c:v>
                </c:pt>
                <c:pt idx="5466">
                  <c:v>0.28632478632478625</c:v>
                </c:pt>
                <c:pt idx="5467">
                  <c:v>0.26388888888888884</c:v>
                </c:pt>
                <c:pt idx="5468">
                  <c:v>0.29140461215932911</c:v>
                </c:pt>
                <c:pt idx="5469">
                  <c:v>0.30970149253731344</c:v>
                </c:pt>
                <c:pt idx="5470">
                  <c:v>0.26388888888888884</c:v>
                </c:pt>
                <c:pt idx="5471">
                  <c:v>0.25768321513002374</c:v>
                </c:pt>
                <c:pt idx="5472">
                  <c:v>0.32916666666666666</c:v>
                </c:pt>
                <c:pt idx="5473">
                  <c:v>0.34375</c:v>
                </c:pt>
                <c:pt idx="5474">
                  <c:v>0.28632478632478625</c:v>
                </c:pt>
                <c:pt idx="5475">
                  <c:v>0.2</c:v>
                </c:pt>
                <c:pt idx="5476">
                  <c:v>0.33606557377049179</c:v>
                </c:pt>
                <c:pt idx="5477">
                  <c:v>0.33606557377049179</c:v>
                </c:pt>
                <c:pt idx="5478">
                  <c:v>0.29910714285714285</c:v>
                </c:pt>
                <c:pt idx="5479">
                  <c:v>0.28104575163398682</c:v>
                </c:pt>
                <c:pt idx="5480">
                  <c:v>0.33606557377049179</c:v>
                </c:pt>
                <c:pt idx="5481">
                  <c:v>0.27555555555555555</c:v>
                </c:pt>
                <c:pt idx="5482">
                  <c:v>0.29090909090909089</c:v>
                </c:pt>
                <c:pt idx="5483">
                  <c:v>0.29910714285714285</c:v>
                </c:pt>
                <c:pt idx="5484">
                  <c:v>0.25768321513002374</c:v>
                </c:pt>
                <c:pt idx="5485">
                  <c:v>0.29090909090909089</c:v>
                </c:pt>
                <c:pt idx="5486">
                  <c:v>0.22619047619047619</c:v>
                </c:pt>
                <c:pt idx="5487">
                  <c:v>0.29140461215932911</c:v>
                </c:pt>
                <c:pt idx="5488">
                  <c:v>0.34375</c:v>
                </c:pt>
                <c:pt idx="5489">
                  <c:v>0.29629629629629628</c:v>
                </c:pt>
                <c:pt idx="5490">
                  <c:v>0.34274193548387094</c:v>
                </c:pt>
                <c:pt idx="5491">
                  <c:v>0.33606557377049179</c:v>
                </c:pt>
                <c:pt idx="5492">
                  <c:v>0.29140461215932911</c:v>
                </c:pt>
                <c:pt idx="5493">
                  <c:v>0.29140461215932911</c:v>
                </c:pt>
                <c:pt idx="5494">
                  <c:v>0.28632478632478625</c:v>
                </c:pt>
                <c:pt idx="5495">
                  <c:v>0.26984126984126983</c:v>
                </c:pt>
                <c:pt idx="5496">
                  <c:v>0.29901960784313719</c:v>
                </c:pt>
                <c:pt idx="5497">
                  <c:v>0.26984126984126983</c:v>
                </c:pt>
                <c:pt idx="5498">
                  <c:v>0.23222222222222227</c:v>
                </c:pt>
                <c:pt idx="5499">
                  <c:v>0.30701754385964913</c:v>
                </c:pt>
                <c:pt idx="5500">
                  <c:v>0.27857142857142858</c:v>
                </c:pt>
                <c:pt idx="5501">
                  <c:v>0.31465517241379309</c:v>
                </c:pt>
                <c:pt idx="5502">
                  <c:v>0.25120772946859909</c:v>
                </c:pt>
                <c:pt idx="5503">
                  <c:v>0.28632478632478625</c:v>
                </c:pt>
                <c:pt idx="5504">
                  <c:v>0.27555555555555555</c:v>
                </c:pt>
                <c:pt idx="5505">
                  <c:v>0.26984126984126983</c:v>
                </c:pt>
                <c:pt idx="5506">
                  <c:v>0.29140461215932911</c:v>
                </c:pt>
                <c:pt idx="5507">
                  <c:v>0.1858974358974359</c:v>
                </c:pt>
                <c:pt idx="5508">
                  <c:v>0.31465517241379309</c:v>
                </c:pt>
                <c:pt idx="5509">
                  <c:v>0.24099099099099092</c:v>
                </c:pt>
                <c:pt idx="5510">
                  <c:v>0.26984126984126983</c:v>
                </c:pt>
                <c:pt idx="5511">
                  <c:v>0.34920634920634919</c:v>
                </c:pt>
                <c:pt idx="5512">
                  <c:v>0.26388888888888884</c:v>
                </c:pt>
                <c:pt idx="5513">
                  <c:v>0.31465517241379309</c:v>
                </c:pt>
                <c:pt idx="5514">
                  <c:v>0.23837209302325582</c:v>
                </c:pt>
                <c:pt idx="5515">
                  <c:v>0.26388888888888884</c:v>
                </c:pt>
                <c:pt idx="5516">
                  <c:v>0.29090909090909089</c:v>
                </c:pt>
                <c:pt idx="5517">
                  <c:v>0.29629629629629628</c:v>
                </c:pt>
                <c:pt idx="5518">
                  <c:v>0.25</c:v>
                </c:pt>
                <c:pt idx="5519">
                  <c:v>0.31465517241379309</c:v>
                </c:pt>
                <c:pt idx="5520">
                  <c:v>0.26984126984126983</c:v>
                </c:pt>
                <c:pt idx="5521">
                  <c:v>0.32916666666666666</c:v>
                </c:pt>
                <c:pt idx="5522">
                  <c:v>0.25120772946859909</c:v>
                </c:pt>
                <c:pt idx="5523">
                  <c:v>0.33606557377049179</c:v>
                </c:pt>
                <c:pt idx="5524">
                  <c:v>0.26877934272300463</c:v>
                </c:pt>
                <c:pt idx="5525">
                  <c:v>0.25768321513002374</c:v>
                </c:pt>
                <c:pt idx="5526">
                  <c:v>0.30970149253731344</c:v>
                </c:pt>
                <c:pt idx="5527">
                  <c:v>0.24444444444444444</c:v>
                </c:pt>
                <c:pt idx="5528">
                  <c:v>0.32916666666666666</c:v>
                </c:pt>
                <c:pt idx="5529">
                  <c:v>0.29140461215932911</c:v>
                </c:pt>
                <c:pt idx="5530">
                  <c:v>0.34920634920634919</c:v>
                </c:pt>
                <c:pt idx="5531">
                  <c:v>0.32916666666666666</c:v>
                </c:pt>
                <c:pt idx="5532">
                  <c:v>0.34920634920634919</c:v>
                </c:pt>
                <c:pt idx="5533">
                  <c:v>0.17105263157894737</c:v>
                </c:pt>
                <c:pt idx="5534">
                  <c:v>0.34274193548387094</c:v>
                </c:pt>
                <c:pt idx="5535">
                  <c:v>0.31465517241379309</c:v>
                </c:pt>
                <c:pt idx="5536">
                  <c:v>0.34274193548387094</c:v>
                </c:pt>
                <c:pt idx="5537">
                  <c:v>0.28632478632478625</c:v>
                </c:pt>
                <c:pt idx="5538">
                  <c:v>0.28632478632478625</c:v>
                </c:pt>
                <c:pt idx="5539">
                  <c:v>0.29629629629629628</c:v>
                </c:pt>
                <c:pt idx="5540">
                  <c:v>0.23222222222222227</c:v>
                </c:pt>
                <c:pt idx="5541">
                  <c:v>0.29901960784313719</c:v>
                </c:pt>
                <c:pt idx="5542">
                  <c:v>0.31465517241379309</c:v>
                </c:pt>
                <c:pt idx="5543">
                  <c:v>0.34920634920634919</c:v>
                </c:pt>
                <c:pt idx="5544">
                  <c:v>0.24444444444444444</c:v>
                </c:pt>
                <c:pt idx="5545">
                  <c:v>0.29090909090909089</c:v>
                </c:pt>
                <c:pt idx="5546">
                  <c:v>0.29910714285714285</c:v>
                </c:pt>
                <c:pt idx="5547">
                  <c:v>0.33205128205128198</c:v>
                </c:pt>
                <c:pt idx="5548">
                  <c:v>0.34274193548387094</c:v>
                </c:pt>
                <c:pt idx="5549">
                  <c:v>0.30701754385964913</c:v>
                </c:pt>
                <c:pt idx="5550">
                  <c:v>0.28104575163398682</c:v>
                </c:pt>
                <c:pt idx="5551">
                  <c:v>0.29910714285714285</c:v>
                </c:pt>
                <c:pt idx="5552">
                  <c:v>0.1858974358974359</c:v>
                </c:pt>
                <c:pt idx="5553">
                  <c:v>0.29090909090909089</c:v>
                </c:pt>
                <c:pt idx="5554">
                  <c:v>0.30970149253731344</c:v>
                </c:pt>
                <c:pt idx="5555">
                  <c:v>0.31465517241379309</c:v>
                </c:pt>
                <c:pt idx="5556">
                  <c:v>0.25120772946859909</c:v>
                </c:pt>
                <c:pt idx="5557">
                  <c:v>0.28632478632478625</c:v>
                </c:pt>
                <c:pt idx="5558">
                  <c:v>0.32916666666666666</c:v>
                </c:pt>
                <c:pt idx="5559">
                  <c:v>0.34920634920634919</c:v>
                </c:pt>
                <c:pt idx="5560">
                  <c:v>0.27555555555555555</c:v>
                </c:pt>
                <c:pt idx="5561">
                  <c:v>0.23222222222222227</c:v>
                </c:pt>
                <c:pt idx="5562">
                  <c:v>0.33606557377049179</c:v>
                </c:pt>
                <c:pt idx="5563">
                  <c:v>0.30970149253731344</c:v>
                </c:pt>
                <c:pt idx="5564">
                  <c:v>0.27555555555555555</c:v>
                </c:pt>
                <c:pt idx="5565">
                  <c:v>0.26877934272300463</c:v>
                </c:pt>
                <c:pt idx="5566">
                  <c:v>0.29090909090909089</c:v>
                </c:pt>
                <c:pt idx="5567">
                  <c:v>0.34920634920634919</c:v>
                </c:pt>
                <c:pt idx="5568">
                  <c:v>0.25768321513002374</c:v>
                </c:pt>
                <c:pt idx="5569">
                  <c:v>0.29629629629629628</c:v>
                </c:pt>
                <c:pt idx="5570">
                  <c:v>0.29910714285714285</c:v>
                </c:pt>
                <c:pt idx="5571">
                  <c:v>0.29140461215932911</c:v>
                </c:pt>
                <c:pt idx="5572">
                  <c:v>0.31465517241379309</c:v>
                </c:pt>
                <c:pt idx="5573">
                  <c:v>0.27857142857142858</c:v>
                </c:pt>
                <c:pt idx="5574">
                  <c:v>0.33205128205128198</c:v>
                </c:pt>
                <c:pt idx="5575">
                  <c:v>0.28104575163398682</c:v>
                </c:pt>
                <c:pt idx="5576">
                  <c:v>0.25768321513002374</c:v>
                </c:pt>
                <c:pt idx="5577">
                  <c:v>0.32916666666666666</c:v>
                </c:pt>
                <c:pt idx="5578">
                  <c:v>0.29901960784313719</c:v>
                </c:pt>
                <c:pt idx="5579">
                  <c:v>0.27555555555555555</c:v>
                </c:pt>
                <c:pt idx="5580">
                  <c:v>0.29140461215932911</c:v>
                </c:pt>
                <c:pt idx="5581">
                  <c:v>0.33205128205128198</c:v>
                </c:pt>
                <c:pt idx="5582">
                  <c:v>0.14285714285714285</c:v>
                </c:pt>
                <c:pt idx="5583">
                  <c:v>0.25768321513002374</c:v>
                </c:pt>
                <c:pt idx="5584">
                  <c:v>0.28632478632478625</c:v>
                </c:pt>
                <c:pt idx="5585">
                  <c:v>0.29090909090909089</c:v>
                </c:pt>
                <c:pt idx="5586">
                  <c:v>0.25</c:v>
                </c:pt>
                <c:pt idx="5587">
                  <c:v>0.32203389830508472</c:v>
                </c:pt>
                <c:pt idx="5588">
                  <c:v>0.29090909090909089</c:v>
                </c:pt>
                <c:pt idx="5589">
                  <c:v>0.26388888888888884</c:v>
                </c:pt>
                <c:pt idx="5590">
                  <c:v>0.26984126984126983</c:v>
                </c:pt>
                <c:pt idx="5591">
                  <c:v>0.33606557377049179</c:v>
                </c:pt>
                <c:pt idx="5592">
                  <c:v>0.34375</c:v>
                </c:pt>
                <c:pt idx="5593">
                  <c:v>0.26984126984126983</c:v>
                </c:pt>
                <c:pt idx="5594">
                  <c:v>0.29629629629629628</c:v>
                </c:pt>
                <c:pt idx="5595">
                  <c:v>0.15384615384615394</c:v>
                </c:pt>
                <c:pt idx="5596">
                  <c:v>0.1388888888888889</c:v>
                </c:pt>
                <c:pt idx="5597">
                  <c:v>0.28864734299516914</c:v>
                </c:pt>
                <c:pt idx="5598">
                  <c:v>0.25120772946859909</c:v>
                </c:pt>
                <c:pt idx="5599">
                  <c:v>0.2592592592592593</c:v>
                </c:pt>
                <c:pt idx="5600">
                  <c:v>0.26984126984126983</c:v>
                </c:pt>
                <c:pt idx="5601">
                  <c:v>0.2</c:v>
                </c:pt>
                <c:pt idx="5602">
                  <c:v>0.1554054054054054</c:v>
                </c:pt>
                <c:pt idx="5603">
                  <c:v>0.29910714285714285</c:v>
                </c:pt>
                <c:pt idx="5604">
                  <c:v>0.26388888888888884</c:v>
                </c:pt>
                <c:pt idx="5605">
                  <c:v>0.30701754385964913</c:v>
                </c:pt>
                <c:pt idx="5606">
                  <c:v>0.31465517241379309</c:v>
                </c:pt>
                <c:pt idx="5607">
                  <c:v>0.27857142857142858</c:v>
                </c:pt>
                <c:pt idx="5608">
                  <c:v>0.23837209302325582</c:v>
                </c:pt>
                <c:pt idx="5609">
                  <c:v>0.30701754385964913</c:v>
                </c:pt>
                <c:pt idx="5610">
                  <c:v>0.32203389830508472</c:v>
                </c:pt>
                <c:pt idx="5611">
                  <c:v>0.34920634920634919</c:v>
                </c:pt>
                <c:pt idx="5612">
                  <c:v>0.26877934272300463</c:v>
                </c:pt>
                <c:pt idx="5613">
                  <c:v>0.29090909090909089</c:v>
                </c:pt>
                <c:pt idx="5614">
                  <c:v>0.32916666666666666</c:v>
                </c:pt>
                <c:pt idx="5615">
                  <c:v>0.27857142857142858</c:v>
                </c:pt>
                <c:pt idx="5616">
                  <c:v>0.32916666666666666</c:v>
                </c:pt>
                <c:pt idx="5617">
                  <c:v>0.32203389830508472</c:v>
                </c:pt>
                <c:pt idx="5618">
                  <c:v>0.14285714285714285</c:v>
                </c:pt>
                <c:pt idx="5619">
                  <c:v>0.31465517241379309</c:v>
                </c:pt>
                <c:pt idx="5620">
                  <c:v>0.25</c:v>
                </c:pt>
                <c:pt idx="5621">
                  <c:v>0.29090909090909089</c:v>
                </c:pt>
                <c:pt idx="5622">
                  <c:v>0.25120772946859909</c:v>
                </c:pt>
                <c:pt idx="5623">
                  <c:v>0.25</c:v>
                </c:pt>
                <c:pt idx="5624">
                  <c:v>0.30701754385964913</c:v>
                </c:pt>
                <c:pt idx="5625">
                  <c:v>0.31465517241379309</c:v>
                </c:pt>
                <c:pt idx="5626">
                  <c:v>0.29910714285714285</c:v>
                </c:pt>
                <c:pt idx="5627">
                  <c:v>0.32203389830508472</c:v>
                </c:pt>
                <c:pt idx="5628">
                  <c:v>0.29629629629629628</c:v>
                </c:pt>
                <c:pt idx="5629">
                  <c:v>0.32203389830508472</c:v>
                </c:pt>
                <c:pt idx="5630">
                  <c:v>0.32916666666666666</c:v>
                </c:pt>
                <c:pt idx="5631">
                  <c:v>0.30970149253731344</c:v>
                </c:pt>
                <c:pt idx="5632">
                  <c:v>0.27555555555555555</c:v>
                </c:pt>
                <c:pt idx="5633">
                  <c:v>0.32203389830508472</c:v>
                </c:pt>
                <c:pt idx="5634">
                  <c:v>0.22619047619047619</c:v>
                </c:pt>
                <c:pt idx="5635">
                  <c:v>0.29910714285714285</c:v>
                </c:pt>
                <c:pt idx="5636">
                  <c:v>0.32203389830508472</c:v>
                </c:pt>
                <c:pt idx="5637">
                  <c:v>0.25</c:v>
                </c:pt>
                <c:pt idx="5638">
                  <c:v>0.34375</c:v>
                </c:pt>
                <c:pt idx="5639">
                  <c:v>0.34375</c:v>
                </c:pt>
                <c:pt idx="5640">
                  <c:v>0.29910714285714285</c:v>
                </c:pt>
                <c:pt idx="5641">
                  <c:v>0.34274193548387094</c:v>
                </c:pt>
                <c:pt idx="5642">
                  <c:v>0.24444444444444444</c:v>
                </c:pt>
                <c:pt idx="5643">
                  <c:v>0.28632478632478625</c:v>
                </c:pt>
                <c:pt idx="5644">
                  <c:v>0.15384615384615394</c:v>
                </c:pt>
                <c:pt idx="5645">
                  <c:v>0.25120772946859909</c:v>
                </c:pt>
                <c:pt idx="5646">
                  <c:v>0.30701754385964913</c:v>
                </c:pt>
                <c:pt idx="5647">
                  <c:v>0.27555555555555555</c:v>
                </c:pt>
                <c:pt idx="5648">
                  <c:v>0.29910714285714285</c:v>
                </c:pt>
                <c:pt idx="5649">
                  <c:v>0.29140461215932911</c:v>
                </c:pt>
                <c:pt idx="5650">
                  <c:v>0.34375</c:v>
                </c:pt>
                <c:pt idx="5651">
                  <c:v>0.30970149253731344</c:v>
                </c:pt>
                <c:pt idx="5652">
                  <c:v>0.33606557377049179</c:v>
                </c:pt>
                <c:pt idx="5653">
                  <c:v>0.29090909090909089</c:v>
                </c:pt>
                <c:pt idx="5654">
                  <c:v>0.24099099099099092</c:v>
                </c:pt>
                <c:pt idx="5655">
                  <c:v>0.26984126984126983</c:v>
                </c:pt>
                <c:pt idx="5656">
                  <c:v>0.33606557377049179</c:v>
                </c:pt>
                <c:pt idx="5657">
                  <c:v>0.28632478632478625</c:v>
                </c:pt>
                <c:pt idx="5658">
                  <c:v>0.34375</c:v>
                </c:pt>
                <c:pt idx="5659">
                  <c:v>0.21341463414634146</c:v>
                </c:pt>
                <c:pt idx="5660">
                  <c:v>0.25768321513002374</c:v>
                </c:pt>
                <c:pt idx="5661">
                  <c:v>0.27555555555555555</c:v>
                </c:pt>
                <c:pt idx="5662">
                  <c:v>0.34375</c:v>
                </c:pt>
                <c:pt idx="5663">
                  <c:v>0.32203389830508472</c:v>
                </c:pt>
                <c:pt idx="5664">
                  <c:v>0.30970149253731344</c:v>
                </c:pt>
                <c:pt idx="5665">
                  <c:v>0.23837209302325582</c:v>
                </c:pt>
                <c:pt idx="5666">
                  <c:v>0.34274193548387094</c:v>
                </c:pt>
                <c:pt idx="5667">
                  <c:v>0.32203389830508472</c:v>
                </c:pt>
                <c:pt idx="5668">
                  <c:v>0.32916666666666666</c:v>
                </c:pt>
                <c:pt idx="5669">
                  <c:v>0.29901960784313719</c:v>
                </c:pt>
                <c:pt idx="5670">
                  <c:v>0.27857142857142858</c:v>
                </c:pt>
                <c:pt idx="5671">
                  <c:v>0.31465517241379309</c:v>
                </c:pt>
                <c:pt idx="5672">
                  <c:v>0.1388888888888889</c:v>
                </c:pt>
                <c:pt idx="5673">
                  <c:v>0.32203389830508472</c:v>
                </c:pt>
                <c:pt idx="5674">
                  <c:v>0.34274193548387094</c:v>
                </c:pt>
                <c:pt idx="5675">
                  <c:v>0.25768321513002374</c:v>
                </c:pt>
                <c:pt idx="5676">
                  <c:v>0.26388888888888884</c:v>
                </c:pt>
                <c:pt idx="5677">
                  <c:v>0.26388888888888884</c:v>
                </c:pt>
                <c:pt idx="5678">
                  <c:v>0.29090909090909089</c:v>
                </c:pt>
                <c:pt idx="5679">
                  <c:v>0.30701754385964913</c:v>
                </c:pt>
                <c:pt idx="5680">
                  <c:v>0.27555555555555555</c:v>
                </c:pt>
                <c:pt idx="5681">
                  <c:v>0.28632478632478625</c:v>
                </c:pt>
                <c:pt idx="5682">
                  <c:v>0.28104575163398682</c:v>
                </c:pt>
                <c:pt idx="5683">
                  <c:v>0.26984126984126983</c:v>
                </c:pt>
                <c:pt idx="5684">
                  <c:v>0.25</c:v>
                </c:pt>
                <c:pt idx="5685">
                  <c:v>0.34920634920634919</c:v>
                </c:pt>
                <c:pt idx="5686">
                  <c:v>0.30701754385964913</c:v>
                </c:pt>
                <c:pt idx="5687">
                  <c:v>0.25120772946859909</c:v>
                </c:pt>
                <c:pt idx="5688">
                  <c:v>0.2592592592592593</c:v>
                </c:pt>
                <c:pt idx="5689">
                  <c:v>0.32070707070707077</c:v>
                </c:pt>
                <c:pt idx="5690">
                  <c:v>0.34274193548387094</c:v>
                </c:pt>
                <c:pt idx="5691">
                  <c:v>0.2592592592592593</c:v>
                </c:pt>
                <c:pt idx="5692">
                  <c:v>0.29140461215932911</c:v>
                </c:pt>
                <c:pt idx="5693">
                  <c:v>0.28104575163398682</c:v>
                </c:pt>
                <c:pt idx="5694">
                  <c:v>0.28632478632478625</c:v>
                </c:pt>
                <c:pt idx="5695">
                  <c:v>0.2</c:v>
                </c:pt>
                <c:pt idx="5696">
                  <c:v>0.14285714285714285</c:v>
                </c:pt>
                <c:pt idx="5697">
                  <c:v>0.29629629629629628</c:v>
                </c:pt>
                <c:pt idx="5698">
                  <c:v>0.33606557377049179</c:v>
                </c:pt>
                <c:pt idx="5699">
                  <c:v>0.25768321513002374</c:v>
                </c:pt>
                <c:pt idx="5700">
                  <c:v>0.25768321513002374</c:v>
                </c:pt>
                <c:pt idx="5701">
                  <c:v>0.30701754385964913</c:v>
                </c:pt>
                <c:pt idx="5702">
                  <c:v>0.25768321513002374</c:v>
                </c:pt>
                <c:pt idx="5703">
                  <c:v>0.26984126984126983</c:v>
                </c:pt>
                <c:pt idx="5704">
                  <c:v>0.34274193548387094</c:v>
                </c:pt>
                <c:pt idx="5705">
                  <c:v>0.29090909090909089</c:v>
                </c:pt>
                <c:pt idx="5706">
                  <c:v>0.1858974358974359</c:v>
                </c:pt>
                <c:pt idx="5707">
                  <c:v>0.33606557377049179</c:v>
                </c:pt>
                <c:pt idx="5708">
                  <c:v>0.34274193548387094</c:v>
                </c:pt>
                <c:pt idx="5709">
                  <c:v>0.28632478632478625</c:v>
                </c:pt>
                <c:pt idx="5710">
                  <c:v>0.32916666666666666</c:v>
                </c:pt>
                <c:pt idx="5711">
                  <c:v>0.25</c:v>
                </c:pt>
                <c:pt idx="5712">
                  <c:v>0.28632478632478625</c:v>
                </c:pt>
                <c:pt idx="5713">
                  <c:v>0.33606557377049179</c:v>
                </c:pt>
                <c:pt idx="5714">
                  <c:v>0.30701754385964913</c:v>
                </c:pt>
                <c:pt idx="5715">
                  <c:v>0.33606557377049179</c:v>
                </c:pt>
                <c:pt idx="5716">
                  <c:v>0.34375</c:v>
                </c:pt>
                <c:pt idx="5717">
                  <c:v>0.26877934272300463</c:v>
                </c:pt>
                <c:pt idx="5718">
                  <c:v>0.29090909090909089</c:v>
                </c:pt>
                <c:pt idx="5719">
                  <c:v>0.31465517241379309</c:v>
                </c:pt>
                <c:pt idx="5720">
                  <c:v>0.26388888888888884</c:v>
                </c:pt>
                <c:pt idx="5721">
                  <c:v>0.25120772946859909</c:v>
                </c:pt>
                <c:pt idx="5722">
                  <c:v>0.26984126984126983</c:v>
                </c:pt>
                <c:pt idx="5723">
                  <c:v>0.34920634920634919</c:v>
                </c:pt>
                <c:pt idx="5724">
                  <c:v>0.23837209302325582</c:v>
                </c:pt>
                <c:pt idx="5725">
                  <c:v>0.26877934272300463</c:v>
                </c:pt>
                <c:pt idx="5726">
                  <c:v>0.25120772946859909</c:v>
                </c:pt>
                <c:pt idx="5727">
                  <c:v>0.28632478632478625</c:v>
                </c:pt>
                <c:pt idx="5728">
                  <c:v>0.25768321513002374</c:v>
                </c:pt>
                <c:pt idx="5729">
                  <c:v>0.32070707070707077</c:v>
                </c:pt>
                <c:pt idx="5730">
                  <c:v>0.26877934272300463</c:v>
                </c:pt>
                <c:pt idx="5731">
                  <c:v>0.21341463414634146</c:v>
                </c:pt>
                <c:pt idx="5732">
                  <c:v>0.27857142857142858</c:v>
                </c:pt>
                <c:pt idx="5733">
                  <c:v>0.34375</c:v>
                </c:pt>
                <c:pt idx="5734">
                  <c:v>0.25</c:v>
                </c:pt>
                <c:pt idx="5735">
                  <c:v>0.29090909090909089</c:v>
                </c:pt>
                <c:pt idx="5736">
                  <c:v>0.25120772946859909</c:v>
                </c:pt>
                <c:pt idx="5737">
                  <c:v>0.28864734299516914</c:v>
                </c:pt>
                <c:pt idx="5738">
                  <c:v>0.28632478632478625</c:v>
                </c:pt>
                <c:pt idx="5739">
                  <c:v>0.26388888888888884</c:v>
                </c:pt>
                <c:pt idx="5740">
                  <c:v>0.30701754385964913</c:v>
                </c:pt>
                <c:pt idx="5741">
                  <c:v>0.29629629629629628</c:v>
                </c:pt>
                <c:pt idx="5742">
                  <c:v>0.26388888888888884</c:v>
                </c:pt>
                <c:pt idx="5743">
                  <c:v>0.29910714285714285</c:v>
                </c:pt>
                <c:pt idx="5744">
                  <c:v>0.33606557377049179</c:v>
                </c:pt>
                <c:pt idx="5745">
                  <c:v>0.28632478632478625</c:v>
                </c:pt>
                <c:pt idx="5746">
                  <c:v>0.29910714285714285</c:v>
                </c:pt>
                <c:pt idx="5747">
                  <c:v>0.34920634920634919</c:v>
                </c:pt>
                <c:pt idx="5748">
                  <c:v>0.31465517241379309</c:v>
                </c:pt>
                <c:pt idx="5749">
                  <c:v>0.32203389830508472</c:v>
                </c:pt>
                <c:pt idx="5750">
                  <c:v>0.33205128205128198</c:v>
                </c:pt>
                <c:pt idx="5751">
                  <c:v>0.33606557377049179</c:v>
                </c:pt>
                <c:pt idx="5752">
                  <c:v>0.34274193548387094</c:v>
                </c:pt>
                <c:pt idx="5753">
                  <c:v>0.13636363636363635</c:v>
                </c:pt>
                <c:pt idx="5754">
                  <c:v>0.24444444444444444</c:v>
                </c:pt>
                <c:pt idx="5755">
                  <c:v>0.27555555555555555</c:v>
                </c:pt>
                <c:pt idx="5756">
                  <c:v>0.26877934272300463</c:v>
                </c:pt>
                <c:pt idx="5757">
                  <c:v>0.22619047619047619</c:v>
                </c:pt>
                <c:pt idx="5758">
                  <c:v>0.27555555555555555</c:v>
                </c:pt>
                <c:pt idx="5759">
                  <c:v>0.25</c:v>
                </c:pt>
                <c:pt idx="5760">
                  <c:v>0.17105263157894737</c:v>
                </c:pt>
                <c:pt idx="5761">
                  <c:v>0.28104575163398682</c:v>
                </c:pt>
                <c:pt idx="5762">
                  <c:v>0.31465517241379309</c:v>
                </c:pt>
                <c:pt idx="5763">
                  <c:v>0.34274193548387094</c:v>
                </c:pt>
                <c:pt idx="5764">
                  <c:v>0.26984126984126983</c:v>
                </c:pt>
                <c:pt idx="5765">
                  <c:v>0.26984126984126983</c:v>
                </c:pt>
                <c:pt idx="5766">
                  <c:v>0.29090909090909089</c:v>
                </c:pt>
                <c:pt idx="5767">
                  <c:v>0.2592592592592593</c:v>
                </c:pt>
                <c:pt idx="5768">
                  <c:v>0.29090909090909089</c:v>
                </c:pt>
                <c:pt idx="5769">
                  <c:v>0.27555555555555555</c:v>
                </c:pt>
                <c:pt idx="5770">
                  <c:v>0.31465517241379309</c:v>
                </c:pt>
                <c:pt idx="5771">
                  <c:v>0.33205128205128198</c:v>
                </c:pt>
                <c:pt idx="5772">
                  <c:v>0.30701754385964913</c:v>
                </c:pt>
                <c:pt idx="5773">
                  <c:v>0.29629629629629628</c:v>
                </c:pt>
                <c:pt idx="5774">
                  <c:v>0.30701754385964913</c:v>
                </c:pt>
                <c:pt idx="5775">
                  <c:v>0.33205128205128198</c:v>
                </c:pt>
                <c:pt idx="5776">
                  <c:v>0.27857142857142858</c:v>
                </c:pt>
                <c:pt idx="5777">
                  <c:v>0.26984126984126983</c:v>
                </c:pt>
                <c:pt idx="5778">
                  <c:v>0.32203389830508472</c:v>
                </c:pt>
                <c:pt idx="5779">
                  <c:v>0.28104575163398682</c:v>
                </c:pt>
                <c:pt idx="5780">
                  <c:v>0.21341463414634146</c:v>
                </c:pt>
                <c:pt idx="5781">
                  <c:v>0.28632478632478625</c:v>
                </c:pt>
                <c:pt idx="5782">
                  <c:v>0.28632478632478625</c:v>
                </c:pt>
                <c:pt idx="5783">
                  <c:v>0.29910714285714285</c:v>
                </c:pt>
                <c:pt idx="5784">
                  <c:v>0.33606557377049179</c:v>
                </c:pt>
                <c:pt idx="5785">
                  <c:v>0.33606557377049179</c:v>
                </c:pt>
                <c:pt idx="5786">
                  <c:v>0.22368421052631579</c:v>
                </c:pt>
                <c:pt idx="5787">
                  <c:v>0.25120772946859909</c:v>
                </c:pt>
                <c:pt idx="5788">
                  <c:v>0.29910714285714285</c:v>
                </c:pt>
                <c:pt idx="5789">
                  <c:v>0.25</c:v>
                </c:pt>
                <c:pt idx="5790">
                  <c:v>0.29090909090909089</c:v>
                </c:pt>
                <c:pt idx="5791">
                  <c:v>0.34274193548387094</c:v>
                </c:pt>
                <c:pt idx="5792">
                  <c:v>0.32916666666666666</c:v>
                </c:pt>
                <c:pt idx="5793">
                  <c:v>0.29140461215932911</c:v>
                </c:pt>
                <c:pt idx="5794">
                  <c:v>0.25</c:v>
                </c:pt>
                <c:pt idx="5795">
                  <c:v>0.29140461215932911</c:v>
                </c:pt>
                <c:pt idx="5796">
                  <c:v>0.26984126984126983</c:v>
                </c:pt>
                <c:pt idx="5797">
                  <c:v>0.28632478632478625</c:v>
                </c:pt>
                <c:pt idx="5798">
                  <c:v>0.30701754385964913</c:v>
                </c:pt>
                <c:pt idx="5799">
                  <c:v>0.29090909090909089</c:v>
                </c:pt>
                <c:pt idx="5800">
                  <c:v>0.31465517241379309</c:v>
                </c:pt>
                <c:pt idx="5801">
                  <c:v>0.26388888888888884</c:v>
                </c:pt>
                <c:pt idx="5802">
                  <c:v>0.29090909090909089</c:v>
                </c:pt>
                <c:pt idx="5803">
                  <c:v>0.17105263157894737</c:v>
                </c:pt>
                <c:pt idx="5804">
                  <c:v>0.29090909090909089</c:v>
                </c:pt>
                <c:pt idx="5805">
                  <c:v>0.28632478632478625</c:v>
                </c:pt>
                <c:pt idx="5806">
                  <c:v>0.33205128205128198</c:v>
                </c:pt>
                <c:pt idx="5807">
                  <c:v>0.26388888888888884</c:v>
                </c:pt>
                <c:pt idx="5808">
                  <c:v>0.32203389830508472</c:v>
                </c:pt>
                <c:pt idx="5809">
                  <c:v>0.28104575163398682</c:v>
                </c:pt>
                <c:pt idx="5810">
                  <c:v>0.29090909090909089</c:v>
                </c:pt>
                <c:pt idx="5811">
                  <c:v>0.30970149253731344</c:v>
                </c:pt>
                <c:pt idx="5812">
                  <c:v>0.34920634920634919</c:v>
                </c:pt>
                <c:pt idx="5813">
                  <c:v>0.28864734299516914</c:v>
                </c:pt>
                <c:pt idx="5814">
                  <c:v>0.22619047619047619</c:v>
                </c:pt>
                <c:pt idx="5815">
                  <c:v>0.29629629629629628</c:v>
                </c:pt>
                <c:pt idx="5816">
                  <c:v>0.34274193548387094</c:v>
                </c:pt>
                <c:pt idx="5817">
                  <c:v>0.26388888888888884</c:v>
                </c:pt>
                <c:pt idx="5818">
                  <c:v>0.31465517241379309</c:v>
                </c:pt>
                <c:pt idx="5819">
                  <c:v>0.29910714285714285</c:v>
                </c:pt>
                <c:pt idx="5820">
                  <c:v>0.25120772946859909</c:v>
                </c:pt>
                <c:pt idx="5821">
                  <c:v>0.33205128205128198</c:v>
                </c:pt>
                <c:pt idx="5822">
                  <c:v>0.25</c:v>
                </c:pt>
                <c:pt idx="5823">
                  <c:v>0.16550116550116545</c:v>
                </c:pt>
                <c:pt idx="5824">
                  <c:v>0.32070707070707077</c:v>
                </c:pt>
                <c:pt idx="5825">
                  <c:v>0.29629629629629628</c:v>
                </c:pt>
                <c:pt idx="5826">
                  <c:v>0.28104575163398682</c:v>
                </c:pt>
                <c:pt idx="5827">
                  <c:v>0.29910714285714285</c:v>
                </c:pt>
                <c:pt idx="5828">
                  <c:v>0.34274193548387094</c:v>
                </c:pt>
                <c:pt idx="5829">
                  <c:v>0.33606557377049179</c:v>
                </c:pt>
                <c:pt idx="5830">
                  <c:v>0.29910714285714285</c:v>
                </c:pt>
                <c:pt idx="5831">
                  <c:v>0.34274193548387094</c:v>
                </c:pt>
                <c:pt idx="5832">
                  <c:v>0.26388888888888884</c:v>
                </c:pt>
                <c:pt idx="5833">
                  <c:v>0.29910714285714285</c:v>
                </c:pt>
                <c:pt idx="5834">
                  <c:v>0.25768321513002374</c:v>
                </c:pt>
                <c:pt idx="5835">
                  <c:v>0.31465517241379309</c:v>
                </c:pt>
                <c:pt idx="5836">
                  <c:v>0.32916666666666666</c:v>
                </c:pt>
                <c:pt idx="5837">
                  <c:v>0.29901960784313719</c:v>
                </c:pt>
                <c:pt idx="5838">
                  <c:v>0.33606557377049179</c:v>
                </c:pt>
                <c:pt idx="5839">
                  <c:v>0.33205128205128198</c:v>
                </c:pt>
                <c:pt idx="5840">
                  <c:v>0.32203389830508472</c:v>
                </c:pt>
                <c:pt idx="5841">
                  <c:v>0.27555555555555555</c:v>
                </c:pt>
                <c:pt idx="5842">
                  <c:v>0.28632478632478625</c:v>
                </c:pt>
                <c:pt idx="5843">
                  <c:v>0.33205128205128198</c:v>
                </c:pt>
                <c:pt idx="5844">
                  <c:v>0.25768321513002374</c:v>
                </c:pt>
                <c:pt idx="5845">
                  <c:v>0.26984126984126983</c:v>
                </c:pt>
                <c:pt idx="5846">
                  <c:v>0.24444444444444444</c:v>
                </c:pt>
                <c:pt idx="5847">
                  <c:v>0.33205128205128198</c:v>
                </c:pt>
                <c:pt idx="5848">
                  <c:v>0.27555555555555555</c:v>
                </c:pt>
                <c:pt idx="5849">
                  <c:v>0.29910714285714285</c:v>
                </c:pt>
                <c:pt idx="5850">
                  <c:v>0.33205128205128198</c:v>
                </c:pt>
                <c:pt idx="5851">
                  <c:v>0.31465517241379309</c:v>
                </c:pt>
                <c:pt idx="5852">
                  <c:v>0.33205128205128198</c:v>
                </c:pt>
                <c:pt idx="5853">
                  <c:v>0.34375</c:v>
                </c:pt>
                <c:pt idx="5854">
                  <c:v>0.17682926829268292</c:v>
                </c:pt>
                <c:pt idx="5855">
                  <c:v>0.29090909090909089</c:v>
                </c:pt>
                <c:pt idx="5856">
                  <c:v>0.25120772946859909</c:v>
                </c:pt>
                <c:pt idx="5857">
                  <c:v>0.27555555555555555</c:v>
                </c:pt>
                <c:pt idx="5858">
                  <c:v>0.25120772946859909</c:v>
                </c:pt>
                <c:pt idx="5859">
                  <c:v>0.25768321513002374</c:v>
                </c:pt>
                <c:pt idx="5860">
                  <c:v>0.25120772946859909</c:v>
                </c:pt>
                <c:pt idx="5861">
                  <c:v>0.2592592592592593</c:v>
                </c:pt>
                <c:pt idx="5862">
                  <c:v>0.32203389830508472</c:v>
                </c:pt>
                <c:pt idx="5863">
                  <c:v>0.23837209302325582</c:v>
                </c:pt>
                <c:pt idx="5864">
                  <c:v>0.32203389830508472</c:v>
                </c:pt>
                <c:pt idx="5865">
                  <c:v>0.31465517241379309</c:v>
                </c:pt>
                <c:pt idx="5866">
                  <c:v>0.29090909090909089</c:v>
                </c:pt>
                <c:pt idx="5867">
                  <c:v>0.28104575163398682</c:v>
                </c:pt>
                <c:pt idx="5868">
                  <c:v>0.34274193548387094</c:v>
                </c:pt>
                <c:pt idx="5869">
                  <c:v>0.29090909090909089</c:v>
                </c:pt>
                <c:pt idx="5870">
                  <c:v>0.27555555555555555</c:v>
                </c:pt>
                <c:pt idx="5871">
                  <c:v>0.29629629629629628</c:v>
                </c:pt>
                <c:pt idx="5872">
                  <c:v>0.23837209302325582</c:v>
                </c:pt>
                <c:pt idx="5873">
                  <c:v>0.29629629629629628</c:v>
                </c:pt>
                <c:pt idx="5874">
                  <c:v>0.30701754385964913</c:v>
                </c:pt>
                <c:pt idx="5875">
                  <c:v>0.32070707070707077</c:v>
                </c:pt>
                <c:pt idx="5876">
                  <c:v>0.26984126984126983</c:v>
                </c:pt>
                <c:pt idx="5877">
                  <c:v>0.32916666666666666</c:v>
                </c:pt>
                <c:pt idx="5878">
                  <c:v>0.17105263157894737</c:v>
                </c:pt>
                <c:pt idx="5879">
                  <c:v>0.29090909090909089</c:v>
                </c:pt>
                <c:pt idx="5880">
                  <c:v>0.34375</c:v>
                </c:pt>
                <c:pt idx="5881">
                  <c:v>0.34274193548387094</c:v>
                </c:pt>
                <c:pt idx="5882">
                  <c:v>0.34920634920634919</c:v>
                </c:pt>
                <c:pt idx="5883">
                  <c:v>0.34920634920634919</c:v>
                </c:pt>
                <c:pt idx="5884">
                  <c:v>0.29629629629629628</c:v>
                </c:pt>
                <c:pt idx="5885">
                  <c:v>0.32070707070707077</c:v>
                </c:pt>
                <c:pt idx="5886">
                  <c:v>0.21341463414634146</c:v>
                </c:pt>
                <c:pt idx="5887">
                  <c:v>0.2</c:v>
                </c:pt>
                <c:pt idx="5888">
                  <c:v>0.29629629629629628</c:v>
                </c:pt>
                <c:pt idx="5889">
                  <c:v>0.33606557377049179</c:v>
                </c:pt>
                <c:pt idx="5890">
                  <c:v>0.26984126984126983</c:v>
                </c:pt>
                <c:pt idx="5891">
                  <c:v>0.21536796536796532</c:v>
                </c:pt>
                <c:pt idx="5892">
                  <c:v>0.25120772946859909</c:v>
                </c:pt>
                <c:pt idx="5893">
                  <c:v>0.29629629629629628</c:v>
                </c:pt>
                <c:pt idx="5894">
                  <c:v>0.31465517241379309</c:v>
                </c:pt>
                <c:pt idx="5895">
                  <c:v>0.28864734299516914</c:v>
                </c:pt>
                <c:pt idx="5896">
                  <c:v>0.26388888888888884</c:v>
                </c:pt>
                <c:pt idx="5897">
                  <c:v>0.34375</c:v>
                </c:pt>
                <c:pt idx="5898">
                  <c:v>0.33205128205128198</c:v>
                </c:pt>
                <c:pt idx="5899">
                  <c:v>0.29629629629629628</c:v>
                </c:pt>
                <c:pt idx="5900">
                  <c:v>0.30701754385964913</c:v>
                </c:pt>
                <c:pt idx="5901">
                  <c:v>0.32916666666666666</c:v>
                </c:pt>
                <c:pt idx="5902">
                  <c:v>0.32203389830508472</c:v>
                </c:pt>
                <c:pt idx="5903">
                  <c:v>0.29090909090909089</c:v>
                </c:pt>
                <c:pt idx="5904">
                  <c:v>0.17105263157894737</c:v>
                </c:pt>
                <c:pt idx="5905">
                  <c:v>0.29910714285714285</c:v>
                </c:pt>
                <c:pt idx="5906">
                  <c:v>0.30701754385964913</c:v>
                </c:pt>
                <c:pt idx="5907">
                  <c:v>0.28864734299516914</c:v>
                </c:pt>
                <c:pt idx="5908">
                  <c:v>0.32070707070707077</c:v>
                </c:pt>
                <c:pt idx="5909">
                  <c:v>0.28632478632478625</c:v>
                </c:pt>
                <c:pt idx="5910">
                  <c:v>0.32070707070707077</c:v>
                </c:pt>
                <c:pt idx="5911">
                  <c:v>0.25768321513002374</c:v>
                </c:pt>
                <c:pt idx="5912">
                  <c:v>0.25768321513002374</c:v>
                </c:pt>
                <c:pt idx="5913">
                  <c:v>0.25</c:v>
                </c:pt>
                <c:pt idx="5914">
                  <c:v>0.32916666666666666</c:v>
                </c:pt>
                <c:pt idx="5915">
                  <c:v>0.33606557377049179</c:v>
                </c:pt>
                <c:pt idx="5916">
                  <c:v>0.32070707070707077</c:v>
                </c:pt>
                <c:pt idx="5917">
                  <c:v>0.34920634920634919</c:v>
                </c:pt>
                <c:pt idx="5918">
                  <c:v>0.34274193548387094</c:v>
                </c:pt>
                <c:pt idx="5919">
                  <c:v>0.27857142857142858</c:v>
                </c:pt>
                <c:pt idx="5920">
                  <c:v>0.1858974358974359</c:v>
                </c:pt>
                <c:pt idx="5921">
                  <c:v>0.34375</c:v>
                </c:pt>
                <c:pt idx="5922">
                  <c:v>0.29090909090909089</c:v>
                </c:pt>
                <c:pt idx="5923">
                  <c:v>0.32203389830508472</c:v>
                </c:pt>
                <c:pt idx="5924">
                  <c:v>0.32203389830508472</c:v>
                </c:pt>
                <c:pt idx="5925">
                  <c:v>0.32916666666666666</c:v>
                </c:pt>
                <c:pt idx="5926">
                  <c:v>0.29629629629629628</c:v>
                </c:pt>
                <c:pt idx="5927">
                  <c:v>0.27555555555555555</c:v>
                </c:pt>
                <c:pt idx="5928">
                  <c:v>0.28104575163398682</c:v>
                </c:pt>
                <c:pt idx="5929">
                  <c:v>0.34375</c:v>
                </c:pt>
                <c:pt idx="5930">
                  <c:v>0.27555555555555555</c:v>
                </c:pt>
                <c:pt idx="5931">
                  <c:v>0.26388888888888884</c:v>
                </c:pt>
                <c:pt idx="5932">
                  <c:v>0.29629629629629628</c:v>
                </c:pt>
                <c:pt idx="5933">
                  <c:v>0.25768321513002374</c:v>
                </c:pt>
                <c:pt idx="5934">
                  <c:v>0.1554054054054054</c:v>
                </c:pt>
                <c:pt idx="5935">
                  <c:v>0.25120772946859909</c:v>
                </c:pt>
                <c:pt idx="5936">
                  <c:v>0.1554054054054054</c:v>
                </c:pt>
                <c:pt idx="5937">
                  <c:v>0.33205128205128198</c:v>
                </c:pt>
                <c:pt idx="5938">
                  <c:v>0.34274193548387094</c:v>
                </c:pt>
                <c:pt idx="5939">
                  <c:v>0.28104575163398682</c:v>
                </c:pt>
                <c:pt idx="5940">
                  <c:v>0.28632478632478625</c:v>
                </c:pt>
                <c:pt idx="5941">
                  <c:v>0.34274193548387094</c:v>
                </c:pt>
                <c:pt idx="5942">
                  <c:v>0.34375</c:v>
                </c:pt>
                <c:pt idx="5943">
                  <c:v>0.29140461215932911</c:v>
                </c:pt>
                <c:pt idx="5944">
                  <c:v>0.2</c:v>
                </c:pt>
                <c:pt idx="5945">
                  <c:v>0.28632478632478625</c:v>
                </c:pt>
                <c:pt idx="5946">
                  <c:v>0.1858974358974359</c:v>
                </c:pt>
                <c:pt idx="5947">
                  <c:v>0.29910714285714285</c:v>
                </c:pt>
                <c:pt idx="5948">
                  <c:v>0.34920634920634919</c:v>
                </c:pt>
                <c:pt idx="5949">
                  <c:v>0.33205128205128198</c:v>
                </c:pt>
                <c:pt idx="5950">
                  <c:v>0.34274193548387094</c:v>
                </c:pt>
                <c:pt idx="5951">
                  <c:v>0.30701754385964913</c:v>
                </c:pt>
                <c:pt idx="5952">
                  <c:v>0.29629629629629628</c:v>
                </c:pt>
                <c:pt idx="5953">
                  <c:v>0.28864734299516914</c:v>
                </c:pt>
                <c:pt idx="5954">
                  <c:v>0.28632478632478625</c:v>
                </c:pt>
                <c:pt idx="5955">
                  <c:v>0.19106699751861031</c:v>
                </c:pt>
                <c:pt idx="5956">
                  <c:v>0.25768321513002374</c:v>
                </c:pt>
                <c:pt idx="5957">
                  <c:v>0.32916666666666666</c:v>
                </c:pt>
                <c:pt idx="5958">
                  <c:v>0.32070707070707077</c:v>
                </c:pt>
                <c:pt idx="5959">
                  <c:v>0.29910714285714285</c:v>
                </c:pt>
                <c:pt idx="5960">
                  <c:v>0.21341463414634146</c:v>
                </c:pt>
                <c:pt idx="5961">
                  <c:v>0.21341463414634146</c:v>
                </c:pt>
                <c:pt idx="5962">
                  <c:v>0.29140461215932911</c:v>
                </c:pt>
                <c:pt idx="5963">
                  <c:v>0.22619047619047619</c:v>
                </c:pt>
                <c:pt idx="5964">
                  <c:v>0.31465517241379309</c:v>
                </c:pt>
                <c:pt idx="5965">
                  <c:v>0.28104575163398682</c:v>
                </c:pt>
                <c:pt idx="5966">
                  <c:v>0.25120772946859909</c:v>
                </c:pt>
                <c:pt idx="5967">
                  <c:v>0.23837209302325582</c:v>
                </c:pt>
                <c:pt idx="5968">
                  <c:v>0.32203389830508472</c:v>
                </c:pt>
                <c:pt idx="5969">
                  <c:v>0.29910714285714285</c:v>
                </c:pt>
                <c:pt idx="5970">
                  <c:v>0.23837209302325582</c:v>
                </c:pt>
                <c:pt idx="5971">
                  <c:v>0.27555555555555555</c:v>
                </c:pt>
                <c:pt idx="5972">
                  <c:v>0.26984126984126983</c:v>
                </c:pt>
                <c:pt idx="5973">
                  <c:v>0.30970149253731344</c:v>
                </c:pt>
                <c:pt idx="5974">
                  <c:v>0.26984126984126983</c:v>
                </c:pt>
                <c:pt idx="5975">
                  <c:v>0.23837209302325582</c:v>
                </c:pt>
                <c:pt idx="5976">
                  <c:v>0.32916666666666666</c:v>
                </c:pt>
                <c:pt idx="5977">
                  <c:v>0.26877934272300463</c:v>
                </c:pt>
                <c:pt idx="5978">
                  <c:v>0.29629629629629628</c:v>
                </c:pt>
                <c:pt idx="5979">
                  <c:v>0.34375</c:v>
                </c:pt>
                <c:pt idx="5980">
                  <c:v>0.29910714285714285</c:v>
                </c:pt>
                <c:pt idx="5981">
                  <c:v>0.32916666666666666</c:v>
                </c:pt>
                <c:pt idx="5982">
                  <c:v>0.30701754385964913</c:v>
                </c:pt>
                <c:pt idx="5983">
                  <c:v>0.34274193548387094</c:v>
                </c:pt>
                <c:pt idx="5984">
                  <c:v>0.34375</c:v>
                </c:pt>
                <c:pt idx="5985">
                  <c:v>0.23837209302325582</c:v>
                </c:pt>
                <c:pt idx="5986">
                  <c:v>0.2</c:v>
                </c:pt>
                <c:pt idx="5987">
                  <c:v>0.29910714285714285</c:v>
                </c:pt>
                <c:pt idx="5988">
                  <c:v>0.29090909090909089</c:v>
                </c:pt>
                <c:pt idx="5989">
                  <c:v>0.31465517241379309</c:v>
                </c:pt>
                <c:pt idx="5990">
                  <c:v>0.29140461215932911</c:v>
                </c:pt>
                <c:pt idx="5991">
                  <c:v>0.27857142857142858</c:v>
                </c:pt>
                <c:pt idx="5992">
                  <c:v>0.32203389830508472</c:v>
                </c:pt>
                <c:pt idx="5993">
                  <c:v>0.29629629629629628</c:v>
                </c:pt>
                <c:pt idx="5994">
                  <c:v>0.29910714285714285</c:v>
                </c:pt>
                <c:pt idx="5995">
                  <c:v>0.31465517241379309</c:v>
                </c:pt>
                <c:pt idx="5996">
                  <c:v>0.29140461215932911</c:v>
                </c:pt>
                <c:pt idx="5997">
                  <c:v>0.2592592592592593</c:v>
                </c:pt>
                <c:pt idx="5998">
                  <c:v>0.25</c:v>
                </c:pt>
                <c:pt idx="5999">
                  <c:v>0.26388888888888884</c:v>
                </c:pt>
                <c:pt idx="6000">
                  <c:v>0.26388888888888884</c:v>
                </c:pt>
                <c:pt idx="6001">
                  <c:v>0.30701754385964913</c:v>
                </c:pt>
                <c:pt idx="6002">
                  <c:v>0.28864734299516914</c:v>
                </c:pt>
                <c:pt idx="6003">
                  <c:v>0.31465517241379309</c:v>
                </c:pt>
                <c:pt idx="6004">
                  <c:v>0.32203389830508472</c:v>
                </c:pt>
                <c:pt idx="6005">
                  <c:v>0.33205128205128198</c:v>
                </c:pt>
                <c:pt idx="6006">
                  <c:v>0.29140461215932911</c:v>
                </c:pt>
                <c:pt idx="6007">
                  <c:v>0.28632478632478625</c:v>
                </c:pt>
                <c:pt idx="6008">
                  <c:v>0.31465517241379309</c:v>
                </c:pt>
                <c:pt idx="6009">
                  <c:v>0.30970149253731344</c:v>
                </c:pt>
                <c:pt idx="6010">
                  <c:v>0.29140461215932911</c:v>
                </c:pt>
                <c:pt idx="6011">
                  <c:v>0.34375</c:v>
                </c:pt>
                <c:pt idx="6012">
                  <c:v>0.25120772946859909</c:v>
                </c:pt>
                <c:pt idx="6013">
                  <c:v>0.31465517241379309</c:v>
                </c:pt>
                <c:pt idx="6014">
                  <c:v>0.25768321513002374</c:v>
                </c:pt>
                <c:pt idx="6015">
                  <c:v>0.34274193548387094</c:v>
                </c:pt>
                <c:pt idx="6016">
                  <c:v>0.26984126984126983</c:v>
                </c:pt>
                <c:pt idx="6017">
                  <c:v>0.30970149253731344</c:v>
                </c:pt>
                <c:pt idx="6018">
                  <c:v>0.33205128205128198</c:v>
                </c:pt>
                <c:pt idx="6019">
                  <c:v>0.29910714285714285</c:v>
                </c:pt>
                <c:pt idx="6020">
                  <c:v>0.34920634920634919</c:v>
                </c:pt>
                <c:pt idx="6021">
                  <c:v>0.24444444444444444</c:v>
                </c:pt>
                <c:pt idx="6022">
                  <c:v>0.33606557377049179</c:v>
                </c:pt>
                <c:pt idx="6023">
                  <c:v>0.32070707070707077</c:v>
                </c:pt>
                <c:pt idx="6024">
                  <c:v>0.34920634920634919</c:v>
                </c:pt>
                <c:pt idx="6025">
                  <c:v>0.34274193548387094</c:v>
                </c:pt>
                <c:pt idx="6026">
                  <c:v>0.27555555555555555</c:v>
                </c:pt>
                <c:pt idx="6027">
                  <c:v>0.30701754385964913</c:v>
                </c:pt>
                <c:pt idx="6028">
                  <c:v>0.33606557377049179</c:v>
                </c:pt>
                <c:pt idx="6029">
                  <c:v>0.34920634920634919</c:v>
                </c:pt>
                <c:pt idx="6030">
                  <c:v>0.34375</c:v>
                </c:pt>
                <c:pt idx="6031">
                  <c:v>0.33606557377049179</c:v>
                </c:pt>
                <c:pt idx="6032">
                  <c:v>0.32916666666666666</c:v>
                </c:pt>
                <c:pt idx="6033">
                  <c:v>0.32070707070707077</c:v>
                </c:pt>
                <c:pt idx="6034">
                  <c:v>0.29901960784313719</c:v>
                </c:pt>
                <c:pt idx="6035">
                  <c:v>0.25</c:v>
                </c:pt>
                <c:pt idx="6036">
                  <c:v>0.25768321513002374</c:v>
                </c:pt>
                <c:pt idx="6037">
                  <c:v>0.1388888888888889</c:v>
                </c:pt>
                <c:pt idx="6038">
                  <c:v>0.31465517241379309</c:v>
                </c:pt>
                <c:pt idx="6039">
                  <c:v>0.29629629629629628</c:v>
                </c:pt>
                <c:pt idx="6040">
                  <c:v>0.32070707070707077</c:v>
                </c:pt>
                <c:pt idx="6041">
                  <c:v>0.30701754385964913</c:v>
                </c:pt>
                <c:pt idx="6042">
                  <c:v>0.21341463414634146</c:v>
                </c:pt>
                <c:pt idx="6043">
                  <c:v>0.28104575163398682</c:v>
                </c:pt>
                <c:pt idx="6044">
                  <c:v>0.34274193548387094</c:v>
                </c:pt>
                <c:pt idx="6045">
                  <c:v>0.2</c:v>
                </c:pt>
                <c:pt idx="6046">
                  <c:v>0.27555555555555555</c:v>
                </c:pt>
                <c:pt idx="6047">
                  <c:v>0.29140461215932911</c:v>
                </c:pt>
                <c:pt idx="6048">
                  <c:v>0.29629629629629628</c:v>
                </c:pt>
                <c:pt idx="6049">
                  <c:v>0.29090909090909089</c:v>
                </c:pt>
                <c:pt idx="6050">
                  <c:v>0.2</c:v>
                </c:pt>
                <c:pt idx="6051">
                  <c:v>0.32070707070707077</c:v>
                </c:pt>
                <c:pt idx="6052">
                  <c:v>0.26984126984126983</c:v>
                </c:pt>
                <c:pt idx="6053">
                  <c:v>0.28104575163398682</c:v>
                </c:pt>
                <c:pt idx="6054">
                  <c:v>0.21341463414634146</c:v>
                </c:pt>
                <c:pt idx="6055">
                  <c:v>0.15384615384615394</c:v>
                </c:pt>
                <c:pt idx="6056">
                  <c:v>0.29910714285714285</c:v>
                </c:pt>
                <c:pt idx="6057">
                  <c:v>0.34274193548387094</c:v>
                </c:pt>
                <c:pt idx="6058">
                  <c:v>0.29090909090909089</c:v>
                </c:pt>
                <c:pt idx="6059">
                  <c:v>0.29140461215932911</c:v>
                </c:pt>
                <c:pt idx="6060">
                  <c:v>0.29910714285714285</c:v>
                </c:pt>
                <c:pt idx="6061">
                  <c:v>0.24444444444444444</c:v>
                </c:pt>
                <c:pt idx="6062">
                  <c:v>0.29090909090909089</c:v>
                </c:pt>
                <c:pt idx="6063">
                  <c:v>0.32070707070707077</c:v>
                </c:pt>
                <c:pt idx="6064">
                  <c:v>0.31410256410256415</c:v>
                </c:pt>
                <c:pt idx="6065">
                  <c:v>0.33606557377049179</c:v>
                </c:pt>
                <c:pt idx="6066">
                  <c:v>0.26984126984126983</c:v>
                </c:pt>
                <c:pt idx="6067">
                  <c:v>0.25120772946859909</c:v>
                </c:pt>
                <c:pt idx="6068">
                  <c:v>0.29140461215932911</c:v>
                </c:pt>
                <c:pt idx="6069">
                  <c:v>0.34375</c:v>
                </c:pt>
                <c:pt idx="6070">
                  <c:v>0.26877934272300463</c:v>
                </c:pt>
                <c:pt idx="6071">
                  <c:v>0.33606557377049179</c:v>
                </c:pt>
                <c:pt idx="6072">
                  <c:v>0.31465517241379309</c:v>
                </c:pt>
                <c:pt idx="6073">
                  <c:v>0.25768321513002374</c:v>
                </c:pt>
                <c:pt idx="6074">
                  <c:v>0.32070707070707077</c:v>
                </c:pt>
                <c:pt idx="6075">
                  <c:v>0.20512820512820512</c:v>
                </c:pt>
                <c:pt idx="6076">
                  <c:v>0.25</c:v>
                </c:pt>
                <c:pt idx="6077">
                  <c:v>0.29140461215932911</c:v>
                </c:pt>
                <c:pt idx="6078">
                  <c:v>0.23837209302325582</c:v>
                </c:pt>
                <c:pt idx="6079">
                  <c:v>0.2</c:v>
                </c:pt>
                <c:pt idx="6080">
                  <c:v>0.17105263157894737</c:v>
                </c:pt>
                <c:pt idx="6081">
                  <c:v>0.28632478632478625</c:v>
                </c:pt>
                <c:pt idx="6082">
                  <c:v>0.32203389830508472</c:v>
                </c:pt>
                <c:pt idx="6083">
                  <c:v>0.21341463414634146</c:v>
                </c:pt>
                <c:pt idx="6084">
                  <c:v>0.27555555555555555</c:v>
                </c:pt>
                <c:pt idx="6085">
                  <c:v>0.32203389830508472</c:v>
                </c:pt>
                <c:pt idx="6086">
                  <c:v>0.29090909090909089</c:v>
                </c:pt>
                <c:pt idx="6087">
                  <c:v>0.28104575163398682</c:v>
                </c:pt>
                <c:pt idx="6088">
                  <c:v>0.22619047619047619</c:v>
                </c:pt>
                <c:pt idx="6089">
                  <c:v>0.30701754385964913</c:v>
                </c:pt>
                <c:pt idx="6090">
                  <c:v>0.31465517241379309</c:v>
                </c:pt>
                <c:pt idx="6091">
                  <c:v>0.26388888888888884</c:v>
                </c:pt>
                <c:pt idx="6092">
                  <c:v>0.24444444444444444</c:v>
                </c:pt>
                <c:pt idx="6093">
                  <c:v>0.2592592592592593</c:v>
                </c:pt>
                <c:pt idx="6094">
                  <c:v>0.31465517241379309</c:v>
                </c:pt>
                <c:pt idx="6095">
                  <c:v>0.26984126984126983</c:v>
                </c:pt>
                <c:pt idx="6096">
                  <c:v>0.17105263157894737</c:v>
                </c:pt>
                <c:pt idx="6097">
                  <c:v>0.24444444444444444</c:v>
                </c:pt>
                <c:pt idx="6098">
                  <c:v>0.34920634920634919</c:v>
                </c:pt>
                <c:pt idx="6099">
                  <c:v>0.34274193548387094</c:v>
                </c:pt>
                <c:pt idx="6100">
                  <c:v>0.29629629629629628</c:v>
                </c:pt>
                <c:pt idx="6101">
                  <c:v>0.28104575163398682</c:v>
                </c:pt>
                <c:pt idx="6102">
                  <c:v>0.30701754385964913</c:v>
                </c:pt>
                <c:pt idx="6103">
                  <c:v>0.32916666666666666</c:v>
                </c:pt>
                <c:pt idx="6104">
                  <c:v>0.29090909090909089</c:v>
                </c:pt>
                <c:pt idx="6105">
                  <c:v>0.25</c:v>
                </c:pt>
                <c:pt idx="6106">
                  <c:v>0.28104575163398682</c:v>
                </c:pt>
                <c:pt idx="6107">
                  <c:v>0.24444444444444444</c:v>
                </c:pt>
                <c:pt idx="6108">
                  <c:v>0.30970149253731344</c:v>
                </c:pt>
                <c:pt idx="6109">
                  <c:v>0.29910714285714285</c:v>
                </c:pt>
                <c:pt idx="6110">
                  <c:v>0.21341463414634146</c:v>
                </c:pt>
                <c:pt idx="6111">
                  <c:v>0.25</c:v>
                </c:pt>
                <c:pt idx="6112">
                  <c:v>0.25768321513002374</c:v>
                </c:pt>
                <c:pt idx="6113">
                  <c:v>0.1388888888888889</c:v>
                </c:pt>
                <c:pt idx="6114">
                  <c:v>0.29090909090909089</c:v>
                </c:pt>
                <c:pt idx="6115">
                  <c:v>0.26388888888888884</c:v>
                </c:pt>
                <c:pt idx="6116">
                  <c:v>0.29910714285714285</c:v>
                </c:pt>
                <c:pt idx="6117">
                  <c:v>0.29629629629629628</c:v>
                </c:pt>
                <c:pt idx="6118">
                  <c:v>0.24444444444444444</c:v>
                </c:pt>
                <c:pt idx="6119">
                  <c:v>0.32916666666666666</c:v>
                </c:pt>
                <c:pt idx="6120">
                  <c:v>0.32203389830508472</c:v>
                </c:pt>
                <c:pt idx="6121">
                  <c:v>0.30701754385964913</c:v>
                </c:pt>
                <c:pt idx="6122">
                  <c:v>0.15384615384615394</c:v>
                </c:pt>
                <c:pt idx="6123">
                  <c:v>0.25120772946859909</c:v>
                </c:pt>
                <c:pt idx="6124">
                  <c:v>0.27857142857142858</c:v>
                </c:pt>
                <c:pt idx="6125">
                  <c:v>0.33606557377049179</c:v>
                </c:pt>
                <c:pt idx="6126">
                  <c:v>0.26388888888888884</c:v>
                </c:pt>
                <c:pt idx="6127">
                  <c:v>0.30970149253731344</c:v>
                </c:pt>
                <c:pt idx="6128">
                  <c:v>0.21536796536796532</c:v>
                </c:pt>
                <c:pt idx="6129">
                  <c:v>0.28632478632478625</c:v>
                </c:pt>
                <c:pt idx="6130">
                  <c:v>0.27555555555555555</c:v>
                </c:pt>
                <c:pt idx="6131">
                  <c:v>0.28104575163398682</c:v>
                </c:pt>
                <c:pt idx="6132">
                  <c:v>0.29910714285714285</c:v>
                </c:pt>
                <c:pt idx="6133">
                  <c:v>0.23837209302325582</c:v>
                </c:pt>
                <c:pt idx="6134">
                  <c:v>0.34274193548387094</c:v>
                </c:pt>
                <c:pt idx="6135">
                  <c:v>0.29090909090909089</c:v>
                </c:pt>
                <c:pt idx="6136">
                  <c:v>0.28104575163398682</c:v>
                </c:pt>
                <c:pt idx="6137">
                  <c:v>0.24444444444444444</c:v>
                </c:pt>
                <c:pt idx="6138">
                  <c:v>0.25120772946859909</c:v>
                </c:pt>
                <c:pt idx="6139">
                  <c:v>0.34375</c:v>
                </c:pt>
                <c:pt idx="6140">
                  <c:v>0.30970149253731344</c:v>
                </c:pt>
                <c:pt idx="6141">
                  <c:v>0.32203389830508472</c:v>
                </c:pt>
                <c:pt idx="6142">
                  <c:v>0.24444444444444444</c:v>
                </c:pt>
                <c:pt idx="6143">
                  <c:v>0.29140461215932911</c:v>
                </c:pt>
                <c:pt idx="6144">
                  <c:v>0.29140461215932911</c:v>
                </c:pt>
                <c:pt idx="6145">
                  <c:v>0.29910714285714285</c:v>
                </c:pt>
                <c:pt idx="6146">
                  <c:v>0.24444444444444444</c:v>
                </c:pt>
                <c:pt idx="6147">
                  <c:v>0.33205128205128198</c:v>
                </c:pt>
                <c:pt idx="6148">
                  <c:v>0.29910714285714285</c:v>
                </c:pt>
                <c:pt idx="6149">
                  <c:v>0.34920634920634919</c:v>
                </c:pt>
                <c:pt idx="6150">
                  <c:v>0.32916666666666666</c:v>
                </c:pt>
                <c:pt idx="6151">
                  <c:v>0.17105263157894737</c:v>
                </c:pt>
                <c:pt idx="6152">
                  <c:v>0.25</c:v>
                </c:pt>
                <c:pt idx="6153">
                  <c:v>0.31465517241379309</c:v>
                </c:pt>
                <c:pt idx="6154">
                  <c:v>0.32203389830508472</c:v>
                </c:pt>
                <c:pt idx="6155">
                  <c:v>0.26984126984126983</c:v>
                </c:pt>
                <c:pt idx="6156">
                  <c:v>0.23837209302325582</c:v>
                </c:pt>
                <c:pt idx="6157">
                  <c:v>0.25120772946859909</c:v>
                </c:pt>
                <c:pt idx="6158">
                  <c:v>0.29629629629629628</c:v>
                </c:pt>
                <c:pt idx="6159">
                  <c:v>0.32203389830508472</c:v>
                </c:pt>
                <c:pt idx="6160">
                  <c:v>0.29090909090909089</c:v>
                </c:pt>
                <c:pt idx="6161">
                  <c:v>0.32916666666666666</c:v>
                </c:pt>
                <c:pt idx="6162">
                  <c:v>0.32203389830508472</c:v>
                </c:pt>
                <c:pt idx="6163">
                  <c:v>0.28632478632478625</c:v>
                </c:pt>
                <c:pt idx="6164">
                  <c:v>0.30701754385964913</c:v>
                </c:pt>
                <c:pt idx="6165">
                  <c:v>0.27555555555555555</c:v>
                </c:pt>
                <c:pt idx="6166">
                  <c:v>0.34274193548387094</c:v>
                </c:pt>
                <c:pt idx="6167">
                  <c:v>0.30701754385964913</c:v>
                </c:pt>
                <c:pt idx="6168">
                  <c:v>0.26388888888888884</c:v>
                </c:pt>
                <c:pt idx="6169">
                  <c:v>0.28864734299516914</c:v>
                </c:pt>
                <c:pt idx="6170">
                  <c:v>0.22619047619047619</c:v>
                </c:pt>
                <c:pt idx="6171">
                  <c:v>0.29629629629629628</c:v>
                </c:pt>
                <c:pt idx="6172">
                  <c:v>0.26877934272300463</c:v>
                </c:pt>
                <c:pt idx="6173">
                  <c:v>0.23837209302325582</c:v>
                </c:pt>
                <c:pt idx="6174">
                  <c:v>0.24444444444444444</c:v>
                </c:pt>
                <c:pt idx="6175">
                  <c:v>0.34375</c:v>
                </c:pt>
                <c:pt idx="6176">
                  <c:v>0.34920634920634919</c:v>
                </c:pt>
                <c:pt idx="6177">
                  <c:v>0.34375</c:v>
                </c:pt>
                <c:pt idx="6178">
                  <c:v>0.21341463414634146</c:v>
                </c:pt>
                <c:pt idx="6179">
                  <c:v>0.33606557377049179</c:v>
                </c:pt>
                <c:pt idx="6180">
                  <c:v>0.32916666666666666</c:v>
                </c:pt>
                <c:pt idx="6181">
                  <c:v>0.26388888888888884</c:v>
                </c:pt>
                <c:pt idx="6182">
                  <c:v>0.30701754385964913</c:v>
                </c:pt>
                <c:pt idx="6183">
                  <c:v>0.20726495726495733</c:v>
                </c:pt>
                <c:pt idx="6184">
                  <c:v>0.21341463414634146</c:v>
                </c:pt>
                <c:pt idx="6185">
                  <c:v>0.26984126984126983</c:v>
                </c:pt>
                <c:pt idx="6186">
                  <c:v>0.31465517241379309</c:v>
                </c:pt>
                <c:pt idx="6187">
                  <c:v>0.29140461215932911</c:v>
                </c:pt>
                <c:pt idx="6188">
                  <c:v>0.26388888888888884</c:v>
                </c:pt>
                <c:pt idx="6189">
                  <c:v>0.26388888888888884</c:v>
                </c:pt>
                <c:pt idx="6190">
                  <c:v>0.25768321513002374</c:v>
                </c:pt>
                <c:pt idx="6191">
                  <c:v>0.33606557377049179</c:v>
                </c:pt>
                <c:pt idx="6192">
                  <c:v>0.34274193548387094</c:v>
                </c:pt>
                <c:pt idx="6193">
                  <c:v>0.28104575163398682</c:v>
                </c:pt>
                <c:pt idx="6194">
                  <c:v>0.22619047619047619</c:v>
                </c:pt>
                <c:pt idx="6195">
                  <c:v>0.21536796536796532</c:v>
                </c:pt>
                <c:pt idx="6196">
                  <c:v>0.29629629629629628</c:v>
                </c:pt>
                <c:pt idx="6197">
                  <c:v>0.26388888888888884</c:v>
                </c:pt>
                <c:pt idx="6198">
                  <c:v>0.29090909090909089</c:v>
                </c:pt>
                <c:pt idx="6199">
                  <c:v>0.31465517241379309</c:v>
                </c:pt>
                <c:pt idx="6200">
                  <c:v>0.29140461215932911</c:v>
                </c:pt>
                <c:pt idx="6201">
                  <c:v>0.34920634920634919</c:v>
                </c:pt>
                <c:pt idx="6202">
                  <c:v>0.34920634920634919</c:v>
                </c:pt>
                <c:pt idx="6203">
                  <c:v>0.2</c:v>
                </c:pt>
                <c:pt idx="6204">
                  <c:v>0.28104575163398682</c:v>
                </c:pt>
                <c:pt idx="6205">
                  <c:v>0.24444444444444444</c:v>
                </c:pt>
                <c:pt idx="6206">
                  <c:v>0.32916666666666666</c:v>
                </c:pt>
                <c:pt idx="6207">
                  <c:v>0.32070707070707077</c:v>
                </c:pt>
                <c:pt idx="6208">
                  <c:v>0.34274193548387094</c:v>
                </c:pt>
                <c:pt idx="6209">
                  <c:v>0.30970149253731344</c:v>
                </c:pt>
                <c:pt idx="6210">
                  <c:v>0.24444444444444444</c:v>
                </c:pt>
                <c:pt idx="6211">
                  <c:v>0.28632478632478625</c:v>
                </c:pt>
                <c:pt idx="6212">
                  <c:v>0.29901960784313719</c:v>
                </c:pt>
                <c:pt idx="6213">
                  <c:v>0.25</c:v>
                </c:pt>
                <c:pt idx="6214">
                  <c:v>0.26388888888888884</c:v>
                </c:pt>
                <c:pt idx="6215">
                  <c:v>0.2</c:v>
                </c:pt>
                <c:pt idx="6216">
                  <c:v>0.31465517241379309</c:v>
                </c:pt>
                <c:pt idx="6217">
                  <c:v>0.30701754385964913</c:v>
                </c:pt>
                <c:pt idx="6218">
                  <c:v>0.24444444444444444</c:v>
                </c:pt>
                <c:pt idx="6219">
                  <c:v>0.29910714285714285</c:v>
                </c:pt>
                <c:pt idx="6220">
                  <c:v>0.34920634920634919</c:v>
                </c:pt>
                <c:pt idx="6221">
                  <c:v>0.34274193548387094</c:v>
                </c:pt>
                <c:pt idx="6222">
                  <c:v>0.28104575163398682</c:v>
                </c:pt>
                <c:pt idx="6223">
                  <c:v>0.22619047619047619</c:v>
                </c:pt>
                <c:pt idx="6224">
                  <c:v>0.29140461215932911</c:v>
                </c:pt>
                <c:pt idx="6225">
                  <c:v>0.32070707070707077</c:v>
                </c:pt>
                <c:pt idx="6226">
                  <c:v>0.28864734299516914</c:v>
                </c:pt>
                <c:pt idx="6227">
                  <c:v>0.31465517241379309</c:v>
                </c:pt>
                <c:pt idx="6228">
                  <c:v>0.29629629629629628</c:v>
                </c:pt>
                <c:pt idx="6229">
                  <c:v>0.29090909090909089</c:v>
                </c:pt>
                <c:pt idx="6230">
                  <c:v>0.26984126984126983</c:v>
                </c:pt>
                <c:pt idx="6231">
                  <c:v>0.32916666666666666</c:v>
                </c:pt>
                <c:pt idx="6232">
                  <c:v>0.34274193548387094</c:v>
                </c:pt>
                <c:pt idx="6233">
                  <c:v>0.29901960784313719</c:v>
                </c:pt>
                <c:pt idx="6234">
                  <c:v>0.26388888888888884</c:v>
                </c:pt>
                <c:pt idx="6235">
                  <c:v>0.25120772946859909</c:v>
                </c:pt>
                <c:pt idx="6236">
                  <c:v>0.26388888888888884</c:v>
                </c:pt>
                <c:pt idx="6237">
                  <c:v>0.29910714285714285</c:v>
                </c:pt>
                <c:pt idx="6238">
                  <c:v>0.29140461215932911</c:v>
                </c:pt>
                <c:pt idx="6239">
                  <c:v>0.26388888888888884</c:v>
                </c:pt>
                <c:pt idx="6240">
                  <c:v>0.28632478632478625</c:v>
                </c:pt>
                <c:pt idx="6241">
                  <c:v>0.28632478632478625</c:v>
                </c:pt>
                <c:pt idx="6242">
                  <c:v>0.29629629629629628</c:v>
                </c:pt>
                <c:pt idx="6243">
                  <c:v>0.32916666666666666</c:v>
                </c:pt>
                <c:pt idx="6244">
                  <c:v>0.27555555555555555</c:v>
                </c:pt>
                <c:pt idx="6245">
                  <c:v>0.27555555555555555</c:v>
                </c:pt>
                <c:pt idx="6246">
                  <c:v>0.25768321513002374</c:v>
                </c:pt>
                <c:pt idx="6247">
                  <c:v>0.2</c:v>
                </c:pt>
                <c:pt idx="6248">
                  <c:v>0.29140461215932911</c:v>
                </c:pt>
                <c:pt idx="6249">
                  <c:v>0.2</c:v>
                </c:pt>
                <c:pt idx="6250">
                  <c:v>0.33606557377049179</c:v>
                </c:pt>
                <c:pt idx="6251">
                  <c:v>0.29629629629629628</c:v>
                </c:pt>
                <c:pt idx="6252">
                  <c:v>0.26388888888888884</c:v>
                </c:pt>
                <c:pt idx="6253">
                  <c:v>0.26877934272300463</c:v>
                </c:pt>
                <c:pt idx="6254">
                  <c:v>0.23837209302325582</c:v>
                </c:pt>
                <c:pt idx="6255">
                  <c:v>0.32916666666666666</c:v>
                </c:pt>
                <c:pt idx="6256">
                  <c:v>0.24444444444444444</c:v>
                </c:pt>
                <c:pt idx="6257">
                  <c:v>0.30701754385964913</c:v>
                </c:pt>
                <c:pt idx="6258">
                  <c:v>0.32203389830508472</c:v>
                </c:pt>
                <c:pt idx="6259">
                  <c:v>0.24444444444444444</c:v>
                </c:pt>
                <c:pt idx="6260">
                  <c:v>0.23837209302325582</c:v>
                </c:pt>
                <c:pt idx="6261">
                  <c:v>0.21341463414634146</c:v>
                </c:pt>
                <c:pt idx="6262">
                  <c:v>0.27555555555555555</c:v>
                </c:pt>
                <c:pt idx="6263">
                  <c:v>0.30701754385964913</c:v>
                </c:pt>
                <c:pt idx="6264">
                  <c:v>0.2</c:v>
                </c:pt>
                <c:pt idx="6265">
                  <c:v>0.29090909090909089</c:v>
                </c:pt>
                <c:pt idx="6266">
                  <c:v>0.28864734299516914</c:v>
                </c:pt>
                <c:pt idx="6267">
                  <c:v>0.23837209302325582</c:v>
                </c:pt>
                <c:pt idx="6268">
                  <c:v>0.21341463414634146</c:v>
                </c:pt>
                <c:pt idx="6269">
                  <c:v>0.25768321513002374</c:v>
                </c:pt>
                <c:pt idx="6270">
                  <c:v>0.33205128205128198</c:v>
                </c:pt>
                <c:pt idx="6271">
                  <c:v>0.29910714285714285</c:v>
                </c:pt>
                <c:pt idx="6272">
                  <c:v>0.29910714285714285</c:v>
                </c:pt>
                <c:pt idx="6273">
                  <c:v>0.29901960784313719</c:v>
                </c:pt>
                <c:pt idx="6274">
                  <c:v>0.17788461538461542</c:v>
                </c:pt>
                <c:pt idx="6275">
                  <c:v>0.33606557377049179</c:v>
                </c:pt>
                <c:pt idx="6276">
                  <c:v>0.32203389830508472</c:v>
                </c:pt>
                <c:pt idx="6277">
                  <c:v>0.28104575163398682</c:v>
                </c:pt>
                <c:pt idx="6278">
                  <c:v>0.29910714285714285</c:v>
                </c:pt>
                <c:pt idx="6279">
                  <c:v>0.33606557377049179</c:v>
                </c:pt>
                <c:pt idx="6280">
                  <c:v>0.33606557377049179</c:v>
                </c:pt>
                <c:pt idx="6281">
                  <c:v>0.34920634920634919</c:v>
                </c:pt>
                <c:pt idx="6282">
                  <c:v>0.29090909090909089</c:v>
                </c:pt>
                <c:pt idx="6283">
                  <c:v>0.27555555555555555</c:v>
                </c:pt>
                <c:pt idx="6284">
                  <c:v>0.29629629629629628</c:v>
                </c:pt>
                <c:pt idx="6285">
                  <c:v>0.32070707070707077</c:v>
                </c:pt>
                <c:pt idx="6286">
                  <c:v>0.25</c:v>
                </c:pt>
                <c:pt idx="6287">
                  <c:v>0.31465517241379309</c:v>
                </c:pt>
                <c:pt idx="6288">
                  <c:v>0.29910714285714285</c:v>
                </c:pt>
                <c:pt idx="6289">
                  <c:v>0.32203389830508472</c:v>
                </c:pt>
                <c:pt idx="6290">
                  <c:v>0.30701754385964913</c:v>
                </c:pt>
                <c:pt idx="6291">
                  <c:v>0.32070707070707077</c:v>
                </c:pt>
                <c:pt idx="6292">
                  <c:v>0.33606557377049179</c:v>
                </c:pt>
                <c:pt idx="6293">
                  <c:v>0.29090909090909089</c:v>
                </c:pt>
                <c:pt idx="6294">
                  <c:v>0.32916666666666666</c:v>
                </c:pt>
                <c:pt idx="6295">
                  <c:v>0.32203389830508472</c:v>
                </c:pt>
                <c:pt idx="6296">
                  <c:v>0.32916666666666666</c:v>
                </c:pt>
                <c:pt idx="6297">
                  <c:v>0.32203389830508472</c:v>
                </c:pt>
                <c:pt idx="6298">
                  <c:v>0.34274193548387094</c:v>
                </c:pt>
                <c:pt idx="6299">
                  <c:v>0.32916666666666666</c:v>
                </c:pt>
                <c:pt idx="6300">
                  <c:v>0.31465517241379309</c:v>
                </c:pt>
                <c:pt idx="6301">
                  <c:v>0.33606557377049179</c:v>
                </c:pt>
                <c:pt idx="6302">
                  <c:v>0.29140461215932911</c:v>
                </c:pt>
                <c:pt idx="6303">
                  <c:v>0.25768321513002374</c:v>
                </c:pt>
                <c:pt idx="6304">
                  <c:v>0.26388888888888884</c:v>
                </c:pt>
                <c:pt idx="6305">
                  <c:v>0.32916666666666666</c:v>
                </c:pt>
                <c:pt idx="6306">
                  <c:v>0.28632478632478625</c:v>
                </c:pt>
                <c:pt idx="6307">
                  <c:v>0.32203389830508472</c:v>
                </c:pt>
                <c:pt idx="6308">
                  <c:v>0.29140461215932911</c:v>
                </c:pt>
                <c:pt idx="6309">
                  <c:v>0.21341463414634146</c:v>
                </c:pt>
                <c:pt idx="6310">
                  <c:v>0.29910714285714285</c:v>
                </c:pt>
                <c:pt idx="6311">
                  <c:v>0.34274193548387094</c:v>
                </c:pt>
                <c:pt idx="6312">
                  <c:v>0.26984126984126983</c:v>
                </c:pt>
                <c:pt idx="6313">
                  <c:v>0.25120772946859909</c:v>
                </c:pt>
                <c:pt idx="6314">
                  <c:v>0.29910714285714285</c:v>
                </c:pt>
                <c:pt idx="6315">
                  <c:v>0.22368421052631579</c:v>
                </c:pt>
                <c:pt idx="6316">
                  <c:v>0.29090909090909089</c:v>
                </c:pt>
                <c:pt idx="6317">
                  <c:v>0.29629629629629628</c:v>
                </c:pt>
                <c:pt idx="6318">
                  <c:v>0.31465517241379309</c:v>
                </c:pt>
                <c:pt idx="6319">
                  <c:v>0.34920634920634919</c:v>
                </c:pt>
                <c:pt idx="6320">
                  <c:v>0.27555555555555555</c:v>
                </c:pt>
                <c:pt idx="6321">
                  <c:v>0.29140461215932911</c:v>
                </c:pt>
                <c:pt idx="6322">
                  <c:v>0.29140461215932911</c:v>
                </c:pt>
                <c:pt idx="6323">
                  <c:v>0.29090909090909089</c:v>
                </c:pt>
                <c:pt idx="6324">
                  <c:v>0.25120772946859909</c:v>
                </c:pt>
                <c:pt idx="6325">
                  <c:v>0.30701754385964913</c:v>
                </c:pt>
                <c:pt idx="6326">
                  <c:v>0.26388888888888884</c:v>
                </c:pt>
                <c:pt idx="6327">
                  <c:v>0.29910714285714285</c:v>
                </c:pt>
                <c:pt idx="6328">
                  <c:v>0.34920634920634919</c:v>
                </c:pt>
                <c:pt idx="6329">
                  <c:v>0.32070707070707077</c:v>
                </c:pt>
                <c:pt idx="6330">
                  <c:v>0.28632478632478625</c:v>
                </c:pt>
                <c:pt idx="6331">
                  <c:v>0.31465517241379309</c:v>
                </c:pt>
                <c:pt idx="6332">
                  <c:v>0.28632478632478625</c:v>
                </c:pt>
                <c:pt idx="6333">
                  <c:v>0.34375</c:v>
                </c:pt>
                <c:pt idx="6334">
                  <c:v>0.19106699751861031</c:v>
                </c:pt>
                <c:pt idx="6335">
                  <c:v>0.29140461215932911</c:v>
                </c:pt>
                <c:pt idx="6336">
                  <c:v>0.28864734299516914</c:v>
                </c:pt>
                <c:pt idx="6337">
                  <c:v>0.1554054054054054</c:v>
                </c:pt>
                <c:pt idx="6338">
                  <c:v>0.29910714285714285</c:v>
                </c:pt>
                <c:pt idx="6339">
                  <c:v>0.30701754385964913</c:v>
                </c:pt>
                <c:pt idx="6340">
                  <c:v>0.31465517241379309</c:v>
                </c:pt>
                <c:pt idx="6341">
                  <c:v>0.29090909090909089</c:v>
                </c:pt>
                <c:pt idx="6342">
                  <c:v>0.30701754385964913</c:v>
                </c:pt>
                <c:pt idx="6343">
                  <c:v>0.27555555555555555</c:v>
                </c:pt>
                <c:pt idx="6344">
                  <c:v>0.29090909090909089</c:v>
                </c:pt>
                <c:pt idx="6345">
                  <c:v>0.28104575163398682</c:v>
                </c:pt>
                <c:pt idx="6346">
                  <c:v>0.30970149253731344</c:v>
                </c:pt>
                <c:pt idx="6347">
                  <c:v>0.32203389830508472</c:v>
                </c:pt>
                <c:pt idx="6348">
                  <c:v>0.21341463414634146</c:v>
                </c:pt>
                <c:pt idx="6349">
                  <c:v>0.26984126984126983</c:v>
                </c:pt>
                <c:pt idx="6350">
                  <c:v>0.24444444444444444</c:v>
                </c:pt>
                <c:pt idx="6351">
                  <c:v>0.32203389830508472</c:v>
                </c:pt>
                <c:pt idx="6352">
                  <c:v>0.25</c:v>
                </c:pt>
                <c:pt idx="6353">
                  <c:v>0.27555555555555555</c:v>
                </c:pt>
                <c:pt idx="6354">
                  <c:v>0.28104575163398682</c:v>
                </c:pt>
                <c:pt idx="6355">
                  <c:v>0.33205128205128198</c:v>
                </c:pt>
                <c:pt idx="6356">
                  <c:v>0.34920634920634919</c:v>
                </c:pt>
                <c:pt idx="6357">
                  <c:v>0.29140461215932911</c:v>
                </c:pt>
                <c:pt idx="6358">
                  <c:v>0.28864734299516914</c:v>
                </c:pt>
                <c:pt idx="6359">
                  <c:v>0.30701754385964913</c:v>
                </c:pt>
                <c:pt idx="6360">
                  <c:v>0.34375</c:v>
                </c:pt>
                <c:pt idx="6361">
                  <c:v>0.24444444444444444</c:v>
                </c:pt>
                <c:pt idx="6362">
                  <c:v>0.31465517241379309</c:v>
                </c:pt>
                <c:pt idx="6363">
                  <c:v>0.31465517241379309</c:v>
                </c:pt>
                <c:pt idx="6364">
                  <c:v>0.33606557377049179</c:v>
                </c:pt>
                <c:pt idx="6365">
                  <c:v>0.30701754385964913</c:v>
                </c:pt>
                <c:pt idx="6366">
                  <c:v>0.28104575163398682</c:v>
                </c:pt>
                <c:pt idx="6367">
                  <c:v>0.25768321513002374</c:v>
                </c:pt>
                <c:pt idx="6368">
                  <c:v>0.29090909090909089</c:v>
                </c:pt>
                <c:pt idx="6369">
                  <c:v>0.28632478632478625</c:v>
                </c:pt>
                <c:pt idx="6370">
                  <c:v>0.29140461215932911</c:v>
                </c:pt>
                <c:pt idx="6371">
                  <c:v>0.27857142857142858</c:v>
                </c:pt>
                <c:pt idx="6372">
                  <c:v>0.29090909090909089</c:v>
                </c:pt>
                <c:pt idx="6373">
                  <c:v>0.29140461215932911</c:v>
                </c:pt>
                <c:pt idx="6374">
                  <c:v>0.32203389830508472</c:v>
                </c:pt>
                <c:pt idx="6375">
                  <c:v>0.27555555555555555</c:v>
                </c:pt>
                <c:pt idx="6376">
                  <c:v>0.30701754385964913</c:v>
                </c:pt>
                <c:pt idx="6377">
                  <c:v>0.32203389830508472</c:v>
                </c:pt>
                <c:pt idx="6378">
                  <c:v>0.28104575163398682</c:v>
                </c:pt>
                <c:pt idx="6379">
                  <c:v>0.24444444444444444</c:v>
                </c:pt>
                <c:pt idx="6380">
                  <c:v>0.28864734299516914</c:v>
                </c:pt>
                <c:pt idx="6381">
                  <c:v>0.31465517241379309</c:v>
                </c:pt>
                <c:pt idx="6382">
                  <c:v>0.25768321513002374</c:v>
                </c:pt>
                <c:pt idx="6383">
                  <c:v>0.34274193548387094</c:v>
                </c:pt>
                <c:pt idx="6384">
                  <c:v>0.32070707070707077</c:v>
                </c:pt>
                <c:pt idx="6385">
                  <c:v>0.34920634920634919</c:v>
                </c:pt>
                <c:pt idx="6386">
                  <c:v>0.29140461215932911</c:v>
                </c:pt>
                <c:pt idx="6387">
                  <c:v>0.31465517241379309</c:v>
                </c:pt>
                <c:pt idx="6388">
                  <c:v>0.26388888888888884</c:v>
                </c:pt>
                <c:pt idx="6389">
                  <c:v>0.29629629629629628</c:v>
                </c:pt>
                <c:pt idx="6390">
                  <c:v>0.22368421052631579</c:v>
                </c:pt>
                <c:pt idx="6391">
                  <c:v>0.33606557377049179</c:v>
                </c:pt>
                <c:pt idx="6392">
                  <c:v>0.30970149253731344</c:v>
                </c:pt>
                <c:pt idx="6393">
                  <c:v>0.25120772946859909</c:v>
                </c:pt>
                <c:pt idx="6394">
                  <c:v>0.23837209302325582</c:v>
                </c:pt>
                <c:pt idx="6395">
                  <c:v>0.27555555555555555</c:v>
                </c:pt>
                <c:pt idx="6396">
                  <c:v>0.29901960784313719</c:v>
                </c:pt>
                <c:pt idx="6397">
                  <c:v>0.34920634920634919</c:v>
                </c:pt>
                <c:pt idx="6398">
                  <c:v>0.32916666666666666</c:v>
                </c:pt>
                <c:pt idx="6399">
                  <c:v>0.24444444444444444</c:v>
                </c:pt>
                <c:pt idx="6400">
                  <c:v>0.21341463414634146</c:v>
                </c:pt>
                <c:pt idx="6401">
                  <c:v>0.17105263157894737</c:v>
                </c:pt>
                <c:pt idx="6402">
                  <c:v>0.31465517241379309</c:v>
                </c:pt>
                <c:pt idx="6403">
                  <c:v>0.27555555555555555</c:v>
                </c:pt>
                <c:pt idx="6404">
                  <c:v>0.29910714285714285</c:v>
                </c:pt>
                <c:pt idx="6405">
                  <c:v>0.32916666666666666</c:v>
                </c:pt>
                <c:pt idx="6406">
                  <c:v>0.33606557377049179</c:v>
                </c:pt>
                <c:pt idx="6407">
                  <c:v>0.30701754385964913</c:v>
                </c:pt>
                <c:pt idx="6408">
                  <c:v>0.19106699751861031</c:v>
                </c:pt>
                <c:pt idx="6409">
                  <c:v>0.29140461215932911</c:v>
                </c:pt>
                <c:pt idx="6410">
                  <c:v>0.32203389830508472</c:v>
                </c:pt>
                <c:pt idx="6411">
                  <c:v>0.27555555555555555</c:v>
                </c:pt>
                <c:pt idx="6412">
                  <c:v>0.33205128205128198</c:v>
                </c:pt>
                <c:pt idx="6413">
                  <c:v>0.29230769230769227</c:v>
                </c:pt>
                <c:pt idx="6414">
                  <c:v>0.28632478632478625</c:v>
                </c:pt>
                <c:pt idx="6415">
                  <c:v>0.29910714285714285</c:v>
                </c:pt>
                <c:pt idx="6416">
                  <c:v>0.32916666666666666</c:v>
                </c:pt>
                <c:pt idx="6417">
                  <c:v>0.32916666666666666</c:v>
                </c:pt>
                <c:pt idx="6418">
                  <c:v>0.30701754385964913</c:v>
                </c:pt>
                <c:pt idx="6419">
                  <c:v>0.29140461215932911</c:v>
                </c:pt>
                <c:pt idx="6420">
                  <c:v>0.32070707070707077</c:v>
                </c:pt>
                <c:pt idx="6421">
                  <c:v>0.1858974358974359</c:v>
                </c:pt>
                <c:pt idx="6422">
                  <c:v>0.27857142857142858</c:v>
                </c:pt>
                <c:pt idx="6423">
                  <c:v>0.21341463414634146</c:v>
                </c:pt>
                <c:pt idx="6424">
                  <c:v>0.29140461215932911</c:v>
                </c:pt>
                <c:pt idx="6425">
                  <c:v>0.25</c:v>
                </c:pt>
                <c:pt idx="6426">
                  <c:v>0.30701754385964913</c:v>
                </c:pt>
                <c:pt idx="6427">
                  <c:v>0.27555555555555555</c:v>
                </c:pt>
                <c:pt idx="6428">
                  <c:v>0.33606557377049179</c:v>
                </c:pt>
                <c:pt idx="6429">
                  <c:v>0.1554054054054054</c:v>
                </c:pt>
                <c:pt idx="6430">
                  <c:v>0.2</c:v>
                </c:pt>
                <c:pt idx="6431">
                  <c:v>0.29090909090909089</c:v>
                </c:pt>
                <c:pt idx="6432">
                  <c:v>0.32916666666666666</c:v>
                </c:pt>
                <c:pt idx="6433">
                  <c:v>0.33606557377049179</c:v>
                </c:pt>
                <c:pt idx="6434">
                  <c:v>0.24444444444444444</c:v>
                </c:pt>
                <c:pt idx="6435">
                  <c:v>0.23837209302325582</c:v>
                </c:pt>
                <c:pt idx="6436">
                  <c:v>0.25120772946859909</c:v>
                </c:pt>
                <c:pt idx="6437">
                  <c:v>0.24444444444444444</c:v>
                </c:pt>
                <c:pt idx="6438">
                  <c:v>0.26984126984126983</c:v>
                </c:pt>
                <c:pt idx="6439">
                  <c:v>0.28864734299516914</c:v>
                </c:pt>
                <c:pt idx="6440">
                  <c:v>0.33606557377049179</c:v>
                </c:pt>
                <c:pt idx="6441">
                  <c:v>0.21341463414634146</c:v>
                </c:pt>
                <c:pt idx="6442">
                  <c:v>0.30701754385964913</c:v>
                </c:pt>
                <c:pt idx="6443">
                  <c:v>0.34274193548387094</c:v>
                </c:pt>
                <c:pt idx="6444">
                  <c:v>0.29140461215932911</c:v>
                </c:pt>
                <c:pt idx="6445">
                  <c:v>0.29090909090909089</c:v>
                </c:pt>
                <c:pt idx="6446">
                  <c:v>0.25120772946859909</c:v>
                </c:pt>
                <c:pt idx="6447">
                  <c:v>0.21341463414634146</c:v>
                </c:pt>
                <c:pt idx="6448">
                  <c:v>0.25768321513002374</c:v>
                </c:pt>
                <c:pt idx="6449">
                  <c:v>0.25</c:v>
                </c:pt>
                <c:pt idx="6450">
                  <c:v>0.30970149253731344</c:v>
                </c:pt>
                <c:pt idx="6451">
                  <c:v>0.34920634920634919</c:v>
                </c:pt>
                <c:pt idx="6452">
                  <c:v>0.28104575163398682</c:v>
                </c:pt>
                <c:pt idx="6453">
                  <c:v>0.29629629629629628</c:v>
                </c:pt>
                <c:pt idx="6454">
                  <c:v>0.28632478632478625</c:v>
                </c:pt>
                <c:pt idx="6455">
                  <c:v>0.28864734299516914</c:v>
                </c:pt>
                <c:pt idx="6456">
                  <c:v>0.23837209302325582</c:v>
                </c:pt>
                <c:pt idx="6457">
                  <c:v>0.34920634920634919</c:v>
                </c:pt>
                <c:pt idx="6458">
                  <c:v>0.24444444444444444</c:v>
                </c:pt>
                <c:pt idx="6459">
                  <c:v>0.30701754385964913</c:v>
                </c:pt>
                <c:pt idx="6460">
                  <c:v>0.28632478632478625</c:v>
                </c:pt>
                <c:pt idx="6461">
                  <c:v>0.26388888888888884</c:v>
                </c:pt>
                <c:pt idx="6462">
                  <c:v>0.25120772946859909</c:v>
                </c:pt>
                <c:pt idx="6463">
                  <c:v>0.31465517241379309</c:v>
                </c:pt>
                <c:pt idx="6464">
                  <c:v>0.1388888888888889</c:v>
                </c:pt>
                <c:pt idx="6465">
                  <c:v>0.27555555555555555</c:v>
                </c:pt>
                <c:pt idx="6466">
                  <c:v>0.34274193548387094</c:v>
                </c:pt>
                <c:pt idx="6467">
                  <c:v>0.23837209302325582</c:v>
                </c:pt>
                <c:pt idx="6468">
                  <c:v>0.33606557377049179</c:v>
                </c:pt>
                <c:pt idx="6469">
                  <c:v>0.22619047619047619</c:v>
                </c:pt>
                <c:pt idx="6470">
                  <c:v>0.25</c:v>
                </c:pt>
                <c:pt idx="6471">
                  <c:v>0.30701754385964913</c:v>
                </c:pt>
                <c:pt idx="6472">
                  <c:v>0.2592592592592593</c:v>
                </c:pt>
                <c:pt idx="6473">
                  <c:v>0.34375</c:v>
                </c:pt>
                <c:pt idx="6474">
                  <c:v>0.1388888888888889</c:v>
                </c:pt>
                <c:pt idx="6475">
                  <c:v>0.28632478632478625</c:v>
                </c:pt>
                <c:pt idx="6476">
                  <c:v>0.27555555555555555</c:v>
                </c:pt>
                <c:pt idx="6477">
                  <c:v>0.17105263157894737</c:v>
                </c:pt>
                <c:pt idx="6478">
                  <c:v>0.26388888888888884</c:v>
                </c:pt>
                <c:pt idx="6479">
                  <c:v>0.29629629629629628</c:v>
                </c:pt>
                <c:pt idx="6480">
                  <c:v>0.1858974358974359</c:v>
                </c:pt>
                <c:pt idx="6481">
                  <c:v>0.28632478632478625</c:v>
                </c:pt>
                <c:pt idx="6482">
                  <c:v>0.27218934911242615</c:v>
                </c:pt>
                <c:pt idx="6483">
                  <c:v>0.26984126984126983</c:v>
                </c:pt>
                <c:pt idx="6484">
                  <c:v>0.24444444444444444</c:v>
                </c:pt>
                <c:pt idx="6485">
                  <c:v>0.29910714285714285</c:v>
                </c:pt>
                <c:pt idx="6486">
                  <c:v>0.29901960784313719</c:v>
                </c:pt>
                <c:pt idx="6487">
                  <c:v>0.33205128205128198</c:v>
                </c:pt>
                <c:pt idx="6488">
                  <c:v>0.34920634920634919</c:v>
                </c:pt>
                <c:pt idx="6489">
                  <c:v>0.28104575163398682</c:v>
                </c:pt>
                <c:pt idx="6490">
                  <c:v>0.32203389830508472</c:v>
                </c:pt>
                <c:pt idx="6491">
                  <c:v>0.25768321513002374</c:v>
                </c:pt>
                <c:pt idx="6492">
                  <c:v>0.29140461215932911</c:v>
                </c:pt>
                <c:pt idx="6493">
                  <c:v>0.30701754385964913</c:v>
                </c:pt>
                <c:pt idx="6494">
                  <c:v>0.29140461215932911</c:v>
                </c:pt>
                <c:pt idx="6495">
                  <c:v>0.1554054054054054</c:v>
                </c:pt>
                <c:pt idx="6496">
                  <c:v>0.25768321513002374</c:v>
                </c:pt>
                <c:pt idx="6497">
                  <c:v>0.19106699751861031</c:v>
                </c:pt>
                <c:pt idx="6498">
                  <c:v>0.1858974358974359</c:v>
                </c:pt>
                <c:pt idx="6499">
                  <c:v>0.28104575163398682</c:v>
                </c:pt>
                <c:pt idx="6500">
                  <c:v>0.31465517241379309</c:v>
                </c:pt>
                <c:pt idx="6501">
                  <c:v>0.29910714285714285</c:v>
                </c:pt>
                <c:pt idx="6502">
                  <c:v>0.1554054054054054</c:v>
                </c:pt>
                <c:pt idx="6503">
                  <c:v>0.15384615384615394</c:v>
                </c:pt>
                <c:pt idx="6504">
                  <c:v>0.29629629629629628</c:v>
                </c:pt>
                <c:pt idx="6505">
                  <c:v>0.28632478632478625</c:v>
                </c:pt>
                <c:pt idx="6506">
                  <c:v>0.34274193548387094</c:v>
                </c:pt>
                <c:pt idx="6507">
                  <c:v>0.29901960784313719</c:v>
                </c:pt>
                <c:pt idx="6508">
                  <c:v>0.28632478632478625</c:v>
                </c:pt>
                <c:pt idx="6509">
                  <c:v>0.29629629629629628</c:v>
                </c:pt>
                <c:pt idx="6510">
                  <c:v>0.24444444444444444</c:v>
                </c:pt>
                <c:pt idx="6511">
                  <c:v>0.32203389830508472</c:v>
                </c:pt>
                <c:pt idx="6512">
                  <c:v>0.23222222222222227</c:v>
                </c:pt>
                <c:pt idx="6513">
                  <c:v>0.28864734299516914</c:v>
                </c:pt>
                <c:pt idx="6514">
                  <c:v>0.25768321513002374</c:v>
                </c:pt>
                <c:pt idx="6515">
                  <c:v>0.17105263157894737</c:v>
                </c:pt>
                <c:pt idx="6516">
                  <c:v>0.24444444444444444</c:v>
                </c:pt>
                <c:pt idx="6517">
                  <c:v>0.25120772946859909</c:v>
                </c:pt>
                <c:pt idx="6518">
                  <c:v>0.29090909090909089</c:v>
                </c:pt>
                <c:pt idx="6519">
                  <c:v>0.32203389830508472</c:v>
                </c:pt>
                <c:pt idx="6520">
                  <c:v>0.17105263157894737</c:v>
                </c:pt>
                <c:pt idx="6521">
                  <c:v>0.33205128205128198</c:v>
                </c:pt>
                <c:pt idx="6522">
                  <c:v>0.29090909090909089</c:v>
                </c:pt>
                <c:pt idx="6523">
                  <c:v>0.28104575163398682</c:v>
                </c:pt>
                <c:pt idx="6524">
                  <c:v>0.27555555555555555</c:v>
                </c:pt>
                <c:pt idx="6525">
                  <c:v>0.33606557377049179</c:v>
                </c:pt>
                <c:pt idx="6526">
                  <c:v>0.1554054054054054</c:v>
                </c:pt>
                <c:pt idx="6527">
                  <c:v>0.25768321513002374</c:v>
                </c:pt>
                <c:pt idx="6528">
                  <c:v>0.24444444444444444</c:v>
                </c:pt>
                <c:pt idx="6529">
                  <c:v>0.34274193548387094</c:v>
                </c:pt>
                <c:pt idx="6530">
                  <c:v>0.30701754385964913</c:v>
                </c:pt>
                <c:pt idx="6531">
                  <c:v>0.28632478632478625</c:v>
                </c:pt>
                <c:pt idx="6532">
                  <c:v>0.27555555555555555</c:v>
                </c:pt>
                <c:pt idx="6533">
                  <c:v>0.29629629629629628</c:v>
                </c:pt>
                <c:pt idx="6534">
                  <c:v>0.25768321513002374</c:v>
                </c:pt>
                <c:pt idx="6535">
                  <c:v>0.29140461215932911</c:v>
                </c:pt>
                <c:pt idx="6536">
                  <c:v>0.26984126984126983</c:v>
                </c:pt>
                <c:pt idx="6537">
                  <c:v>0.33606557377049179</c:v>
                </c:pt>
                <c:pt idx="6538">
                  <c:v>0.32070707070707077</c:v>
                </c:pt>
                <c:pt idx="6539">
                  <c:v>0.34274193548387094</c:v>
                </c:pt>
                <c:pt idx="6540">
                  <c:v>0.29090909090909089</c:v>
                </c:pt>
                <c:pt idx="6541">
                  <c:v>0.30701754385964913</c:v>
                </c:pt>
                <c:pt idx="6542">
                  <c:v>0.25</c:v>
                </c:pt>
                <c:pt idx="6543">
                  <c:v>0.30701754385964913</c:v>
                </c:pt>
                <c:pt idx="6544">
                  <c:v>0.26984126984126983</c:v>
                </c:pt>
                <c:pt idx="6545">
                  <c:v>0.33205128205128198</c:v>
                </c:pt>
                <c:pt idx="6546">
                  <c:v>0.28104575163398682</c:v>
                </c:pt>
                <c:pt idx="6547">
                  <c:v>0.29629629629629628</c:v>
                </c:pt>
                <c:pt idx="6548">
                  <c:v>0.30701754385964913</c:v>
                </c:pt>
                <c:pt idx="6549">
                  <c:v>0.29090909090909089</c:v>
                </c:pt>
                <c:pt idx="6550">
                  <c:v>0.29629629629629628</c:v>
                </c:pt>
                <c:pt idx="6551">
                  <c:v>0.16550116550116545</c:v>
                </c:pt>
                <c:pt idx="6552">
                  <c:v>0.25768321513002374</c:v>
                </c:pt>
                <c:pt idx="6553">
                  <c:v>0.34375</c:v>
                </c:pt>
                <c:pt idx="6554">
                  <c:v>0.31465517241379309</c:v>
                </c:pt>
                <c:pt idx="6555">
                  <c:v>0.29140461215932911</c:v>
                </c:pt>
                <c:pt idx="6556">
                  <c:v>0.33205128205128198</c:v>
                </c:pt>
                <c:pt idx="6557">
                  <c:v>0.33606557377049179</c:v>
                </c:pt>
                <c:pt idx="6558">
                  <c:v>0.34274193548387094</c:v>
                </c:pt>
                <c:pt idx="6559">
                  <c:v>0.22619047619047619</c:v>
                </c:pt>
                <c:pt idx="6560">
                  <c:v>0.28104575163398682</c:v>
                </c:pt>
                <c:pt idx="6561">
                  <c:v>0.30701754385964913</c:v>
                </c:pt>
                <c:pt idx="6562">
                  <c:v>0.2</c:v>
                </c:pt>
                <c:pt idx="6563">
                  <c:v>0.2592592592592593</c:v>
                </c:pt>
                <c:pt idx="6564">
                  <c:v>0.34375</c:v>
                </c:pt>
                <c:pt idx="6565">
                  <c:v>0.30970149253731344</c:v>
                </c:pt>
                <c:pt idx="6566">
                  <c:v>0.32916666666666666</c:v>
                </c:pt>
                <c:pt idx="6567">
                  <c:v>0.31465517241379309</c:v>
                </c:pt>
                <c:pt idx="6568">
                  <c:v>0.28104575163398682</c:v>
                </c:pt>
                <c:pt idx="6569">
                  <c:v>0.28632478632478625</c:v>
                </c:pt>
                <c:pt idx="6570">
                  <c:v>0.31465517241379309</c:v>
                </c:pt>
                <c:pt idx="6571">
                  <c:v>0.26388888888888884</c:v>
                </c:pt>
                <c:pt idx="6572">
                  <c:v>0.2</c:v>
                </c:pt>
                <c:pt idx="6573">
                  <c:v>0.25</c:v>
                </c:pt>
                <c:pt idx="6574">
                  <c:v>0.32916666666666666</c:v>
                </c:pt>
                <c:pt idx="6575">
                  <c:v>0.16269841269841276</c:v>
                </c:pt>
                <c:pt idx="6576">
                  <c:v>0.31465517241379309</c:v>
                </c:pt>
                <c:pt idx="6577">
                  <c:v>0.29090909090909089</c:v>
                </c:pt>
                <c:pt idx="6578">
                  <c:v>0.28864734299516914</c:v>
                </c:pt>
                <c:pt idx="6579">
                  <c:v>0.29901960784313719</c:v>
                </c:pt>
                <c:pt idx="6580">
                  <c:v>0.29090909090909089</c:v>
                </c:pt>
                <c:pt idx="6581">
                  <c:v>0.29140461215932911</c:v>
                </c:pt>
                <c:pt idx="6582">
                  <c:v>0.27555555555555555</c:v>
                </c:pt>
                <c:pt idx="6583">
                  <c:v>0.27555555555555555</c:v>
                </c:pt>
                <c:pt idx="6584">
                  <c:v>0.29140461215932911</c:v>
                </c:pt>
                <c:pt idx="6585">
                  <c:v>0.29629629629629628</c:v>
                </c:pt>
                <c:pt idx="6586">
                  <c:v>0.31465517241379309</c:v>
                </c:pt>
                <c:pt idx="6587">
                  <c:v>0.30701754385964913</c:v>
                </c:pt>
                <c:pt idx="6588">
                  <c:v>0.26984126984126983</c:v>
                </c:pt>
                <c:pt idx="6589">
                  <c:v>0.33205128205128198</c:v>
                </c:pt>
                <c:pt idx="6590">
                  <c:v>0.22619047619047619</c:v>
                </c:pt>
                <c:pt idx="6591">
                  <c:v>0.34920634920634919</c:v>
                </c:pt>
                <c:pt idx="6592">
                  <c:v>0.30970149253731344</c:v>
                </c:pt>
                <c:pt idx="6593">
                  <c:v>0.34274193548387094</c:v>
                </c:pt>
                <c:pt idx="6594">
                  <c:v>0.30701754385964913</c:v>
                </c:pt>
                <c:pt idx="6595">
                  <c:v>0.27857142857142858</c:v>
                </c:pt>
                <c:pt idx="6596">
                  <c:v>0.34920634920634919</c:v>
                </c:pt>
                <c:pt idx="6597">
                  <c:v>0.29090909090909089</c:v>
                </c:pt>
                <c:pt idx="6598">
                  <c:v>0.26984126984126983</c:v>
                </c:pt>
                <c:pt idx="6599">
                  <c:v>0.29140461215932911</c:v>
                </c:pt>
                <c:pt idx="6600">
                  <c:v>0.32070707070707077</c:v>
                </c:pt>
                <c:pt idx="6601">
                  <c:v>0.25768321513002374</c:v>
                </c:pt>
                <c:pt idx="6602">
                  <c:v>0.26984126984126983</c:v>
                </c:pt>
                <c:pt idx="6603">
                  <c:v>0.26984126984126983</c:v>
                </c:pt>
                <c:pt idx="6604">
                  <c:v>0.22619047619047619</c:v>
                </c:pt>
                <c:pt idx="6605">
                  <c:v>0.29090909090909089</c:v>
                </c:pt>
                <c:pt idx="6606">
                  <c:v>0.34274193548387094</c:v>
                </c:pt>
                <c:pt idx="6607">
                  <c:v>0.33606557377049179</c:v>
                </c:pt>
                <c:pt idx="6608">
                  <c:v>0.31465517241379309</c:v>
                </c:pt>
                <c:pt idx="6609">
                  <c:v>0.33205128205128198</c:v>
                </c:pt>
                <c:pt idx="6610">
                  <c:v>0.28632478632478625</c:v>
                </c:pt>
                <c:pt idx="6611">
                  <c:v>0.34274193548387094</c:v>
                </c:pt>
                <c:pt idx="6612">
                  <c:v>0.33205128205128198</c:v>
                </c:pt>
                <c:pt idx="6613">
                  <c:v>0.31465517241379309</c:v>
                </c:pt>
                <c:pt idx="6614">
                  <c:v>0.30701754385964913</c:v>
                </c:pt>
                <c:pt idx="6615">
                  <c:v>0.34375</c:v>
                </c:pt>
                <c:pt idx="6616">
                  <c:v>0.32203389830508472</c:v>
                </c:pt>
                <c:pt idx="6617">
                  <c:v>0.25</c:v>
                </c:pt>
                <c:pt idx="6618">
                  <c:v>0.22368421052631579</c:v>
                </c:pt>
                <c:pt idx="6619">
                  <c:v>0.25120772946859909</c:v>
                </c:pt>
                <c:pt idx="6620">
                  <c:v>0.26388888888888884</c:v>
                </c:pt>
                <c:pt idx="6621">
                  <c:v>0.29901960784313719</c:v>
                </c:pt>
                <c:pt idx="6622">
                  <c:v>0.29910714285714285</c:v>
                </c:pt>
                <c:pt idx="6623">
                  <c:v>0.30701754385964913</c:v>
                </c:pt>
                <c:pt idx="6624">
                  <c:v>0.29629629629629628</c:v>
                </c:pt>
                <c:pt idx="6625">
                  <c:v>0.29910714285714285</c:v>
                </c:pt>
                <c:pt idx="6626">
                  <c:v>0.28864734299516914</c:v>
                </c:pt>
                <c:pt idx="6627">
                  <c:v>0.25120772946859909</c:v>
                </c:pt>
                <c:pt idx="6628">
                  <c:v>0.26388888888888884</c:v>
                </c:pt>
                <c:pt idx="6629">
                  <c:v>0.25768321513002374</c:v>
                </c:pt>
                <c:pt idx="6630">
                  <c:v>0.29140461215932911</c:v>
                </c:pt>
                <c:pt idx="6631">
                  <c:v>0.25768321513002374</c:v>
                </c:pt>
                <c:pt idx="6632">
                  <c:v>0.33606557377049179</c:v>
                </c:pt>
                <c:pt idx="6633">
                  <c:v>0.2592592592592593</c:v>
                </c:pt>
                <c:pt idx="6634">
                  <c:v>0.28632478632478625</c:v>
                </c:pt>
                <c:pt idx="6635">
                  <c:v>0.29629629629629628</c:v>
                </c:pt>
                <c:pt idx="6636">
                  <c:v>0.32203389830508472</c:v>
                </c:pt>
                <c:pt idx="6637">
                  <c:v>0.27555555555555555</c:v>
                </c:pt>
                <c:pt idx="6638">
                  <c:v>0.29910714285714285</c:v>
                </c:pt>
                <c:pt idx="6639">
                  <c:v>0.27555555555555555</c:v>
                </c:pt>
                <c:pt idx="6640">
                  <c:v>0.28632478632478625</c:v>
                </c:pt>
                <c:pt idx="6641">
                  <c:v>0.29140461215932911</c:v>
                </c:pt>
                <c:pt idx="6642">
                  <c:v>0.27555555555555555</c:v>
                </c:pt>
                <c:pt idx="6643">
                  <c:v>0.29090909090909089</c:v>
                </c:pt>
                <c:pt idx="6644">
                  <c:v>0.26984126984126983</c:v>
                </c:pt>
                <c:pt idx="6645">
                  <c:v>0.28632478632478625</c:v>
                </c:pt>
                <c:pt idx="6646">
                  <c:v>0.29910714285714285</c:v>
                </c:pt>
                <c:pt idx="6647">
                  <c:v>0.34375</c:v>
                </c:pt>
                <c:pt idx="6648">
                  <c:v>0.31465517241379309</c:v>
                </c:pt>
                <c:pt idx="6649">
                  <c:v>0.28104575163398682</c:v>
                </c:pt>
                <c:pt idx="6650">
                  <c:v>0.33606557377049179</c:v>
                </c:pt>
                <c:pt idx="6651">
                  <c:v>0.29090909090909089</c:v>
                </c:pt>
                <c:pt idx="6652">
                  <c:v>0.29629629629629628</c:v>
                </c:pt>
                <c:pt idx="6653">
                  <c:v>0.32070707070707077</c:v>
                </c:pt>
                <c:pt idx="6654">
                  <c:v>0.32070707070707077</c:v>
                </c:pt>
                <c:pt idx="6655">
                  <c:v>0.28104575163398682</c:v>
                </c:pt>
                <c:pt idx="6656">
                  <c:v>0.29910714285714285</c:v>
                </c:pt>
                <c:pt idx="6657">
                  <c:v>0.26388888888888884</c:v>
                </c:pt>
                <c:pt idx="6658">
                  <c:v>0.29910714285714285</c:v>
                </c:pt>
                <c:pt idx="6659">
                  <c:v>0.1388888888888889</c:v>
                </c:pt>
                <c:pt idx="6660">
                  <c:v>0.23837209302325582</c:v>
                </c:pt>
                <c:pt idx="6661">
                  <c:v>0.25768321513002374</c:v>
                </c:pt>
                <c:pt idx="6662">
                  <c:v>0.26877934272300463</c:v>
                </c:pt>
                <c:pt idx="6663">
                  <c:v>0.29629629629629628</c:v>
                </c:pt>
                <c:pt idx="6664">
                  <c:v>0.33606557377049179</c:v>
                </c:pt>
                <c:pt idx="6665">
                  <c:v>0.22368421052631579</c:v>
                </c:pt>
                <c:pt idx="6666">
                  <c:v>0.29140461215932911</c:v>
                </c:pt>
                <c:pt idx="6667">
                  <c:v>0.26984126984126983</c:v>
                </c:pt>
                <c:pt idx="6668">
                  <c:v>0.30701754385964913</c:v>
                </c:pt>
                <c:pt idx="6669">
                  <c:v>0.32203389830508472</c:v>
                </c:pt>
                <c:pt idx="6670">
                  <c:v>0.25120772946859909</c:v>
                </c:pt>
                <c:pt idx="6671">
                  <c:v>0.29910714285714285</c:v>
                </c:pt>
                <c:pt idx="6672">
                  <c:v>0.29090909090909089</c:v>
                </c:pt>
                <c:pt idx="6673">
                  <c:v>0.32070707070707077</c:v>
                </c:pt>
                <c:pt idx="6674">
                  <c:v>0.34920634920634919</c:v>
                </c:pt>
                <c:pt idx="6675">
                  <c:v>0.28632478632478625</c:v>
                </c:pt>
                <c:pt idx="6676">
                  <c:v>0.29901960784313719</c:v>
                </c:pt>
                <c:pt idx="6677">
                  <c:v>0.29629629629629628</c:v>
                </c:pt>
                <c:pt idx="6678">
                  <c:v>0.27555555555555555</c:v>
                </c:pt>
                <c:pt idx="6679">
                  <c:v>0.34375</c:v>
                </c:pt>
                <c:pt idx="6680">
                  <c:v>0.29910714285714285</c:v>
                </c:pt>
                <c:pt idx="6681">
                  <c:v>0.27857142857142858</c:v>
                </c:pt>
                <c:pt idx="6682">
                  <c:v>0.27555555555555555</c:v>
                </c:pt>
                <c:pt idx="6683">
                  <c:v>0.34274193548387094</c:v>
                </c:pt>
                <c:pt idx="6684">
                  <c:v>0.30701754385964913</c:v>
                </c:pt>
                <c:pt idx="6685">
                  <c:v>0.23222222222222227</c:v>
                </c:pt>
                <c:pt idx="6686">
                  <c:v>0.2</c:v>
                </c:pt>
                <c:pt idx="6687">
                  <c:v>0.34920634920634919</c:v>
                </c:pt>
                <c:pt idx="6688">
                  <c:v>0.25</c:v>
                </c:pt>
                <c:pt idx="6689">
                  <c:v>0.23837209302325582</c:v>
                </c:pt>
                <c:pt idx="6690">
                  <c:v>0.27555555555555555</c:v>
                </c:pt>
                <c:pt idx="6691">
                  <c:v>0.27857142857142858</c:v>
                </c:pt>
                <c:pt idx="6692">
                  <c:v>0.28632478632478625</c:v>
                </c:pt>
                <c:pt idx="6693">
                  <c:v>0.29629629629629628</c:v>
                </c:pt>
                <c:pt idx="6694">
                  <c:v>0.27555555555555555</c:v>
                </c:pt>
                <c:pt idx="6695">
                  <c:v>0.34375</c:v>
                </c:pt>
                <c:pt idx="6696">
                  <c:v>0.25</c:v>
                </c:pt>
                <c:pt idx="6697">
                  <c:v>0.1858974358974359</c:v>
                </c:pt>
                <c:pt idx="6698">
                  <c:v>0.29901960784313719</c:v>
                </c:pt>
                <c:pt idx="6699">
                  <c:v>0.1388888888888889</c:v>
                </c:pt>
                <c:pt idx="6700">
                  <c:v>0.28632478632478625</c:v>
                </c:pt>
                <c:pt idx="6701">
                  <c:v>0.27555555555555555</c:v>
                </c:pt>
                <c:pt idx="6702">
                  <c:v>0.29090909090909089</c:v>
                </c:pt>
                <c:pt idx="6703">
                  <c:v>0.31465517241379309</c:v>
                </c:pt>
                <c:pt idx="6704">
                  <c:v>0.34920634920634919</c:v>
                </c:pt>
                <c:pt idx="6705">
                  <c:v>0.29901960784313719</c:v>
                </c:pt>
                <c:pt idx="6706">
                  <c:v>0.22619047619047619</c:v>
                </c:pt>
                <c:pt idx="6707">
                  <c:v>0.32916666666666666</c:v>
                </c:pt>
                <c:pt idx="6708">
                  <c:v>0.32203389830508472</c:v>
                </c:pt>
                <c:pt idx="6709">
                  <c:v>0.27555555555555555</c:v>
                </c:pt>
                <c:pt idx="6710">
                  <c:v>0.29910714285714285</c:v>
                </c:pt>
                <c:pt idx="6711">
                  <c:v>0.28104575163398682</c:v>
                </c:pt>
                <c:pt idx="6712">
                  <c:v>0.29910714285714285</c:v>
                </c:pt>
                <c:pt idx="6713">
                  <c:v>0.30970149253731344</c:v>
                </c:pt>
                <c:pt idx="6714">
                  <c:v>0.28632478632478625</c:v>
                </c:pt>
                <c:pt idx="6715">
                  <c:v>0.33606557377049179</c:v>
                </c:pt>
                <c:pt idx="6716">
                  <c:v>0.24099099099099092</c:v>
                </c:pt>
                <c:pt idx="6717">
                  <c:v>0.29090909090909089</c:v>
                </c:pt>
                <c:pt idx="6718">
                  <c:v>0.1858974358974359</c:v>
                </c:pt>
                <c:pt idx="6719">
                  <c:v>0.29910714285714285</c:v>
                </c:pt>
                <c:pt idx="6720">
                  <c:v>0.29629629629629628</c:v>
                </c:pt>
                <c:pt idx="6721">
                  <c:v>0.29901960784313719</c:v>
                </c:pt>
                <c:pt idx="6722">
                  <c:v>0.33205128205128198</c:v>
                </c:pt>
                <c:pt idx="6723">
                  <c:v>0.32203389830508472</c:v>
                </c:pt>
                <c:pt idx="6724">
                  <c:v>0.21341463414634146</c:v>
                </c:pt>
                <c:pt idx="6725">
                  <c:v>0.34274193548387094</c:v>
                </c:pt>
                <c:pt idx="6726">
                  <c:v>0.25120772946859909</c:v>
                </c:pt>
                <c:pt idx="6727">
                  <c:v>0.29910714285714285</c:v>
                </c:pt>
                <c:pt idx="6728">
                  <c:v>0.29140461215932911</c:v>
                </c:pt>
                <c:pt idx="6729">
                  <c:v>0.29910714285714285</c:v>
                </c:pt>
                <c:pt idx="6730">
                  <c:v>0.28104575163398682</c:v>
                </c:pt>
                <c:pt idx="6731">
                  <c:v>0.28632478632478625</c:v>
                </c:pt>
                <c:pt idx="6732">
                  <c:v>0.23837209302325582</c:v>
                </c:pt>
                <c:pt idx="6733">
                  <c:v>0.29910714285714285</c:v>
                </c:pt>
                <c:pt idx="6734">
                  <c:v>0.32203389830508472</c:v>
                </c:pt>
                <c:pt idx="6735">
                  <c:v>0.2</c:v>
                </c:pt>
                <c:pt idx="6736">
                  <c:v>0.29910714285714285</c:v>
                </c:pt>
                <c:pt idx="6737">
                  <c:v>0.25120772946859909</c:v>
                </c:pt>
                <c:pt idx="6738">
                  <c:v>0.1554054054054054</c:v>
                </c:pt>
                <c:pt idx="6739">
                  <c:v>0.21341463414634146</c:v>
                </c:pt>
                <c:pt idx="6740">
                  <c:v>0.29910714285714285</c:v>
                </c:pt>
                <c:pt idx="6741">
                  <c:v>0.27857142857142858</c:v>
                </c:pt>
                <c:pt idx="6742">
                  <c:v>0.32916666666666666</c:v>
                </c:pt>
                <c:pt idx="6743">
                  <c:v>0.28632478632478625</c:v>
                </c:pt>
                <c:pt idx="6744">
                  <c:v>0.27555555555555555</c:v>
                </c:pt>
                <c:pt idx="6745">
                  <c:v>0.22619047619047619</c:v>
                </c:pt>
                <c:pt idx="6746">
                  <c:v>0.1858974358974359</c:v>
                </c:pt>
                <c:pt idx="6747">
                  <c:v>0.17105263157894737</c:v>
                </c:pt>
                <c:pt idx="6748">
                  <c:v>0.28104575163398682</c:v>
                </c:pt>
                <c:pt idx="6749">
                  <c:v>0.28632478632478625</c:v>
                </c:pt>
                <c:pt idx="6750">
                  <c:v>0.33606557377049179</c:v>
                </c:pt>
                <c:pt idx="6751">
                  <c:v>0.28104575163398682</c:v>
                </c:pt>
                <c:pt idx="6752">
                  <c:v>0.24444444444444444</c:v>
                </c:pt>
                <c:pt idx="6753">
                  <c:v>0.26388888888888884</c:v>
                </c:pt>
                <c:pt idx="6754">
                  <c:v>0.28632478632478625</c:v>
                </c:pt>
                <c:pt idx="6755">
                  <c:v>0.24444444444444444</c:v>
                </c:pt>
                <c:pt idx="6756">
                  <c:v>0.25120772946859909</c:v>
                </c:pt>
                <c:pt idx="6757">
                  <c:v>0.29090909090909089</c:v>
                </c:pt>
                <c:pt idx="6758">
                  <c:v>0.2</c:v>
                </c:pt>
                <c:pt idx="6759">
                  <c:v>0.33205128205128198</c:v>
                </c:pt>
                <c:pt idx="6760">
                  <c:v>0.29910714285714285</c:v>
                </c:pt>
                <c:pt idx="6761">
                  <c:v>0.31465517241379309</c:v>
                </c:pt>
                <c:pt idx="6762">
                  <c:v>0.26388888888888884</c:v>
                </c:pt>
                <c:pt idx="6763">
                  <c:v>0.28632478632478625</c:v>
                </c:pt>
                <c:pt idx="6764">
                  <c:v>0.34274193548387094</c:v>
                </c:pt>
                <c:pt idx="6765">
                  <c:v>0.29140461215932911</c:v>
                </c:pt>
                <c:pt idx="6766">
                  <c:v>0.29140461215932911</c:v>
                </c:pt>
                <c:pt idx="6767">
                  <c:v>0.25768321513002374</c:v>
                </c:pt>
                <c:pt idx="6768">
                  <c:v>0.29140461215932911</c:v>
                </c:pt>
                <c:pt idx="6769">
                  <c:v>0.25</c:v>
                </c:pt>
                <c:pt idx="6770">
                  <c:v>0.25</c:v>
                </c:pt>
                <c:pt idx="6771">
                  <c:v>0.29629629629629628</c:v>
                </c:pt>
                <c:pt idx="6772">
                  <c:v>0.31465517241379309</c:v>
                </c:pt>
                <c:pt idx="6773">
                  <c:v>0.34375</c:v>
                </c:pt>
                <c:pt idx="6774">
                  <c:v>0.28864734299516914</c:v>
                </c:pt>
                <c:pt idx="6775">
                  <c:v>0.2</c:v>
                </c:pt>
                <c:pt idx="6776">
                  <c:v>0.25</c:v>
                </c:pt>
                <c:pt idx="6777">
                  <c:v>0.28104575163398682</c:v>
                </c:pt>
                <c:pt idx="6778">
                  <c:v>0.33606557377049179</c:v>
                </c:pt>
                <c:pt idx="6779">
                  <c:v>0.29901960784313719</c:v>
                </c:pt>
                <c:pt idx="6780">
                  <c:v>0.32916666666666666</c:v>
                </c:pt>
                <c:pt idx="6781">
                  <c:v>0.29090909090909089</c:v>
                </c:pt>
                <c:pt idx="6782">
                  <c:v>0.2</c:v>
                </c:pt>
                <c:pt idx="6783">
                  <c:v>0.22619047619047619</c:v>
                </c:pt>
                <c:pt idx="6784">
                  <c:v>0.1858974358974359</c:v>
                </c:pt>
                <c:pt idx="6785">
                  <c:v>0.32916666666666666</c:v>
                </c:pt>
                <c:pt idx="6786">
                  <c:v>0.25768321513002374</c:v>
                </c:pt>
                <c:pt idx="6787">
                  <c:v>0.30970149253731344</c:v>
                </c:pt>
                <c:pt idx="6788">
                  <c:v>0.31465517241379309</c:v>
                </c:pt>
                <c:pt idx="6789">
                  <c:v>0.31465517241379309</c:v>
                </c:pt>
                <c:pt idx="6790">
                  <c:v>0.22619047619047619</c:v>
                </c:pt>
                <c:pt idx="6791">
                  <c:v>0.32916666666666666</c:v>
                </c:pt>
                <c:pt idx="6792">
                  <c:v>0.27555555555555555</c:v>
                </c:pt>
                <c:pt idx="6793">
                  <c:v>0.31465517241379309</c:v>
                </c:pt>
                <c:pt idx="6794">
                  <c:v>0.26388888888888884</c:v>
                </c:pt>
                <c:pt idx="6795">
                  <c:v>0.29629629629629628</c:v>
                </c:pt>
                <c:pt idx="6796">
                  <c:v>0.1554054054054054</c:v>
                </c:pt>
                <c:pt idx="6797">
                  <c:v>0.32203389830508472</c:v>
                </c:pt>
                <c:pt idx="6798">
                  <c:v>0.26388888888888884</c:v>
                </c:pt>
                <c:pt idx="6799">
                  <c:v>0.1858974358974359</c:v>
                </c:pt>
                <c:pt idx="6800">
                  <c:v>0.25120772946859909</c:v>
                </c:pt>
                <c:pt idx="6801">
                  <c:v>0.34274193548387094</c:v>
                </c:pt>
                <c:pt idx="6802">
                  <c:v>0.27857142857142858</c:v>
                </c:pt>
                <c:pt idx="6803">
                  <c:v>0.24444444444444444</c:v>
                </c:pt>
                <c:pt idx="6804">
                  <c:v>0.30970149253731344</c:v>
                </c:pt>
                <c:pt idx="6805">
                  <c:v>0.1554054054054054</c:v>
                </c:pt>
                <c:pt idx="6806">
                  <c:v>0.32203389830508472</c:v>
                </c:pt>
                <c:pt idx="6807">
                  <c:v>0.21341463414634146</c:v>
                </c:pt>
                <c:pt idx="6808">
                  <c:v>0.34375</c:v>
                </c:pt>
                <c:pt idx="6809">
                  <c:v>0.25768321513002374</c:v>
                </c:pt>
                <c:pt idx="6810">
                  <c:v>0.29140461215932911</c:v>
                </c:pt>
                <c:pt idx="6811">
                  <c:v>0.29140461215932911</c:v>
                </c:pt>
                <c:pt idx="6812">
                  <c:v>0.23837209302325582</c:v>
                </c:pt>
                <c:pt idx="6813">
                  <c:v>0.33606557377049179</c:v>
                </c:pt>
                <c:pt idx="6814">
                  <c:v>0.2</c:v>
                </c:pt>
                <c:pt idx="6815">
                  <c:v>0.30701754385964913</c:v>
                </c:pt>
                <c:pt idx="6816">
                  <c:v>0.34920634920634919</c:v>
                </c:pt>
                <c:pt idx="6817">
                  <c:v>0.24444444444444444</c:v>
                </c:pt>
                <c:pt idx="6818">
                  <c:v>0.16550116550116545</c:v>
                </c:pt>
                <c:pt idx="6819">
                  <c:v>0.34920634920634919</c:v>
                </c:pt>
                <c:pt idx="6820">
                  <c:v>0.29140461215932911</c:v>
                </c:pt>
                <c:pt idx="6821">
                  <c:v>0.31465517241379309</c:v>
                </c:pt>
                <c:pt idx="6822">
                  <c:v>0.31465517241379309</c:v>
                </c:pt>
                <c:pt idx="6823">
                  <c:v>0.29140461215932911</c:v>
                </c:pt>
                <c:pt idx="6824">
                  <c:v>0.29090909090909089</c:v>
                </c:pt>
                <c:pt idx="6825">
                  <c:v>0.23837209302325582</c:v>
                </c:pt>
                <c:pt idx="6826">
                  <c:v>0.32203389830508472</c:v>
                </c:pt>
                <c:pt idx="6827">
                  <c:v>0.30701754385964913</c:v>
                </c:pt>
                <c:pt idx="6828">
                  <c:v>0.27555555555555555</c:v>
                </c:pt>
                <c:pt idx="6829">
                  <c:v>0.26388888888888884</c:v>
                </c:pt>
                <c:pt idx="6830">
                  <c:v>0.29140461215932911</c:v>
                </c:pt>
                <c:pt idx="6831">
                  <c:v>0.22619047619047619</c:v>
                </c:pt>
                <c:pt idx="6832">
                  <c:v>0.27555555555555555</c:v>
                </c:pt>
                <c:pt idx="6833">
                  <c:v>0.29629629629629628</c:v>
                </c:pt>
                <c:pt idx="6834">
                  <c:v>0.21536796536796532</c:v>
                </c:pt>
                <c:pt idx="6835">
                  <c:v>0.31465517241379309</c:v>
                </c:pt>
                <c:pt idx="6836">
                  <c:v>0.29910714285714285</c:v>
                </c:pt>
                <c:pt idx="6837">
                  <c:v>0.2</c:v>
                </c:pt>
                <c:pt idx="6838">
                  <c:v>0.29090909090909089</c:v>
                </c:pt>
                <c:pt idx="6839">
                  <c:v>0.31465517241379309</c:v>
                </c:pt>
                <c:pt idx="6840">
                  <c:v>0.29090909090909089</c:v>
                </c:pt>
                <c:pt idx="6841">
                  <c:v>0.33606557377049179</c:v>
                </c:pt>
                <c:pt idx="6842">
                  <c:v>0.23837209302325582</c:v>
                </c:pt>
                <c:pt idx="6843">
                  <c:v>0.26984126984126983</c:v>
                </c:pt>
                <c:pt idx="6844">
                  <c:v>0.25768321513002374</c:v>
                </c:pt>
                <c:pt idx="6845">
                  <c:v>0.25</c:v>
                </c:pt>
                <c:pt idx="6846">
                  <c:v>0.29090909090909089</c:v>
                </c:pt>
                <c:pt idx="6847">
                  <c:v>0.25</c:v>
                </c:pt>
                <c:pt idx="6848">
                  <c:v>0.27857142857142858</c:v>
                </c:pt>
                <c:pt idx="6849">
                  <c:v>0.1858974358974359</c:v>
                </c:pt>
                <c:pt idx="6850">
                  <c:v>0.29901960784313719</c:v>
                </c:pt>
                <c:pt idx="6851">
                  <c:v>0.32203389830508472</c:v>
                </c:pt>
                <c:pt idx="6852">
                  <c:v>0.34375</c:v>
                </c:pt>
                <c:pt idx="6853">
                  <c:v>0.28632478632478625</c:v>
                </c:pt>
                <c:pt idx="6854">
                  <c:v>0.33606557377049179</c:v>
                </c:pt>
                <c:pt idx="6855">
                  <c:v>0.33606557377049179</c:v>
                </c:pt>
                <c:pt idx="6856">
                  <c:v>0.1858974358974359</c:v>
                </c:pt>
                <c:pt idx="6857">
                  <c:v>0.28104575163398682</c:v>
                </c:pt>
                <c:pt idx="6858">
                  <c:v>0.29140461215932911</c:v>
                </c:pt>
                <c:pt idx="6859">
                  <c:v>0.32916666666666666</c:v>
                </c:pt>
                <c:pt idx="6860">
                  <c:v>0.26388888888888884</c:v>
                </c:pt>
                <c:pt idx="6861">
                  <c:v>0.25</c:v>
                </c:pt>
                <c:pt idx="6862">
                  <c:v>0.32203389830508472</c:v>
                </c:pt>
                <c:pt idx="6863">
                  <c:v>0.24444444444444444</c:v>
                </c:pt>
                <c:pt idx="6864">
                  <c:v>0.27555555555555555</c:v>
                </c:pt>
                <c:pt idx="6865">
                  <c:v>0.28104575163398682</c:v>
                </c:pt>
                <c:pt idx="6866">
                  <c:v>0.25768321513002374</c:v>
                </c:pt>
                <c:pt idx="6867">
                  <c:v>0.28104575163398682</c:v>
                </c:pt>
                <c:pt idx="6868">
                  <c:v>0.30970149253731344</c:v>
                </c:pt>
                <c:pt idx="6869">
                  <c:v>0.26388888888888884</c:v>
                </c:pt>
                <c:pt idx="6870">
                  <c:v>0.28104575163398682</c:v>
                </c:pt>
                <c:pt idx="6871">
                  <c:v>0.24444444444444444</c:v>
                </c:pt>
                <c:pt idx="6872">
                  <c:v>0.23222222222222227</c:v>
                </c:pt>
                <c:pt idx="6873">
                  <c:v>0.33606557377049179</c:v>
                </c:pt>
                <c:pt idx="6874">
                  <c:v>0.22368421052631579</c:v>
                </c:pt>
                <c:pt idx="6875">
                  <c:v>0.32916666666666666</c:v>
                </c:pt>
                <c:pt idx="6876">
                  <c:v>0.32203389830508472</c:v>
                </c:pt>
                <c:pt idx="6877">
                  <c:v>0.28104575163398682</c:v>
                </c:pt>
                <c:pt idx="6878">
                  <c:v>0.33606557377049179</c:v>
                </c:pt>
                <c:pt idx="6879">
                  <c:v>0.23837209302325582</c:v>
                </c:pt>
                <c:pt idx="6880">
                  <c:v>0.29090909090909089</c:v>
                </c:pt>
                <c:pt idx="6881">
                  <c:v>0.29629629629629628</c:v>
                </c:pt>
                <c:pt idx="6882">
                  <c:v>0.27555555555555555</c:v>
                </c:pt>
                <c:pt idx="6883">
                  <c:v>0.32916666666666666</c:v>
                </c:pt>
                <c:pt idx="6884">
                  <c:v>0.34920634920634919</c:v>
                </c:pt>
                <c:pt idx="6885">
                  <c:v>0.25120772946859909</c:v>
                </c:pt>
                <c:pt idx="6886">
                  <c:v>0.34920634920634919</c:v>
                </c:pt>
                <c:pt idx="6887">
                  <c:v>0.25768321513002374</c:v>
                </c:pt>
                <c:pt idx="6888">
                  <c:v>0.28104575163398682</c:v>
                </c:pt>
                <c:pt idx="6889">
                  <c:v>0.34375</c:v>
                </c:pt>
                <c:pt idx="6890">
                  <c:v>0.17105263157894737</c:v>
                </c:pt>
                <c:pt idx="6891">
                  <c:v>0.24444444444444444</c:v>
                </c:pt>
                <c:pt idx="6892">
                  <c:v>0.32203389830508472</c:v>
                </c:pt>
                <c:pt idx="6893">
                  <c:v>0.25</c:v>
                </c:pt>
                <c:pt idx="6894">
                  <c:v>0.33606557377049179</c:v>
                </c:pt>
                <c:pt idx="6895">
                  <c:v>0.31465517241379309</c:v>
                </c:pt>
                <c:pt idx="6896">
                  <c:v>0.30701754385964913</c:v>
                </c:pt>
                <c:pt idx="6897">
                  <c:v>0.28104575163398682</c:v>
                </c:pt>
                <c:pt idx="6898">
                  <c:v>0.32203389830508472</c:v>
                </c:pt>
                <c:pt idx="6899">
                  <c:v>0.29910714285714285</c:v>
                </c:pt>
                <c:pt idx="6900">
                  <c:v>0.26984126984126983</c:v>
                </c:pt>
                <c:pt idx="6901">
                  <c:v>0.25768321513002374</c:v>
                </c:pt>
                <c:pt idx="6902">
                  <c:v>0.29910714285714285</c:v>
                </c:pt>
                <c:pt idx="6903">
                  <c:v>0.33205128205128198</c:v>
                </c:pt>
                <c:pt idx="6904">
                  <c:v>0.32916666666666666</c:v>
                </c:pt>
                <c:pt idx="6905">
                  <c:v>0.28864734299516914</c:v>
                </c:pt>
                <c:pt idx="6906">
                  <c:v>0.25</c:v>
                </c:pt>
                <c:pt idx="6907">
                  <c:v>0.1388888888888889</c:v>
                </c:pt>
                <c:pt idx="6908">
                  <c:v>0.24444444444444444</c:v>
                </c:pt>
                <c:pt idx="6909">
                  <c:v>0.28632478632478625</c:v>
                </c:pt>
                <c:pt idx="6910">
                  <c:v>0.20726495726495733</c:v>
                </c:pt>
                <c:pt idx="6911">
                  <c:v>0.23837209302325582</c:v>
                </c:pt>
                <c:pt idx="6912">
                  <c:v>0.29910714285714285</c:v>
                </c:pt>
                <c:pt idx="6913">
                  <c:v>0.34920634920634919</c:v>
                </c:pt>
                <c:pt idx="6914">
                  <c:v>0.32203389830508472</c:v>
                </c:pt>
                <c:pt idx="6915">
                  <c:v>0.24444444444444444</c:v>
                </c:pt>
                <c:pt idx="6916">
                  <c:v>0.29090909090909089</c:v>
                </c:pt>
                <c:pt idx="6917">
                  <c:v>0.29090909090909089</c:v>
                </c:pt>
                <c:pt idx="6918">
                  <c:v>0.26984126984126983</c:v>
                </c:pt>
                <c:pt idx="6919">
                  <c:v>0.32070707070707077</c:v>
                </c:pt>
                <c:pt idx="6920">
                  <c:v>0.32203389830508472</c:v>
                </c:pt>
                <c:pt idx="6921">
                  <c:v>0.28104575163398682</c:v>
                </c:pt>
                <c:pt idx="6922">
                  <c:v>0.28104575163398682</c:v>
                </c:pt>
                <c:pt idx="6923">
                  <c:v>0.29901960784313719</c:v>
                </c:pt>
                <c:pt idx="6924">
                  <c:v>0.25120772946859909</c:v>
                </c:pt>
                <c:pt idx="6925">
                  <c:v>0.26877934272300463</c:v>
                </c:pt>
                <c:pt idx="6926">
                  <c:v>0.32203389830508472</c:v>
                </c:pt>
                <c:pt idx="6927">
                  <c:v>0.33606557377049179</c:v>
                </c:pt>
                <c:pt idx="6928">
                  <c:v>0.32070707070707077</c:v>
                </c:pt>
                <c:pt idx="6929">
                  <c:v>0.25</c:v>
                </c:pt>
                <c:pt idx="6930">
                  <c:v>0.29910714285714285</c:v>
                </c:pt>
                <c:pt idx="6931">
                  <c:v>0.32070707070707077</c:v>
                </c:pt>
                <c:pt idx="6932">
                  <c:v>0.28632478632478625</c:v>
                </c:pt>
                <c:pt idx="6933">
                  <c:v>0.30970149253731344</c:v>
                </c:pt>
                <c:pt idx="6934">
                  <c:v>0.25</c:v>
                </c:pt>
                <c:pt idx="6935">
                  <c:v>0.30701754385964913</c:v>
                </c:pt>
                <c:pt idx="6936">
                  <c:v>0.34274193548387094</c:v>
                </c:pt>
                <c:pt idx="6937">
                  <c:v>0.34375</c:v>
                </c:pt>
                <c:pt idx="6938">
                  <c:v>0.25120772946859909</c:v>
                </c:pt>
                <c:pt idx="6939">
                  <c:v>0.28632478632478625</c:v>
                </c:pt>
                <c:pt idx="6940">
                  <c:v>0.34375</c:v>
                </c:pt>
                <c:pt idx="6941">
                  <c:v>0.28632478632478625</c:v>
                </c:pt>
                <c:pt idx="6942">
                  <c:v>0.32916666666666666</c:v>
                </c:pt>
                <c:pt idx="6943">
                  <c:v>0.28864734299516914</c:v>
                </c:pt>
                <c:pt idx="6944">
                  <c:v>0.34920634920634919</c:v>
                </c:pt>
                <c:pt idx="6945">
                  <c:v>0.22619047619047619</c:v>
                </c:pt>
                <c:pt idx="6946">
                  <c:v>0.29629629629629628</c:v>
                </c:pt>
                <c:pt idx="6947">
                  <c:v>0.28104575163398682</c:v>
                </c:pt>
                <c:pt idx="6948">
                  <c:v>0.28104575163398682</c:v>
                </c:pt>
                <c:pt idx="6949">
                  <c:v>0.29090909090909089</c:v>
                </c:pt>
                <c:pt idx="6950">
                  <c:v>0.33205128205128198</c:v>
                </c:pt>
                <c:pt idx="6951">
                  <c:v>0.32203389830508472</c:v>
                </c:pt>
                <c:pt idx="6952">
                  <c:v>0.34274193548387094</c:v>
                </c:pt>
                <c:pt idx="6953">
                  <c:v>0.31465517241379309</c:v>
                </c:pt>
                <c:pt idx="6954">
                  <c:v>0.32070707070707077</c:v>
                </c:pt>
                <c:pt idx="6955">
                  <c:v>0.28104575163398682</c:v>
                </c:pt>
                <c:pt idx="6956">
                  <c:v>0.31465517241379309</c:v>
                </c:pt>
                <c:pt idx="6957">
                  <c:v>0.28104575163398682</c:v>
                </c:pt>
                <c:pt idx="6958">
                  <c:v>0.25</c:v>
                </c:pt>
                <c:pt idx="6959">
                  <c:v>0.28632478632478625</c:v>
                </c:pt>
                <c:pt idx="6960">
                  <c:v>0.29629629629629628</c:v>
                </c:pt>
                <c:pt idx="6961">
                  <c:v>0.25120772946859909</c:v>
                </c:pt>
                <c:pt idx="6962">
                  <c:v>0.26388888888888884</c:v>
                </c:pt>
                <c:pt idx="6963">
                  <c:v>0.1554054054054054</c:v>
                </c:pt>
                <c:pt idx="6964">
                  <c:v>0.16550116550116545</c:v>
                </c:pt>
                <c:pt idx="6965">
                  <c:v>0.23837209302325582</c:v>
                </c:pt>
                <c:pt idx="6966">
                  <c:v>0.29140461215932911</c:v>
                </c:pt>
                <c:pt idx="6967">
                  <c:v>0.29140461215932911</c:v>
                </c:pt>
                <c:pt idx="6968">
                  <c:v>0.34274193548387094</c:v>
                </c:pt>
                <c:pt idx="6969">
                  <c:v>0.28104575163398682</c:v>
                </c:pt>
                <c:pt idx="6970">
                  <c:v>0.32203389830508472</c:v>
                </c:pt>
                <c:pt idx="6971">
                  <c:v>0.32916666666666666</c:v>
                </c:pt>
                <c:pt idx="6972">
                  <c:v>0.17105263157894737</c:v>
                </c:pt>
                <c:pt idx="6973">
                  <c:v>0.34274193548387094</c:v>
                </c:pt>
                <c:pt idx="6974">
                  <c:v>0.26984126984126983</c:v>
                </c:pt>
                <c:pt idx="6975">
                  <c:v>0.29090909090909089</c:v>
                </c:pt>
                <c:pt idx="6976">
                  <c:v>0.28104575163398682</c:v>
                </c:pt>
                <c:pt idx="6977">
                  <c:v>0.32916666666666666</c:v>
                </c:pt>
                <c:pt idx="6978">
                  <c:v>0.32203389830508472</c:v>
                </c:pt>
                <c:pt idx="6979">
                  <c:v>0.30970149253731344</c:v>
                </c:pt>
                <c:pt idx="6980">
                  <c:v>0.2</c:v>
                </c:pt>
                <c:pt idx="6981">
                  <c:v>0.21341463414634146</c:v>
                </c:pt>
                <c:pt idx="6982">
                  <c:v>0.30701754385964913</c:v>
                </c:pt>
                <c:pt idx="6983">
                  <c:v>0.26984126984126983</c:v>
                </c:pt>
                <c:pt idx="6984">
                  <c:v>0.31465517241379309</c:v>
                </c:pt>
                <c:pt idx="6985">
                  <c:v>0.27555555555555555</c:v>
                </c:pt>
                <c:pt idx="6986">
                  <c:v>0.32203389830508472</c:v>
                </c:pt>
                <c:pt idx="6987">
                  <c:v>0.21341463414634146</c:v>
                </c:pt>
                <c:pt idx="6988">
                  <c:v>0.24444444444444444</c:v>
                </c:pt>
                <c:pt idx="6989">
                  <c:v>0.29910714285714285</c:v>
                </c:pt>
                <c:pt idx="6990">
                  <c:v>0.32070707070707077</c:v>
                </c:pt>
                <c:pt idx="6991">
                  <c:v>0.34375</c:v>
                </c:pt>
                <c:pt idx="6992">
                  <c:v>0.1554054054054054</c:v>
                </c:pt>
                <c:pt idx="6993">
                  <c:v>0.29910714285714285</c:v>
                </c:pt>
                <c:pt idx="6994">
                  <c:v>0.29629629629629628</c:v>
                </c:pt>
                <c:pt idx="6995">
                  <c:v>0.34920634920634919</c:v>
                </c:pt>
                <c:pt idx="6996">
                  <c:v>0.32916666666666666</c:v>
                </c:pt>
                <c:pt idx="6997">
                  <c:v>0.29629629629629628</c:v>
                </c:pt>
                <c:pt idx="6998">
                  <c:v>0.25768321513002374</c:v>
                </c:pt>
                <c:pt idx="6999">
                  <c:v>0.29090909090909089</c:v>
                </c:pt>
                <c:pt idx="7000">
                  <c:v>0.29140461215932911</c:v>
                </c:pt>
                <c:pt idx="7001">
                  <c:v>0.28632478632478625</c:v>
                </c:pt>
                <c:pt idx="7002">
                  <c:v>0.27555555555555555</c:v>
                </c:pt>
                <c:pt idx="7003">
                  <c:v>0.23837209302325582</c:v>
                </c:pt>
                <c:pt idx="7004">
                  <c:v>0.32070707070707077</c:v>
                </c:pt>
                <c:pt idx="7005">
                  <c:v>0.1388888888888889</c:v>
                </c:pt>
                <c:pt idx="7006">
                  <c:v>0.2592592592592593</c:v>
                </c:pt>
                <c:pt idx="7007">
                  <c:v>0.17105263157894737</c:v>
                </c:pt>
                <c:pt idx="7008">
                  <c:v>0.22368421052631579</c:v>
                </c:pt>
                <c:pt idx="7009">
                  <c:v>0.29910714285714285</c:v>
                </c:pt>
                <c:pt idx="7010">
                  <c:v>0.31465517241379309</c:v>
                </c:pt>
                <c:pt idx="7011">
                  <c:v>0.26388888888888884</c:v>
                </c:pt>
                <c:pt idx="7012">
                  <c:v>0.30701754385964913</c:v>
                </c:pt>
                <c:pt idx="7013">
                  <c:v>0.32070707070707077</c:v>
                </c:pt>
                <c:pt idx="7014">
                  <c:v>0.34274193548387094</c:v>
                </c:pt>
                <c:pt idx="7015">
                  <c:v>0.28864734299516914</c:v>
                </c:pt>
                <c:pt idx="7016">
                  <c:v>0.25768321513002374</c:v>
                </c:pt>
                <c:pt idx="7017">
                  <c:v>0.34920634920634919</c:v>
                </c:pt>
                <c:pt idx="7018">
                  <c:v>0.32070707070707077</c:v>
                </c:pt>
                <c:pt idx="7019">
                  <c:v>0.31465517241379309</c:v>
                </c:pt>
                <c:pt idx="7020">
                  <c:v>0.28632478632478625</c:v>
                </c:pt>
                <c:pt idx="7021">
                  <c:v>0.34375</c:v>
                </c:pt>
                <c:pt idx="7022">
                  <c:v>0.26877934272300463</c:v>
                </c:pt>
                <c:pt idx="7023">
                  <c:v>0.24099099099099092</c:v>
                </c:pt>
                <c:pt idx="7024">
                  <c:v>0.29140461215932911</c:v>
                </c:pt>
                <c:pt idx="7025">
                  <c:v>0.34920634920634919</c:v>
                </c:pt>
                <c:pt idx="7026">
                  <c:v>0.28632478632478625</c:v>
                </c:pt>
                <c:pt idx="7027">
                  <c:v>0.30701754385964913</c:v>
                </c:pt>
                <c:pt idx="7028">
                  <c:v>0.29090909090909089</c:v>
                </c:pt>
                <c:pt idx="7029">
                  <c:v>0.25768321513002374</c:v>
                </c:pt>
                <c:pt idx="7030">
                  <c:v>0.29090909090909089</c:v>
                </c:pt>
                <c:pt idx="7031">
                  <c:v>0.22368421052631579</c:v>
                </c:pt>
                <c:pt idx="7032">
                  <c:v>0.31465517241379309</c:v>
                </c:pt>
                <c:pt idx="7033">
                  <c:v>0.34920634920634919</c:v>
                </c:pt>
                <c:pt idx="7034">
                  <c:v>0.32203389830508472</c:v>
                </c:pt>
                <c:pt idx="7035">
                  <c:v>0.30970149253731344</c:v>
                </c:pt>
                <c:pt idx="7036">
                  <c:v>0.14285714285714285</c:v>
                </c:pt>
                <c:pt idx="7037">
                  <c:v>0.27555555555555555</c:v>
                </c:pt>
                <c:pt idx="7038">
                  <c:v>0.28104575163398682</c:v>
                </c:pt>
                <c:pt idx="7039">
                  <c:v>0.34274193548387094</c:v>
                </c:pt>
                <c:pt idx="7040">
                  <c:v>0.29090909090909089</c:v>
                </c:pt>
                <c:pt idx="7041">
                  <c:v>0.32070707070707077</c:v>
                </c:pt>
                <c:pt idx="7042">
                  <c:v>0.31465517241379309</c:v>
                </c:pt>
                <c:pt idx="7043">
                  <c:v>0.29910714285714285</c:v>
                </c:pt>
                <c:pt idx="7044">
                  <c:v>0.1841563786008231</c:v>
                </c:pt>
                <c:pt idx="7045">
                  <c:v>0.26388888888888884</c:v>
                </c:pt>
                <c:pt idx="7046">
                  <c:v>0.28864734299516914</c:v>
                </c:pt>
                <c:pt idx="7047">
                  <c:v>0.26984126984126983</c:v>
                </c:pt>
                <c:pt idx="7048">
                  <c:v>0.31465517241379309</c:v>
                </c:pt>
                <c:pt idx="7049">
                  <c:v>0.29910714285714285</c:v>
                </c:pt>
                <c:pt idx="7050">
                  <c:v>0.26388888888888884</c:v>
                </c:pt>
                <c:pt idx="7051">
                  <c:v>0.24444444444444444</c:v>
                </c:pt>
                <c:pt idx="7052">
                  <c:v>0.21341463414634146</c:v>
                </c:pt>
                <c:pt idx="7053">
                  <c:v>0.23837209302325582</c:v>
                </c:pt>
                <c:pt idx="7054">
                  <c:v>0.30701754385964913</c:v>
                </c:pt>
                <c:pt idx="7055">
                  <c:v>0.29090909090909089</c:v>
                </c:pt>
                <c:pt idx="7056">
                  <c:v>0.25768321513002374</c:v>
                </c:pt>
                <c:pt idx="7057">
                  <c:v>0.26388888888888884</c:v>
                </c:pt>
                <c:pt idx="7058">
                  <c:v>0.25</c:v>
                </c:pt>
                <c:pt idx="7059">
                  <c:v>0.25</c:v>
                </c:pt>
                <c:pt idx="7060">
                  <c:v>0.32070707070707077</c:v>
                </c:pt>
                <c:pt idx="7061">
                  <c:v>0.29090909090909089</c:v>
                </c:pt>
                <c:pt idx="7062">
                  <c:v>0.25768321513002374</c:v>
                </c:pt>
                <c:pt idx="7063">
                  <c:v>0.32916666666666666</c:v>
                </c:pt>
                <c:pt idx="7064">
                  <c:v>0.34274193548387094</c:v>
                </c:pt>
                <c:pt idx="7065">
                  <c:v>0.29090909090909089</c:v>
                </c:pt>
                <c:pt idx="7066">
                  <c:v>0.33205128205128198</c:v>
                </c:pt>
                <c:pt idx="7067">
                  <c:v>0.31465517241379309</c:v>
                </c:pt>
                <c:pt idx="7068">
                  <c:v>0.2</c:v>
                </c:pt>
                <c:pt idx="7069">
                  <c:v>0.32203389830508472</c:v>
                </c:pt>
                <c:pt idx="7070">
                  <c:v>0.22619047619047619</c:v>
                </c:pt>
                <c:pt idx="7071">
                  <c:v>0.32203389830508472</c:v>
                </c:pt>
                <c:pt idx="7072">
                  <c:v>0.27555555555555555</c:v>
                </c:pt>
                <c:pt idx="7073">
                  <c:v>0.26877934272300463</c:v>
                </c:pt>
                <c:pt idx="7074">
                  <c:v>0.21341463414634146</c:v>
                </c:pt>
                <c:pt idx="7075">
                  <c:v>0.29629629629629628</c:v>
                </c:pt>
                <c:pt idx="7076">
                  <c:v>0.30701754385964913</c:v>
                </c:pt>
                <c:pt idx="7077">
                  <c:v>0.27857142857142858</c:v>
                </c:pt>
                <c:pt idx="7078">
                  <c:v>0.32916666666666666</c:v>
                </c:pt>
                <c:pt idx="7079">
                  <c:v>0.26984126984126983</c:v>
                </c:pt>
                <c:pt idx="7080">
                  <c:v>0.28104575163398682</c:v>
                </c:pt>
                <c:pt idx="7081">
                  <c:v>0.29910714285714285</c:v>
                </c:pt>
                <c:pt idx="7082">
                  <c:v>0.25120772946859909</c:v>
                </c:pt>
                <c:pt idx="7083">
                  <c:v>0.25120772946859909</c:v>
                </c:pt>
                <c:pt idx="7084">
                  <c:v>0.32916666666666666</c:v>
                </c:pt>
                <c:pt idx="7085">
                  <c:v>0.26984126984126983</c:v>
                </c:pt>
                <c:pt idx="7086">
                  <c:v>0.25</c:v>
                </c:pt>
                <c:pt idx="7087">
                  <c:v>0.23837209302325582</c:v>
                </c:pt>
                <c:pt idx="7088">
                  <c:v>0.23837209302325582</c:v>
                </c:pt>
                <c:pt idx="7089">
                  <c:v>0.26388888888888884</c:v>
                </c:pt>
                <c:pt idx="7090">
                  <c:v>0.20512820512820512</c:v>
                </c:pt>
                <c:pt idx="7091">
                  <c:v>0.24099099099099092</c:v>
                </c:pt>
                <c:pt idx="7092">
                  <c:v>0.1554054054054054</c:v>
                </c:pt>
                <c:pt idx="7093">
                  <c:v>0.27857142857142858</c:v>
                </c:pt>
                <c:pt idx="7094">
                  <c:v>0.28632478632478625</c:v>
                </c:pt>
                <c:pt idx="7095">
                  <c:v>0.31465517241379309</c:v>
                </c:pt>
                <c:pt idx="7096">
                  <c:v>0.33205128205128198</c:v>
                </c:pt>
                <c:pt idx="7097">
                  <c:v>0.29629629629629628</c:v>
                </c:pt>
                <c:pt idx="7098">
                  <c:v>0.31465517241379309</c:v>
                </c:pt>
                <c:pt idx="7099">
                  <c:v>0.21341463414634146</c:v>
                </c:pt>
                <c:pt idx="7100">
                  <c:v>0.28104575163398682</c:v>
                </c:pt>
                <c:pt idx="7101">
                  <c:v>0.33205128205128198</c:v>
                </c:pt>
                <c:pt idx="7102">
                  <c:v>0.32916666666666666</c:v>
                </c:pt>
                <c:pt idx="7103">
                  <c:v>0.2</c:v>
                </c:pt>
                <c:pt idx="7104">
                  <c:v>0.28632478632478625</c:v>
                </c:pt>
                <c:pt idx="7105">
                  <c:v>0.28632478632478625</c:v>
                </c:pt>
                <c:pt idx="7106">
                  <c:v>0.26388888888888884</c:v>
                </c:pt>
                <c:pt idx="7107">
                  <c:v>0.29910714285714285</c:v>
                </c:pt>
                <c:pt idx="7108">
                  <c:v>0.34920634920634919</c:v>
                </c:pt>
                <c:pt idx="7109">
                  <c:v>0.28632478632478625</c:v>
                </c:pt>
                <c:pt idx="7110">
                  <c:v>0.32203389830508472</c:v>
                </c:pt>
                <c:pt idx="7111">
                  <c:v>0.34274193548387094</c:v>
                </c:pt>
                <c:pt idx="7112">
                  <c:v>0.29090909090909089</c:v>
                </c:pt>
                <c:pt idx="7113">
                  <c:v>0.33606557377049179</c:v>
                </c:pt>
                <c:pt idx="7114">
                  <c:v>0.26388888888888884</c:v>
                </c:pt>
                <c:pt idx="7115">
                  <c:v>0.25120772946859909</c:v>
                </c:pt>
                <c:pt idx="7116">
                  <c:v>0.21341463414634146</c:v>
                </c:pt>
                <c:pt idx="7117">
                  <c:v>0.24444444444444444</c:v>
                </c:pt>
                <c:pt idx="7118">
                  <c:v>0.31465517241379309</c:v>
                </c:pt>
                <c:pt idx="7119">
                  <c:v>0.27555555555555555</c:v>
                </c:pt>
                <c:pt idx="7120">
                  <c:v>0.25120772946859909</c:v>
                </c:pt>
                <c:pt idx="7121">
                  <c:v>0.28632478632478625</c:v>
                </c:pt>
                <c:pt idx="7122">
                  <c:v>0.30970149253731344</c:v>
                </c:pt>
                <c:pt idx="7123">
                  <c:v>0.31465517241379309</c:v>
                </c:pt>
                <c:pt idx="7124">
                  <c:v>0.34920634920634919</c:v>
                </c:pt>
                <c:pt idx="7125">
                  <c:v>0.34375</c:v>
                </c:pt>
                <c:pt idx="7126">
                  <c:v>0.34920634920634919</c:v>
                </c:pt>
                <c:pt idx="7127">
                  <c:v>0.33606557377049179</c:v>
                </c:pt>
                <c:pt idx="7128">
                  <c:v>0.28632478632478625</c:v>
                </c:pt>
                <c:pt idx="7129">
                  <c:v>0.17788461538461542</c:v>
                </c:pt>
                <c:pt idx="7130">
                  <c:v>0.28632478632478625</c:v>
                </c:pt>
                <c:pt idx="7131">
                  <c:v>0.17105263157894737</c:v>
                </c:pt>
                <c:pt idx="7132">
                  <c:v>0.28104575163398682</c:v>
                </c:pt>
                <c:pt idx="7133">
                  <c:v>0.1841563786008231</c:v>
                </c:pt>
                <c:pt idx="7134">
                  <c:v>0.29910714285714285</c:v>
                </c:pt>
                <c:pt idx="7135">
                  <c:v>0.29090909090909089</c:v>
                </c:pt>
                <c:pt idx="7136">
                  <c:v>0.29910714285714285</c:v>
                </c:pt>
                <c:pt idx="7137">
                  <c:v>0.32916666666666666</c:v>
                </c:pt>
                <c:pt idx="7138">
                  <c:v>0.26388888888888884</c:v>
                </c:pt>
                <c:pt idx="7139">
                  <c:v>0.22619047619047619</c:v>
                </c:pt>
                <c:pt idx="7140">
                  <c:v>0.29090909090909089</c:v>
                </c:pt>
                <c:pt idx="7141">
                  <c:v>0.28632478632478625</c:v>
                </c:pt>
                <c:pt idx="7142">
                  <c:v>0.28632478632478625</c:v>
                </c:pt>
                <c:pt idx="7143">
                  <c:v>0.31465517241379309</c:v>
                </c:pt>
                <c:pt idx="7144">
                  <c:v>0.19106699751861031</c:v>
                </c:pt>
                <c:pt idx="7145">
                  <c:v>0.32070707070707077</c:v>
                </c:pt>
                <c:pt idx="7146">
                  <c:v>0.27555555555555555</c:v>
                </c:pt>
                <c:pt idx="7147">
                  <c:v>0.26984126984126983</c:v>
                </c:pt>
                <c:pt idx="7148">
                  <c:v>0.2592592592592593</c:v>
                </c:pt>
                <c:pt idx="7149">
                  <c:v>0.32203389830508472</c:v>
                </c:pt>
                <c:pt idx="7150">
                  <c:v>0.29910714285714285</c:v>
                </c:pt>
                <c:pt idx="7151">
                  <c:v>0.29629629629629628</c:v>
                </c:pt>
                <c:pt idx="7152">
                  <c:v>0.28104575163398682</c:v>
                </c:pt>
                <c:pt idx="7153">
                  <c:v>0.32203389830508472</c:v>
                </c:pt>
                <c:pt idx="7154">
                  <c:v>0.25120772946859909</c:v>
                </c:pt>
                <c:pt idx="7155">
                  <c:v>0.22619047619047619</c:v>
                </c:pt>
                <c:pt idx="7156">
                  <c:v>0.32916666666666666</c:v>
                </c:pt>
                <c:pt idx="7157">
                  <c:v>0.27555555555555555</c:v>
                </c:pt>
                <c:pt idx="7158">
                  <c:v>0.28104575163398682</c:v>
                </c:pt>
                <c:pt idx="7159">
                  <c:v>0.25768321513002374</c:v>
                </c:pt>
                <c:pt idx="7160">
                  <c:v>0.26984126984126983</c:v>
                </c:pt>
                <c:pt idx="7161">
                  <c:v>0.28104575163398682</c:v>
                </c:pt>
                <c:pt idx="7162">
                  <c:v>0.33606557377049179</c:v>
                </c:pt>
                <c:pt idx="7163">
                  <c:v>0.1554054054054054</c:v>
                </c:pt>
                <c:pt idx="7164">
                  <c:v>0.26984126984126983</c:v>
                </c:pt>
                <c:pt idx="7165">
                  <c:v>0.29629629629629628</c:v>
                </c:pt>
                <c:pt idx="7166">
                  <c:v>0.22368421052631579</c:v>
                </c:pt>
                <c:pt idx="7167">
                  <c:v>0.28632478632478625</c:v>
                </c:pt>
                <c:pt idx="7168">
                  <c:v>0.1554054054054054</c:v>
                </c:pt>
                <c:pt idx="7169">
                  <c:v>0.29910714285714285</c:v>
                </c:pt>
                <c:pt idx="7170">
                  <c:v>0.29910714285714285</c:v>
                </c:pt>
                <c:pt idx="7171">
                  <c:v>0.33606557377049179</c:v>
                </c:pt>
                <c:pt idx="7172">
                  <c:v>0.26984126984126983</c:v>
                </c:pt>
                <c:pt idx="7173">
                  <c:v>0.30701754385964913</c:v>
                </c:pt>
                <c:pt idx="7174">
                  <c:v>0.26388888888888884</c:v>
                </c:pt>
                <c:pt idx="7175">
                  <c:v>0.29910714285714285</c:v>
                </c:pt>
                <c:pt idx="7176">
                  <c:v>0.29910714285714285</c:v>
                </c:pt>
                <c:pt idx="7177">
                  <c:v>0.29140461215932911</c:v>
                </c:pt>
                <c:pt idx="7178">
                  <c:v>0.34274193548387094</c:v>
                </c:pt>
                <c:pt idx="7179">
                  <c:v>0.25768321513002374</c:v>
                </c:pt>
                <c:pt idx="7180">
                  <c:v>0.32203389830508472</c:v>
                </c:pt>
                <c:pt idx="7181">
                  <c:v>0.1554054054054054</c:v>
                </c:pt>
                <c:pt idx="7182">
                  <c:v>0.29629629629629628</c:v>
                </c:pt>
                <c:pt idx="7183">
                  <c:v>0.30970149253731344</c:v>
                </c:pt>
                <c:pt idx="7184">
                  <c:v>0.29629629629629628</c:v>
                </c:pt>
                <c:pt idx="7185">
                  <c:v>0.34274193548387094</c:v>
                </c:pt>
                <c:pt idx="7186">
                  <c:v>0.24444444444444444</c:v>
                </c:pt>
                <c:pt idx="7187">
                  <c:v>0.23626373626373617</c:v>
                </c:pt>
                <c:pt idx="7188">
                  <c:v>0.20726495726495733</c:v>
                </c:pt>
                <c:pt idx="7189">
                  <c:v>0.32203389830508472</c:v>
                </c:pt>
                <c:pt idx="7190">
                  <c:v>0.32070707070707077</c:v>
                </c:pt>
                <c:pt idx="7191">
                  <c:v>0.32203389830508472</c:v>
                </c:pt>
                <c:pt idx="7192">
                  <c:v>0.29140461215932911</c:v>
                </c:pt>
                <c:pt idx="7193">
                  <c:v>0.31465517241379309</c:v>
                </c:pt>
                <c:pt idx="7194">
                  <c:v>0.31465517241379309</c:v>
                </c:pt>
                <c:pt idx="7195">
                  <c:v>0.27555555555555555</c:v>
                </c:pt>
                <c:pt idx="7196">
                  <c:v>0.29910714285714285</c:v>
                </c:pt>
                <c:pt idx="7197">
                  <c:v>0.29629629629629628</c:v>
                </c:pt>
                <c:pt idx="7198">
                  <c:v>0.33606557377049179</c:v>
                </c:pt>
                <c:pt idx="7199">
                  <c:v>0.31465517241379309</c:v>
                </c:pt>
                <c:pt idx="7200">
                  <c:v>0.25120772946859909</c:v>
                </c:pt>
                <c:pt idx="7201">
                  <c:v>0.29910714285714285</c:v>
                </c:pt>
                <c:pt idx="7202">
                  <c:v>0.21536796536796532</c:v>
                </c:pt>
                <c:pt idx="7203">
                  <c:v>0.34375</c:v>
                </c:pt>
                <c:pt idx="7204">
                  <c:v>0.27555555555555555</c:v>
                </c:pt>
                <c:pt idx="7205">
                  <c:v>0.29910714285714285</c:v>
                </c:pt>
                <c:pt idx="7206">
                  <c:v>0.27555555555555555</c:v>
                </c:pt>
                <c:pt idx="7207">
                  <c:v>0.28864734299516914</c:v>
                </c:pt>
                <c:pt idx="7208">
                  <c:v>0.29901960784313719</c:v>
                </c:pt>
                <c:pt idx="7209">
                  <c:v>0.29140461215932911</c:v>
                </c:pt>
                <c:pt idx="7210">
                  <c:v>0.25768321513002374</c:v>
                </c:pt>
                <c:pt idx="7211">
                  <c:v>0.34375</c:v>
                </c:pt>
                <c:pt idx="7212">
                  <c:v>0.33606557377049179</c:v>
                </c:pt>
                <c:pt idx="7213">
                  <c:v>0.32916666666666666</c:v>
                </c:pt>
                <c:pt idx="7214">
                  <c:v>0.28632478632478625</c:v>
                </c:pt>
                <c:pt idx="7215">
                  <c:v>0.25120772946859909</c:v>
                </c:pt>
                <c:pt idx="7216">
                  <c:v>0.26984126984126983</c:v>
                </c:pt>
                <c:pt idx="7217">
                  <c:v>0.29629629629629628</c:v>
                </c:pt>
                <c:pt idx="7218">
                  <c:v>0.31465517241379309</c:v>
                </c:pt>
                <c:pt idx="7219">
                  <c:v>0.33606557377049179</c:v>
                </c:pt>
                <c:pt idx="7220">
                  <c:v>0.33205128205128198</c:v>
                </c:pt>
                <c:pt idx="7221">
                  <c:v>0.33205128205128198</c:v>
                </c:pt>
                <c:pt idx="7222">
                  <c:v>0.32203389830508472</c:v>
                </c:pt>
                <c:pt idx="7223">
                  <c:v>0.30701754385964913</c:v>
                </c:pt>
                <c:pt idx="7224">
                  <c:v>0.28632478632478625</c:v>
                </c:pt>
                <c:pt idx="7225">
                  <c:v>0.32070707070707077</c:v>
                </c:pt>
                <c:pt idx="7226">
                  <c:v>0.27857142857142858</c:v>
                </c:pt>
                <c:pt idx="7227">
                  <c:v>0.2</c:v>
                </c:pt>
                <c:pt idx="7228">
                  <c:v>0.32070707070707077</c:v>
                </c:pt>
                <c:pt idx="7229">
                  <c:v>0.32916666666666666</c:v>
                </c:pt>
                <c:pt idx="7230">
                  <c:v>0.29910714285714285</c:v>
                </c:pt>
                <c:pt idx="7231">
                  <c:v>0.24444444444444444</c:v>
                </c:pt>
                <c:pt idx="7232">
                  <c:v>0.29140461215932911</c:v>
                </c:pt>
                <c:pt idx="7233">
                  <c:v>0.22619047619047619</c:v>
                </c:pt>
                <c:pt idx="7234">
                  <c:v>0.28104575163398682</c:v>
                </c:pt>
                <c:pt idx="7235">
                  <c:v>0.34920634920634919</c:v>
                </c:pt>
                <c:pt idx="7236">
                  <c:v>0.28104575163398682</c:v>
                </c:pt>
                <c:pt idx="7237">
                  <c:v>0.29910714285714285</c:v>
                </c:pt>
                <c:pt idx="7238">
                  <c:v>0.25120772946859909</c:v>
                </c:pt>
                <c:pt idx="7239">
                  <c:v>0.34375</c:v>
                </c:pt>
                <c:pt idx="7240">
                  <c:v>0.26984126984126983</c:v>
                </c:pt>
                <c:pt idx="7241">
                  <c:v>0.30701754385964913</c:v>
                </c:pt>
                <c:pt idx="7242">
                  <c:v>0.34274193548387094</c:v>
                </c:pt>
                <c:pt idx="7243">
                  <c:v>0.33606557377049179</c:v>
                </c:pt>
                <c:pt idx="7244">
                  <c:v>0.28104575163398682</c:v>
                </c:pt>
                <c:pt idx="7245">
                  <c:v>0.17105263157894737</c:v>
                </c:pt>
                <c:pt idx="7246">
                  <c:v>0.34274193548387094</c:v>
                </c:pt>
                <c:pt idx="7247">
                  <c:v>0.28104575163398682</c:v>
                </c:pt>
                <c:pt idx="7248">
                  <c:v>0.28632478632478625</c:v>
                </c:pt>
                <c:pt idx="7249">
                  <c:v>0.34920634920634919</c:v>
                </c:pt>
                <c:pt idx="7250">
                  <c:v>0.32070707070707077</c:v>
                </c:pt>
                <c:pt idx="7251">
                  <c:v>0.29629629629629628</c:v>
                </c:pt>
                <c:pt idx="7252">
                  <c:v>0.29910714285714285</c:v>
                </c:pt>
                <c:pt idx="7253">
                  <c:v>0.32203389830508472</c:v>
                </c:pt>
                <c:pt idx="7254">
                  <c:v>0.17105263157894737</c:v>
                </c:pt>
                <c:pt idx="7255">
                  <c:v>0.30701754385964913</c:v>
                </c:pt>
                <c:pt idx="7256">
                  <c:v>0.29140461215932911</c:v>
                </c:pt>
                <c:pt idx="7257">
                  <c:v>0.32916666666666666</c:v>
                </c:pt>
                <c:pt idx="7258">
                  <c:v>0.34375</c:v>
                </c:pt>
                <c:pt idx="7259">
                  <c:v>0.33205128205128198</c:v>
                </c:pt>
                <c:pt idx="7260">
                  <c:v>0.32203389830508472</c:v>
                </c:pt>
                <c:pt idx="7261">
                  <c:v>0.28104575163398682</c:v>
                </c:pt>
                <c:pt idx="7262">
                  <c:v>0.31465517241379309</c:v>
                </c:pt>
                <c:pt idx="7263">
                  <c:v>0.28632478632478625</c:v>
                </c:pt>
                <c:pt idx="7264">
                  <c:v>0.29910714285714285</c:v>
                </c:pt>
                <c:pt idx="7265">
                  <c:v>0.29629629629629628</c:v>
                </c:pt>
                <c:pt idx="7266">
                  <c:v>0.29629629629629628</c:v>
                </c:pt>
                <c:pt idx="7267">
                  <c:v>0.17105263157894737</c:v>
                </c:pt>
                <c:pt idx="7268">
                  <c:v>0.23222222222222227</c:v>
                </c:pt>
                <c:pt idx="7269">
                  <c:v>0.34274193548387094</c:v>
                </c:pt>
                <c:pt idx="7270">
                  <c:v>0.26877934272300463</c:v>
                </c:pt>
                <c:pt idx="7271">
                  <c:v>0.29140461215932911</c:v>
                </c:pt>
                <c:pt idx="7272">
                  <c:v>0.28632478632478625</c:v>
                </c:pt>
                <c:pt idx="7273">
                  <c:v>0.29140461215932911</c:v>
                </c:pt>
                <c:pt idx="7274">
                  <c:v>0.26984126984126983</c:v>
                </c:pt>
                <c:pt idx="7275">
                  <c:v>0.28632478632478625</c:v>
                </c:pt>
                <c:pt idx="7276">
                  <c:v>0.32916666666666666</c:v>
                </c:pt>
                <c:pt idx="7277">
                  <c:v>0.14285714285714285</c:v>
                </c:pt>
                <c:pt idx="7278">
                  <c:v>0.33205128205128198</c:v>
                </c:pt>
                <c:pt idx="7279">
                  <c:v>0.27555555555555555</c:v>
                </c:pt>
                <c:pt idx="7280">
                  <c:v>0.22619047619047619</c:v>
                </c:pt>
                <c:pt idx="7281">
                  <c:v>0.24444444444444444</c:v>
                </c:pt>
                <c:pt idx="7282">
                  <c:v>0.29140461215932911</c:v>
                </c:pt>
                <c:pt idx="7283">
                  <c:v>0.30701754385964913</c:v>
                </c:pt>
                <c:pt idx="7284">
                  <c:v>0.22619047619047619</c:v>
                </c:pt>
                <c:pt idx="7285">
                  <c:v>0.29140461215932911</c:v>
                </c:pt>
                <c:pt idx="7286">
                  <c:v>0.26984126984126983</c:v>
                </c:pt>
                <c:pt idx="7287">
                  <c:v>0.25120772946859909</c:v>
                </c:pt>
                <c:pt idx="7288">
                  <c:v>0.32070707070707077</c:v>
                </c:pt>
                <c:pt idx="7289">
                  <c:v>0.26388888888888884</c:v>
                </c:pt>
                <c:pt idx="7290">
                  <c:v>0.32070707070707077</c:v>
                </c:pt>
                <c:pt idx="7291">
                  <c:v>0.21341463414634146</c:v>
                </c:pt>
                <c:pt idx="7292">
                  <c:v>0.26388888888888884</c:v>
                </c:pt>
                <c:pt idx="7293">
                  <c:v>0.30701754385964913</c:v>
                </c:pt>
                <c:pt idx="7294">
                  <c:v>0.30701754385964913</c:v>
                </c:pt>
                <c:pt idx="7295">
                  <c:v>0.30701754385964913</c:v>
                </c:pt>
                <c:pt idx="7296">
                  <c:v>0.28104575163398682</c:v>
                </c:pt>
                <c:pt idx="7297">
                  <c:v>0.28104575163398682</c:v>
                </c:pt>
                <c:pt idx="7298">
                  <c:v>0.25120772946859909</c:v>
                </c:pt>
                <c:pt idx="7299">
                  <c:v>0.26388888888888884</c:v>
                </c:pt>
                <c:pt idx="7300">
                  <c:v>0.2592592592592593</c:v>
                </c:pt>
                <c:pt idx="7301">
                  <c:v>0.29090909090909089</c:v>
                </c:pt>
                <c:pt idx="7302">
                  <c:v>0.26388888888888884</c:v>
                </c:pt>
                <c:pt idx="7303">
                  <c:v>0.34274193548387094</c:v>
                </c:pt>
                <c:pt idx="7304">
                  <c:v>0.33606557377049179</c:v>
                </c:pt>
                <c:pt idx="7305">
                  <c:v>0.26388888888888884</c:v>
                </c:pt>
                <c:pt idx="7306">
                  <c:v>0.32203389830508472</c:v>
                </c:pt>
                <c:pt idx="7307">
                  <c:v>0.30701754385964913</c:v>
                </c:pt>
                <c:pt idx="7308">
                  <c:v>0.33205128205128198</c:v>
                </c:pt>
                <c:pt idx="7309">
                  <c:v>0.32203389830508472</c:v>
                </c:pt>
                <c:pt idx="7310">
                  <c:v>0.32203389830508472</c:v>
                </c:pt>
                <c:pt idx="7311">
                  <c:v>0.22619047619047619</c:v>
                </c:pt>
                <c:pt idx="7312">
                  <c:v>0.25120772946859909</c:v>
                </c:pt>
                <c:pt idx="7313">
                  <c:v>0.25120772946859909</c:v>
                </c:pt>
                <c:pt idx="7314">
                  <c:v>0.26388888888888884</c:v>
                </c:pt>
                <c:pt idx="7315">
                  <c:v>0.25120772946859909</c:v>
                </c:pt>
                <c:pt idx="7316">
                  <c:v>0.32916666666666666</c:v>
                </c:pt>
                <c:pt idx="7317">
                  <c:v>0.25</c:v>
                </c:pt>
                <c:pt idx="7318">
                  <c:v>0.29090909090909089</c:v>
                </c:pt>
                <c:pt idx="7319">
                  <c:v>0.29910714285714285</c:v>
                </c:pt>
                <c:pt idx="7320">
                  <c:v>0.34274193548387094</c:v>
                </c:pt>
                <c:pt idx="7321">
                  <c:v>0.32916666666666666</c:v>
                </c:pt>
                <c:pt idx="7322">
                  <c:v>0.22619047619047619</c:v>
                </c:pt>
                <c:pt idx="7323">
                  <c:v>0.32203389830508472</c:v>
                </c:pt>
                <c:pt idx="7324">
                  <c:v>0.32070707070707077</c:v>
                </c:pt>
                <c:pt idx="7325">
                  <c:v>0.34920634920634919</c:v>
                </c:pt>
                <c:pt idx="7326">
                  <c:v>0.25</c:v>
                </c:pt>
                <c:pt idx="7327">
                  <c:v>0.33205128205128198</c:v>
                </c:pt>
                <c:pt idx="7328">
                  <c:v>0.27555555555555555</c:v>
                </c:pt>
                <c:pt idx="7329">
                  <c:v>0.24444444444444444</c:v>
                </c:pt>
                <c:pt idx="7330">
                  <c:v>0.2592592592592593</c:v>
                </c:pt>
                <c:pt idx="7331">
                  <c:v>0.26984126984126983</c:v>
                </c:pt>
                <c:pt idx="7332">
                  <c:v>0.34920634920634919</c:v>
                </c:pt>
                <c:pt idx="7333">
                  <c:v>0.17788461538461542</c:v>
                </c:pt>
                <c:pt idx="7334">
                  <c:v>0.25120772946859909</c:v>
                </c:pt>
                <c:pt idx="7335">
                  <c:v>0.28104575163398682</c:v>
                </c:pt>
                <c:pt idx="7336">
                  <c:v>0.32203389830508472</c:v>
                </c:pt>
                <c:pt idx="7337">
                  <c:v>0.26984126984126983</c:v>
                </c:pt>
                <c:pt idx="7338">
                  <c:v>0.26984126984126983</c:v>
                </c:pt>
                <c:pt idx="7339">
                  <c:v>0.19936708860759494</c:v>
                </c:pt>
                <c:pt idx="7340">
                  <c:v>0.34274193548387094</c:v>
                </c:pt>
                <c:pt idx="7341">
                  <c:v>0.22619047619047619</c:v>
                </c:pt>
                <c:pt idx="7342">
                  <c:v>0.27555555555555555</c:v>
                </c:pt>
                <c:pt idx="7343">
                  <c:v>0.2592592592592593</c:v>
                </c:pt>
                <c:pt idx="7344">
                  <c:v>0.14285714285714285</c:v>
                </c:pt>
                <c:pt idx="7345">
                  <c:v>0.34920634920634919</c:v>
                </c:pt>
                <c:pt idx="7346">
                  <c:v>0.28632478632478625</c:v>
                </c:pt>
                <c:pt idx="7347">
                  <c:v>0.29090909090909089</c:v>
                </c:pt>
                <c:pt idx="7348">
                  <c:v>0.33205128205128198</c:v>
                </c:pt>
                <c:pt idx="7349">
                  <c:v>0.30701754385964913</c:v>
                </c:pt>
                <c:pt idx="7350">
                  <c:v>0.33205128205128198</c:v>
                </c:pt>
                <c:pt idx="7351">
                  <c:v>0.28864734299516914</c:v>
                </c:pt>
                <c:pt idx="7352">
                  <c:v>0.30701754385964913</c:v>
                </c:pt>
                <c:pt idx="7353">
                  <c:v>0.23837209302325582</c:v>
                </c:pt>
                <c:pt idx="7354">
                  <c:v>0.32916666666666666</c:v>
                </c:pt>
                <c:pt idx="7355">
                  <c:v>0.25768321513002374</c:v>
                </c:pt>
                <c:pt idx="7356">
                  <c:v>0.16550116550116545</c:v>
                </c:pt>
                <c:pt idx="7357">
                  <c:v>0.23837209302325582</c:v>
                </c:pt>
                <c:pt idx="7358">
                  <c:v>0.25</c:v>
                </c:pt>
                <c:pt idx="7359">
                  <c:v>0.25768321513002374</c:v>
                </c:pt>
                <c:pt idx="7360">
                  <c:v>0.33606557377049179</c:v>
                </c:pt>
                <c:pt idx="7361">
                  <c:v>0.29629629629629628</c:v>
                </c:pt>
                <c:pt idx="7362">
                  <c:v>0.30701754385964913</c:v>
                </c:pt>
                <c:pt idx="7363">
                  <c:v>0.28104575163398682</c:v>
                </c:pt>
                <c:pt idx="7364">
                  <c:v>0.29629629629629628</c:v>
                </c:pt>
                <c:pt idx="7365">
                  <c:v>0.32203389830508472</c:v>
                </c:pt>
                <c:pt idx="7366">
                  <c:v>0.32203389830508472</c:v>
                </c:pt>
                <c:pt idx="7367">
                  <c:v>0.27555555555555555</c:v>
                </c:pt>
                <c:pt idx="7368">
                  <c:v>0.24444444444444444</c:v>
                </c:pt>
                <c:pt idx="7369">
                  <c:v>0.32916666666666666</c:v>
                </c:pt>
                <c:pt idx="7370">
                  <c:v>0.32916666666666666</c:v>
                </c:pt>
                <c:pt idx="7371">
                  <c:v>0.32916666666666666</c:v>
                </c:pt>
                <c:pt idx="7372">
                  <c:v>0.34274193548387094</c:v>
                </c:pt>
                <c:pt idx="7373">
                  <c:v>0.29140461215932911</c:v>
                </c:pt>
                <c:pt idx="7374">
                  <c:v>0.28632478632478625</c:v>
                </c:pt>
                <c:pt idx="7375">
                  <c:v>0.29629629629629628</c:v>
                </c:pt>
                <c:pt idx="7376">
                  <c:v>0.2592592592592593</c:v>
                </c:pt>
                <c:pt idx="7377">
                  <c:v>0.28632478632478625</c:v>
                </c:pt>
                <c:pt idx="7378">
                  <c:v>0.21341463414634146</c:v>
                </c:pt>
                <c:pt idx="7379">
                  <c:v>0.29910714285714285</c:v>
                </c:pt>
                <c:pt idx="7380">
                  <c:v>0.32916666666666666</c:v>
                </c:pt>
                <c:pt idx="7381">
                  <c:v>0.29910714285714285</c:v>
                </c:pt>
                <c:pt idx="7382">
                  <c:v>0.28632478632478625</c:v>
                </c:pt>
                <c:pt idx="7383">
                  <c:v>0.17788461538461542</c:v>
                </c:pt>
                <c:pt idx="7384">
                  <c:v>0.34375</c:v>
                </c:pt>
                <c:pt idx="7385">
                  <c:v>0.29140461215932911</c:v>
                </c:pt>
                <c:pt idx="7386">
                  <c:v>0.32203389830508472</c:v>
                </c:pt>
                <c:pt idx="7387">
                  <c:v>0.25</c:v>
                </c:pt>
                <c:pt idx="7388">
                  <c:v>0.31465517241379309</c:v>
                </c:pt>
                <c:pt idx="7389">
                  <c:v>0.32203389830508472</c:v>
                </c:pt>
                <c:pt idx="7390">
                  <c:v>0.32203389830508472</c:v>
                </c:pt>
                <c:pt idx="7391">
                  <c:v>0.29090909090909089</c:v>
                </c:pt>
                <c:pt idx="7392">
                  <c:v>0.32916666666666666</c:v>
                </c:pt>
                <c:pt idx="7393">
                  <c:v>0.31465517241379309</c:v>
                </c:pt>
                <c:pt idx="7394">
                  <c:v>0.30701754385964913</c:v>
                </c:pt>
                <c:pt idx="7395">
                  <c:v>0.24444444444444444</c:v>
                </c:pt>
                <c:pt idx="7396">
                  <c:v>0.32916666666666666</c:v>
                </c:pt>
                <c:pt idx="7397">
                  <c:v>0.34920634920634919</c:v>
                </c:pt>
                <c:pt idx="7398">
                  <c:v>0.33606557377049179</c:v>
                </c:pt>
                <c:pt idx="7399">
                  <c:v>0.29629629629629628</c:v>
                </c:pt>
                <c:pt idx="7400">
                  <c:v>0.34274193548387094</c:v>
                </c:pt>
                <c:pt idx="7401">
                  <c:v>0.30701754385964913</c:v>
                </c:pt>
                <c:pt idx="7402">
                  <c:v>0.26984126984126983</c:v>
                </c:pt>
                <c:pt idx="7403">
                  <c:v>0.34920634920634919</c:v>
                </c:pt>
                <c:pt idx="7404">
                  <c:v>0.2592592592592593</c:v>
                </c:pt>
                <c:pt idx="7405">
                  <c:v>0.32916666666666666</c:v>
                </c:pt>
                <c:pt idx="7406">
                  <c:v>0.32070707070707077</c:v>
                </c:pt>
                <c:pt idx="7407">
                  <c:v>0.21341463414634146</c:v>
                </c:pt>
                <c:pt idx="7408">
                  <c:v>0.2</c:v>
                </c:pt>
                <c:pt idx="7409">
                  <c:v>0.26984126984126983</c:v>
                </c:pt>
                <c:pt idx="7410">
                  <c:v>0.27555555555555555</c:v>
                </c:pt>
                <c:pt idx="7411">
                  <c:v>0.22619047619047619</c:v>
                </c:pt>
                <c:pt idx="7412">
                  <c:v>0.34274193548387094</c:v>
                </c:pt>
                <c:pt idx="7413">
                  <c:v>0.22368421052631579</c:v>
                </c:pt>
                <c:pt idx="7414">
                  <c:v>0.29090909090909089</c:v>
                </c:pt>
                <c:pt idx="7415">
                  <c:v>0.29910714285714285</c:v>
                </c:pt>
                <c:pt idx="7416">
                  <c:v>0.1554054054054054</c:v>
                </c:pt>
                <c:pt idx="7417">
                  <c:v>0.28632478632478625</c:v>
                </c:pt>
                <c:pt idx="7418">
                  <c:v>0.32070707070707077</c:v>
                </c:pt>
                <c:pt idx="7419">
                  <c:v>0.29629629629629628</c:v>
                </c:pt>
                <c:pt idx="7420">
                  <c:v>0.32916666666666666</c:v>
                </c:pt>
                <c:pt idx="7421">
                  <c:v>0.31465517241379309</c:v>
                </c:pt>
                <c:pt idx="7422">
                  <c:v>0.29910714285714285</c:v>
                </c:pt>
                <c:pt idx="7423">
                  <c:v>0.26984126984126983</c:v>
                </c:pt>
                <c:pt idx="7424">
                  <c:v>0.22619047619047619</c:v>
                </c:pt>
                <c:pt idx="7425">
                  <c:v>0.24444444444444444</c:v>
                </c:pt>
                <c:pt idx="7426">
                  <c:v>0.31465517241379309</c:v>
                </c:pt>
                <c:pt idx="7427">
                  <c:v>0.25120772946859909</c:v>
                </c:pt>
                <c:pt idx="7428">
                  <c:v>0.23837209302325582</c:v>
                </c:pt>
                <c:pt idx="7429">
                  <c:v>0.29140461215932911</c:v>
                </c:pt>
                <c:pt idx="7430">
                  <c:v>0.34274193548387094</c:v>
                </c:pt>
                <c:pt idx="7431">
                  <c:v>0.34274193548387094</c:v>
                </c:pt>
                <c:pt idx="7432">
                  <c:v>0.32203389830508472</c:v>
                </c:pt>
                <c:pt idx="7433">
                  <c:v>0.34274193548387094</c:v>
                </c:pt>
                <c:pt idx="7434">
                  <c:v>0.25120772946859909</c:v>
                </c:pt>
                <c:pt idx="7435">
                  <c:v>0.22619047619047619</c:v>
                </c:pt>
                <c:pt idx="7436">
                  <c:v>0.34375</c:v>
                </c:pt>
                <c:pt idx="7437">
                  <c:v>0.2592592592592593</c:v>
                </c:pt>
                <c:pt idx="7438">
                  <c:v>0.29629629629629628</c:v>
                </c:pt>
                <c:pt idx="7439">
                  <c:v>0.33606557377049179</c:v>
                </c:pt>
                <c:pt idx="7440">
                  <c:v>0.28104575163398682</c:v>
                </c:pt>
                <c:pt idx="7441">
                  <c:v>0.33606557377049179</c:v>
                </c:pt>
                <c:pt idx="7442">
                  <c:v>0.29629629629629628</c:v>
                </c:pt>
                <c:pt idx="7443">
                  <c:v>0.32916666666666666</c:v>
                </c:pt>
                <c:pt idx="7444">
                  <c:v>0.32070707070707077</c:v>
                </c:pt>
                <c:pt idx="7445">
                  <c:v>0.26984126984126983</c:v>
                </c:pt>
                <c:pt idx="7446">
                  <c:v>0.28632478632478625</c:v>
                </c:pt>
                <c:pt idx="7447">
                  <c:v>0.28632478632478625</c:v>
                </c:pt>
                <c:pt idx="7448">
                  <c:v>0.1388888888888889</c:v>
                </c:pt>
                <c:pt idx="7449">
                  <c:v>0.26388888888888884</c:v>
                </c:pt>
                <c:pt idx="7450">
                  <c:v>0.28104575163398682</c:v>
                </c:pt>
                <c:pt idx="7451">
                  <c:v>0.28104575163398682</c:v>
                </c:pt>
                <c:pt idx="7452">
                  <c:v>0.31465517241379309</c:v>
                </c:pt>
                <c:pt idx="7453">
                  <c:v>0.2592592592592593</c:v>
                </c:pt>
                <c:pt idx="7454">
                  <c:v>0.34274193548387094</c:v>
                </c:pt>
                <c:pt idx="7455">
                  <c:v>0.25120772946859909</c:v>
                </c:pt>
                <c:pt idx="7456">
                  <c:v>0.27555555555555555</c:v>
                </c:pt>
                <c:pt idx="7457">
                  <c:v>0.29629629629629628</c:v>
                </c:pt>
                <c:pt idx="7458">
                  <c:v>0.28632478632478625</c:v>
                </c:pt>
                <c:pt idx="7459">
                  <c:v>0.28632478632478625</c:v>
                </c:pt>
                <c:pt idx="7460">
                  <c:v>0.28632478632478625</c:v>
                </c:pt>
                <c:pt idx="7461">
                  <c:v>0.25</c:v>
                </c:pt>
                <c:pt idx="7462">
                  <c:v>0.17105263157894737</c:v>
                </c:pt>
                <c:pt idx="7463">
                  <c:v>0.30701754385964913</c:v>
                </c:pt>
                <c:pt idx="7464">
                  <c:v>0.24444444444444444</c:v>
                </c:pt>
                <c:pt idx="7465">
                  <c:v>0.1388888888888889</c:v>
                </c:pt>
                <c:pt idx="7466">
                  <c:v>0.23837209302325582</c:v>
                </c:pt>
                <c:pt idx="7467">
                  <c:v>0.29901960784313719</c:v>
                </c:pt>
                <c:pt idx="7468">
                  <c:v>0.33205128205128198</c:v>
                </c:pt>
                <c:pt idx="7469">
                  <c:v>0.29629629629629628</c:v>
                </c:pt>
                <c:pt idx="7470">
                  <c:v>0.26984126984126983</c:v>
                </c:pt>
                <c:pt idx="7471">
                  <c:v>0.29140461215932911</c:v>
                </c:pt>
                <c:pt idx="7472">
                  <c:v>0.33606557377049179</c:v>
                </c:pt>
                <c:pt idx="7473">
                  <c:v>0.34274193548387094</c:v>
                </c:pt>
                <c:pt idx="7474">
                  <c:v>0.26388888888888884</c:v>
                </c:pt>
                <c:pt idx="7475">
                  <c:v>0.17105263157894737</c:v>
                </c:pt>
                <c:pt idx="7476">
                  <c:v>0.25</c:v>
                </c:pt>
                <c:pt idx="7477">
                  <c:v>0.33205128205128198</c:v>
                </c:pt>
                <c:pt idx="7478">
                  <c:v>0.26984126984126983</c:v>
                </c:pt>
                <c:pt idx="7479">
                  <c:v>0.32203389830508472</c:v>
                </c:pt>
                <c:pt idx="7480">
                  <c:v>0.29090909090909089</c:v>
                </c:pt>
                <c:pt idx="7481">
                  <c:v>0.34920634920634919</c:v>
                </c:pt>
                <c:pt idx="7482">
                  <c:v>0.34375</c:v>
                </c:pt>
                <c:pt idx="7483">
                  <c:v>0.30701754385964913</c:v>
                </c:pt>
                <c:pt idx="7484">
                  <c:v>0.34920634920634919</c:v>
                </c:pt>
                <c:pt idx="7485">
                  <c:v>0.32916666666666666</c:v>
                </c:pt>
                <c:pt idx="7486">
                  <c:v>0.30701754385964913</c:v>
                </c:pt>
                <c:pt idx="7487">
                  <c:v>0.32070707070707077</c:v>
                </c:pt>
                <c:pt idx="7488">
                  <c:v>0.32203389830508472</c:v>
                </c:pt>
                <c:pt idx="7489">
                  <c:v>0.29090909090909089</c:v>
                </c:pt>
                <c:pt idx="7490">
                  <c:v>0.29910714285714285</c:v>
                </c:pt>
                <c:pt idx="7491">
                  <c:v>0.34274193548387094</c:v>
                </c:pt>
                <c:pt idx="7492">
                  <c:v>0.27857142857142858</c:v>
                </c:pt>
                <c:pt idx="7493">
                  <c:v>0.29910714285714285</c:v>
                </c:pt>
                <c:pt idx="7494">
                  <c:v>0.1858974358974359</c:v>
                </c:pt>
                <c:pt idx="7495">
                  <c:v>0.28632478632478625</c:v>
                </c:pt>
                <c:pt idx="7496">
                  <c:v>0.25</c:v>
                </c:pt>
                <c:pt idx="7497">
                  <c:v>0.32203389830508472</c:v>
                </c:pt>
                <c:pt idx="7498">
                  <c:v>0.27555555555555555</c:v>
                </c:pt>
                <c:pt idx="7499">
                  <c:v>0.29629629629629628</c:v>
                </c:pt>
                <c:pt idx="7500">
                  <c:v>0.24099099099099092</c:v>
                </c:pt>
                <c:pt idx="7501">
                  <c:v>0.27555555555555555</c:v>
                </c:pt>
                <c:pt idx="7502">
                  <c:v>0.30701754385964913</c:v>
                </c:pt>
                <c:pt idx="7503">
                  <c:v>0.25768321513002374</c:v>
                </c:pt>
                <c:pt idx="7504">
                  <c:v>0.16550116550116545</c:v>
                </c:pt>
                <c:pt idx="7505">
                  <c:v>0.31465517241379309</c:v>
                </c:pt>
                <c:pt idx="7506">
                  <c:v>0.34375</c:v>
                </c:pt>
                <c:pt idx="7507">
                  <c:v>0.28104575163398682</c:v>
                </c:pt>
                <c:pt idx="7508">
                  <c:v>0.29140461215932911</c:v>
                </c:pt>
                <c:pt idx="7509">
                  <c:v>0.29910714285714285</c:v>
                </c:pt>
                <c:pt idx="7510">
                  <c:v>0.29140461215932911</c:v>
                </c:pt>
                <c:pt idx="7511">
                  <c:v>0.29910714285714285</c:v>
                </c:pt>
                <c:pt idx="7512">
                  <c:v>0.28632478632478625</c:v>
                </c:pt>
                <c:pt idx="7513">
                  <c:v>0.28104575163398682</c:v>
                </c:pt>
                <c:pt idx="7514">
                  <c:v>0.29910714285714285</c:v>
                </c:pt>
                <c:pt idx="7515">
                  <c:v>0.24444444444444444</c:v>
                </c:pt>
                <c:pt idx="7516">
                  <c:v>0.26984126984126983</c:v>
                </c:pt>
                <c:pt idx="7517">
                  <c:v>0.29910714285714285</c:v>
                </c:pt>
                <c:pt idx="7518">
                  <c:v>0.34920634920634919</c:v>
                </c:pt>
                <c:pt idx="7519">
                  <c:v>0.30970149253731344</c:v>
                </c:pt>
                <c:pt idx="7520">
                  <c:v>0.33205128205128198</c:v>
                </c:pt>
                <c:pt idx="7521">
                  <c:v>0.23837209302325582</c:v>
                </c:pt>
                <c:pt idx="7522">
                  <c:v>0.29140461215932911</c:v>
                </c:pt>
                <c:pt idx="7523">
                  <c:v>0.34375</c:v>
                </c:pt>
                <c:pt idx="7524">
                  <c:v>0.29090909090909089</c:v>
                </c:pt>
                <c:pt idx="7525">
                  <c:v>0.25</c:v>
                </c:pt>
                <c:pt idx="7526">
                  <c:v>0.29629629629629628</c:v>
                </c:pt>
                <c:pt idx="7527">
                  <c:v>0.28632478632478625</c:v>
                </c:pt>
                <c:pt idx="7528">
                  <c:v>0.29140461215932911</c:v>
                </c:pt>
                <c:pt idx="7529">
                  <c:v>0.27857142857142858</c:v>
                </c:pt>
                <c:pt idx="7530">
                  <c:v>0.29901960784313719</c:v>
                </c:pt>
                <c:pt idx="7531">
                  <c:v>0.20726495726495733</c:v>
                </c:pt>
                <c:pt idx="7532">
                  <c:v>0.29629629629629628</c:v>
                </c:pt>
                <c:pt idx="7533">
                  <c:v>0.27555555555555555</c:v>
                </c:pt>
                <c:pt idx="7534">
                  <c:v>0.25768321513002374</c:v>
                </c:pt>
                <c:pt idx="7535">
                  <c:v>0.26984126984126983</c:v>
                </c:pt>
                <c:pt idx="7536">
                  <c:v>0.25</c:v>
                </c:pt>
                <c:pt idx="7537">
                  <c:v>0.15384615384615394</c:v>
                </c:pt>
                <c:pt idx="7538">
                  <c:v>0.26984126984126983</c:v>
                </c:pt>
                <c:pt idx="7539">
                  <c:v>0.34375</c:v>
                </c:pt>
                <c:pt idx="7540">
                  <c:v>0.26388888888888884</c:v>
                </c:pt>
                <c:pt idx="7541">
                  <c:v>0.32070707070707077</c:v>
                </c:pt>
                <c:pt idx="7542">
                  <c:v>0.24099099099099092</c:v>
                </c:pt>
                <c:pt idx="7543">
                  <c:v>0.34274193548387094</c:v>
                </c:pt>
                <c:pt idx="7544">
                  <c:v>0.29140461215932911</c:v>
                </c:pt>
                <c:pt idx="7545">
                  <c:v>0.25120772946859909</c:v>
                </c:pt>
                <c:pt idx="7546">
                  <c:v>0.20512820512820512</c:v>
                </c:pt>
                <c:pt idx="7547">
                  <c:v>0.34375</c:v>
                </c:pt>
                <c:pt idx="7548">
                  <c:v>0.31465517241379309</c:v>
                </c:pt>
                <c:pt idx="7549">
                  <c:v>0.34274193548387094</c:v>
                </c:pt>
                <c:pt idx="7550">
                  <c:v>0.34920634920634919</c:v>
                </c:pt>
                <c:pt idx="7551">
                  <c:v>0.28864734299516914</c:v>
                </c:pt>
                <c:pt idx="7552">
                  <c:v>0.25768321513002374</c:v>
                </c:pt>
                <c:pt idx="7553">
                  <c:v>0.29910714285714285</c:v>
                </c:pt>
                <c:pt idx="7554">
                  <c:v>0.29910714285714285</c:v>
                </c:pt>
                <c:pt idx="7555">
                  <c:v>0.26388888888888884</c:v>
                </c:pt>
                <c:pt idx="7556">
                  <c:v>0.26984126984126983</c:v>
                </c:pt>
                <c:pt idx="7557">
                  <c:v>0.29910714285714285</c:v>
                </c:pt>
                <c:pt idx="7558">
                  <c:v>0.33205128205128198</c:v>
                </c:pt>
                <c:pt idx="7559">
                  <c:v>0.29629629629629628</c:v>
                </c:pt>
                <c:pt idx="7560">
                  <c:v>0.32203389830508472</c:v>
                </c:pt>
                <c:pt idx="7561">
                  <c:v>0.25768321513002374</c:v>
                </c:pt>
                <c:pt idx="7562">
                  <c:v>0.29910714285714285</c:v>
                </c:pt>
                <c:pt idx="7563">
                  <c:v>0.29901960784313719</c:v>
                </c:pt>
                <c:pt idx="7564">
                  <c:v>0.29140461215932911</c:v>
                </c:pt>
                <c:pt idx="7565">
                  <c:v>0.28104575163398682</c:v>
                </c:pt>
                <c:pt idx="7566">
                  <c:v>0.28632478632478625</c:v>
                </c:pt>
                <c:pt idx="7567">
                  <c:v>0.25768321513002374</c:v>
                </c:pt>
                <c:pt idx="7568">
                  <c:v>0.28104575163398682</c:v>
                </c:pt>
                <c:pt idx="7569">
                  <c:v>0.27857142857142858</c:v>
                </c:pt>
                <c:pt idx="7570">
                  <c:v>0.31465517241379309</c:v>
                </c:pt>
                <c:pt idx="7571">
                  <c:v>0.34375</c:v>
                </c:pt>
                <c:pt idx="7572">
                  <c:v>0.30701754385964913</c:v>
                </c:pt>
                <c:pt idx="7573">
                  <c:v>0.24444444444444444</c:v>
                </c:pt>
                <c:pt idx="7574">
                  <c:v>0.25</c:v>
                </c:pt>
                <c:pt idx="7575">
                  <c:v>0.28632478632478625</c:v>
                </c:pt>
                <c:pt idx="7576">
                  <c:v>0.25</c:v>
                </c:pt>
                <c:pt idx="7577">
                  <c:v>0.22368421052631579</c:v>
                </c:pt>
                <c:pt idx="7578">
                  <c:v>0.29910714285714285</c:v>
                </c:pt>
                <c:pt idx="7579">
                  <c:v>0.28104575163398682</c:v>
                </c:pt>
                <c:pt idx="7580">
                  <c:v>0.25</c:v>
                </c:pt>
                <c:pt idx="7581">
                  <c:v>0.26984126984126983</c:v>
                </c:pt>
                <c:pt idx="7582">
                  <c:v>0.28632478632478625</c:v>
                </c:pt>
                <c:pt idx="7583">
                  <c:v>0.32070707070707077</c:v>
                </c:pt>
                <c:pt idx="7584">
                  <c:v>0.26388888888888884</c:v>
                </c:pt>
                <c:pt idx="7585">
                  <c:v>0.28632478632478625</c:v>
                </c:pt>
                <c:pt idx="7586">
                  <c:v>0.25768321513002374</c:v>
                </c:pt>
                <c:pt idx="7587">
                  <c:v>0.32916666666666666</c:v>
                </c:pt>
                <c:pt idx="7588">
                  <c:v>0.25</c:v>
                </c:pt>
                <c:pt idx="7589">
                  <c:v>0.26877934272300463</c:v>
                </c:pt>
                <c:pt idx="7590">
                  <c:v>0.27555555555555555</c:v>
                </c:pt>
                <c:pt idx="7591">
                  <c:v>0.26984126984126983</c:v>
                </c:pt>
                <c:pt idx="7592">
                  <c:v>0.29090909090909089</c:v>
                </c:pt>
                <c:pt idx="7593">
                  <c:v>0.30970149253731344</c:v>
                </c:pt>
                <c:pt idx="7594">
                  <c:v>0.29629629629629628</c:v>
                </c:pt>
                <c:pt idx="7595">
                  <c:v>0.33205128205128198</c:v>
                </c:pt>
                <c:pt idx="7596">
                  <c:v>0.26388888888888884</c:v>
                </c:pt>
                <c:pt idx="7597">
                  <c:v>0.29901960784313719</c:v>
                </c:pt>
                <c:pt idx="7598">
                  <c:v>0.28864734299516914</c:v>
                </c:pt>
                <c:pt idx="7599">
                  <c:v>0.27857142857142858</c:v>
                </c:pt>
                <c:pt idx="7600">
                  <c:v>0.29910714285714285</c:v>
                </c:pt>
                <c:pt idx="7601">
                  <c:v>0.34920634920634919</c:v>
                </c:pt>
                <c:pt idx="7602">
                  <c:v>0.26984126984126983</c:v>
                </c:pt>
                <c:pt idx="7603">
                  <c:v>0.30701754385964913</c:v>
                </c:pt>
                <c:pt idx="7604">
                  <c:v>0.33606557377049179</c:v>
                </c:pt>
                <c:pt idx="7605">
                  <c:v>0.32916666666666666</c:v>
                </c:pt>
                <c:pt idx="7606">
                  <c:v>0.30701754385964913</c:v>
                </c:pt>
                <c:pt idx="7607">
                  <c:v>0.16550116550116545</c:v>
                </c:pt>
                <c:pt idx="7608">
                  <c:v>0.31465517241379309</c:v>
                </c:pt>
                <c:pt idx="7609">
                  <c:v>0.34375</c:v>
                </c:pt>
                <c:pt idx="7610">
                  <c:v>0.30701754385964913</c:v>
                </c:pt>
                <c:pt idx="7611">
                  <c:v>0.30701754385964913</c:v>
                </c:pt>
                <c:pt idx="7612">
                  <c:v>0.28104575163398682</c:v>
                </c:pt>
                <c:pt idx="7613">
                  <c:v>0.22619047619047619</c:v>
                </c:pt>
                <c:pt idx="7614">
                  <c:v>0.29090909090909089</c:v>
                </c:pt>
                <c:pt idx="7615">
                  <c:v>0.29910714285714285</c:v>
                </c:pt>
                <c:pt idx="7616">
                  <c:v>0.30970149253731344</c:v>
                </c:pt>
                <c:pt idx="7617">
                  <c:v>0.25120772946859909</c:v>
                </c:pt>
                <c:pt idx="7618">
                  <c:v>0.26388888888888884</c:v>
                </c:pt>
                <c:pt idx="7619">
                  <c:v>0.33205128205128198</c:v>
                </c:pt>
                <c:pt idx="7620">
                  <c:v>0.20726495726495733</c:v>
                </c:pt>
                <c:pt idx="7621">
                  <c:v>0.31465517241379309</c:v>
                </c:pt>
                <c:pt idx="7622">
                  <c:v>0.24444444444444444</c:v>
                </c:pt>
                <c:pt idx="7623">
                  <c:v>0.33205128205128198</c:v>
                </c:pt>
                <c:pt idx="7624">
                  <c:v>0.33606557377049179</c:v>
                </c:pt>
                <c:pt idx="7625">
                  <c:v>0.32916666666666666</c:v>
                </c:pt>
                <c:pt idx="7626">
                  <c:v>0.34375</c:v>
                </c:pt>
                <c:pt idx="7627">
                  <c:v>0.28632478632478625</c:v>
                </c:pt>
                <c:pt idx="7628">
                  <c:v>0.28104575163398682</c:v>
                </c:pt>
                <c:pt idx="7629">
                  <c:v>0.29090909090909089</c:v>
                </c:pt>
                <c:pt idx="7630">
                  <c:v>0.26388888888888884</c:v>
                </c:pt>
                <c:pt idx="7631">
                  <c:v>0.28632478632478625</c:v>
                </c:pt>
                <c:pt idx="7632">
                  <c:v>0.29629629629629628</c:v>
                </c:pt>
                <c:pt idx="7633">
                  <c:v>0.29090909090909089</c:v>
                </c:pt>
                <c:pt idx="7634">
                  <c:v>0.32203389830508472</c:v>
                </c:pt>
                <c:pt idx="7635">
                  <c:v>0.29090909090909089</c:v>
                </c:pt>
                <c:pt idx="7636">
                  <c:v>0.34375</c:v>
                </c:pt>
                <c:pt idx="7637">
                  <c:v>0.22368421052631579</c:v>
                </c:pt>
                <c:pt idx="7638">
                  <c:v>0.31465517241379309</c:v>
                </c:pt>
                <c:pt idx="7639">
                  <c:v>0.31465517241379309</c:v>
                </c:pt>
                <c:pt idx="7640">
                  <c:v>0.34274193548387094</c:v>
                </c:pt>
                <c:pt idx="7641">
                  <c:v>0.29910714285714285</c:v>
                </c:pt>
                <c:pt idx="7642">
                  <c:v>0.29629629629629628</c:v>
                </c:pt>
                <c:pt idx="7643">
                  <c:v>0.27857142857142858</c:v>
                </c:pt>
                <c:pt idx="7644">
                  <c:v>0.2592592592592593</c:v>
                </c:pt>
                <c:pt idx="7645">
                  <c:v>0.34920634920634919</c:v>
                </c:pt>
                <c:pt idx="7646">
                  <c:v>0.25</c:v>
                </c:pt>
                <c:pt idx="7647">
                  <c:v>0.29090909090909089</c:v>
                </c:pt>
                <c:pt idx="7648">
                  <c:v>0.30701754385964913</c:v>
                </c:pt>
                <c:pt idx="7649">
                  <c:v>0.25</c:v>
                </c:pt>
                <c:pt idx="7650">
                  <c:v>0.34920634920634919</c:v>
                </c:pt>
                <c:pt idx="7651">
                  <c:v>0.34274193548387094</c:v>
                </c:pt>
                <c:pt idx="7652">
                  <c:v>0.25120772946859909</c:v>
                </c:pt>
                <c:pt idx="7653">
                  <c:v>0.32916666666666666</c:v>
                </c:pt>
                <c:pt idx="7654">
                  <c:v>0.25120772946859909</c:v>
                </c:pt>
                <c:pt idx="7655">
                  <c:v>0.31465517241379309</c:v>
                </c:pt>
                <c:pt idx="7656">
                  <c:v>0.31465517241379309</c:v>
                </c:pt>
                <c:pt idx="7657">
                  <c:v>0.30701754385964913</c:v>
                </c:pt>
                <c:pt idx="7658">
                  <c:v>0.29090909090909089</c:v>
                </c:pt>
                <c:pt idx="7659">
                  <c:v>0.30701754385964913</c:v>
                </c:pt>
                <c:pt idx="7660">
                  <c:v>0.20512820512820512</c:v>
                </c:pt>
                <c:pt idx="7661">
                  <c:v>0.34375</c:v>
                </c:pt>
                <c:pt idx="7662">
                  <c:v>0.31465517241379309</c:v>
                </c:pt>
                <c:pt idx="7663">
                  <c:v>0.33606557377049179</c:v>
                </c:pt>
                <c:pt idx="7664">
                  <c:v>0.30701754385964913</c:v>
                </c:pt>
                <c:pt idx="7665">
                  <c:v>0.32203389830508472</c:v>
                </c:pt>
                <c:pt idx="7666">
                  <c:v>0.28104575163398682</c:v>
                </c:pt>
                <c:pt idx="7667">
                  <c:v>0.33606557377049179</c:v>
                </c:pt>
                <c:pt idx="7668">
                  <c:v>0.33606557377049179</c:v>
                </c:pt>
                <c:pt idx="7669">
                  <c:v>0.32916666666666666</c:v>
                </c:pt>
                <c:pt idx="7670">
                  <c:v>0.33606557377049179</c:v>
                </c:pt>
                <c:pt idx="7671">
                  <c:v>0.33606557377049179</c:v>
                </c:pt>
                <c:pt idx="7672">
                  <c:v>0.30970149253731344</c:v>
                </c:pt>
                <c:pt idx="7673">
                  <c:v>0.34920634920634919</c:v>
                </c:pt>
                <c:pt idx="7674">
                  <c:v>0.27555555555555555</c:v>
                </c:pt>
                <c:pt idx="7675">
                  <c:v>0.32070707070707077</c:v>
                </c:pt>
                <c:pt idx="7676">
                  <c:v>0.34274193548387094</c:v>
                </c:pt>
                <c:pt idx="7677">
                  <c:v>0.29140461215932911</c:v>
                </c:pt>
                <c:pt idx="7678">
                  <c:v>0.33205128205128198</c:v>
                </c:pt>
                <c:pt idx="7679">
                  <c:v>0.28104575163398682</c:v>
                </c:pt>
                <c:pt idx="7680">
                  <c:v>0.26877934272300463</c:v>
                </c:pt>
                <c:pt idx="7681">
                  <c:v>0.29910714285714285</c:v>
                </c:pt>
                <c:pt idx="7682">
                  <c:v>0.30970149253731344</c:v>
                </c:pt>
                <c:pt idx="7683">
                  <c:v>0.29910714285714285</c:v>
                </c:pt>
                <c:pt idx="7684">
                  <c:v>0.30701754385964913</c:v>
                </c:pt>
                <c:pt idx="7685">
                  <c:v>0.24444444444444444</c:v>
                </c:pt>
                <c:pt idx="7686">
                  <c:v>0.30701754385964913</c:v>
                </c:pt>
                <c:pt idx="7687">
                  <c:v>0.25</c:v>
                </c:pt>
                <c:pt idx="7688">
                  <c:v>0.32203389830508472</c:v>
                </c:pt>
                <c:pt idx="7689">
                  <c:v>0.34274193548387094</c:v>
                </c:pt>
                <c:pt idx="7690">
                  <c:v>0.28104575163398682</c:v>
                </c:pt>
                <c:pt idx="7691">
                  <c:v>0.33606557377049179</c:v>
                </c:pt>
                <c:pt idx="7692">
                  <c:v>0.31465517241379309</c:v>
                </c:pt>
                <c:pt idx="7693">
                  <c:v>0.16550116550116545</c:v>
                </c:pt>
                <c:pt idx="7694">
                  <c:v>0.25120772946859909</c:v>
                </c:pt>
                <c:pt idx="7695">
                  <c:v>0.32070707070707077</c:v>
                </c:pt>
                <c:pt idx="7696">
                  <c:v>0.26877934272300463</c:v>
                </c:pt>
                <c:pt idx="7697">
                  <c:v>0.28104575163398682</c:v>
                </c:pt>
                <c:pt idx="7698">
                  <c:v>0.27555555555555555</c:v>
                </c:pt>
                <c:pt idx="7699">
                  <c:v>0.29629629629629628</c:v>
                </c:pt>
                <c:pt idx="7700">
                  <c:v>0.34375</c:v>
                </c:pt>
                <c:pt idx="7701">
                  <c:v>0.33205128205128198</c:v>
                </c:pt>
                <c:pt idx="7702">
                  <c:v>0.25</c:v>
                </c:pt>
                <c:pt idx="7703">
                  <c:v>0.29140461215932911</c:v>
                </c:pt>
                <c:pt idx="7704">
                  <c:v>0.28632478632478625</c:v>
                </c:pt>
                <c:pt idx="7705">
                  <c:v>0.20726495726495733</c:v>
                </c:pt>
                <c:pt idx="7706">
                  <c:v>0.30970149253731344</c:v>
                </c:pt>
                <c:pt idx="7707">
                  <c:v>0.26388888888888884</c:v>
                </c:pt>
                <c:pt idx="7708">
                  <c:v>0.24444444444444444</c:v>
                </c:pt>
                <c:pt idx="7709">
                  <c:v>0.23837209302325582</c:v>
                </c:pt>
                <c:pt idx="7710">
                  <c:v>0.32070707070707077</c:v>
                </c:pt>
                <c:pt idx="7711">
                  <c:v>0.25</c:v>
                </c:pt>
                <c:pt idx="7712">
                  <c:v>0.34274193548387094</c:v>
                </c:pt>
                <c:pt idx="7713">
                  <c:v>0.29140461215932911</c:v>
                </c:pt>
                <c:pt idx="7714">
                  <c:v>0.14285714285714285</c:v>
                </c:pt>
                <c:pt idx="7715">
                  <c:v>0.30701754385964913</c:v>
                </c:pt>
                <c:pt idx="7716">
                  <c:v>0.32916666666666666</c:v>
                </c:pt>
                <c:pt idx="7717">
                  <c:v>0.34375</c:v>
                </c:pt>
                <c:pt idx="7718">
                  <c:v>0.30701754385964913</c:v>
                </c:pt>
                <c:pt idx="7719">
                  <c:v>0.30970149253731344</c:v>
                </c:pt>
                <c:pt idx="7720">
                  <c:v>0.31465517241379309</c:v>
                </c:pt>
                <c:pt idx="7721">
                  <c:v>0.1388888888888889</c:v>
                </c:pt>
                <c:pt idx="7722">
                  <c:v>0.32203389830508472</c:v>
                </c:pt>
                <c:pt idx="7723">
                  <c:v>0.29901960784313719</c:v>
                </c:pt>
                <c:pt idx="7724">
                  <c:v>0.25120772946859909</c:v>
                </c:pt>
                <c:pt idx="7725">
                  <c:v>0.32203389830508472</c:v>
                </c:pt>
                <c:pt idx="7726">
                  <c:v>0.29629629629629628</c:v>
                </c:pt>
                <c:pt idx="7727">
                  <c:v>0.29629629629629628</c:v>
                </c:pt>
                <c:pt idx="7728">
                  <c:v>0.32916666666666666</c:v>
                </c:pt>
                <c:pt idx="7729">
                  <c:v>0.26388888888888884</c:v>
                </c:pt>
                <c:pt idx="7730">
                  <c:v>0.34274193548387094</c:v>
                </c:pt>
                <c:pt idx="7731">
                  <c:v>0.30701754385964913</c:v>
                </c:pt>
                <c:pt idx="7732">
                  <c:v>0.26984126984126983</c:v>
                </c:pt>
                <c:pt idx="7733">
                  <c:v>0.25</c:v>
                </c:pt>
                <c:pt idx="7734">
                  <c:v>0.29629629629629628</c:v>
                </c:pt>
                <c:pt idx="7735">
                  <c:v>0.27555555555555555</c:v>
                </c:pt>
                <c:pt idx="7736">
                  <c:v>0.25768321513002374</c:v>
                </c:pt>
                <c:pt idx="7737">
                  <c:v>0.34920634920634919</c:v>
                </c:pt>
                <c:pt idx="7738">
                  <c:v>0.31465517241379309</c:v>
                </c:pt>
                <c:pt idx="7739">
                  <c:v>0.23837209302325582</c:v>
                </c:pt>
                <c:pt idx="7740">
                  <c:v>0.27555555555555555</c:v>
                </c:pt>
                <c:pt idx="7741">
                  <c:v>0.25120772946859909</c:v>
                </c:pt>
                <c:pt idx="7742">
                  <c:v>0.22619047619047619</c:v>
                </c:pt>
                <c:pt idx="7743">
                  <c:v>0.25120772946859909</c:v>
                </c:pt>
                <c:pt idx="7744">
                  <c:v>0.1554054054054054</c:v>
                </c:pt>
                <c:pt idx="7745">
                  <c:v>0.34920634920634919</c:v>
                </c:pt>
                <c:pt idx="7746">
                  <c:v>0.29629629629629628</c:v>
                </c:pt>
                <c:pt idx="7747">
                  <c:v>0.29629629629629628</c:v>
                </c:pt>
                <c:pt idx="7748">
                  <c:v>0.22368421052631579</c:v>
                </c:pt>
                <c:pt idx="7749">
                  <c:v>0.26984126984126983</c:v>
                </c:pt>
                <c:pt idx="7750">
                  <c:v>0.30970149253731344</c:v>
                </c:pt>
                <c:pt idx="7751">
                  <c:v>0.29629629629629628</c:v>
                </c:pt>
                <c:pt idx="7752">
                  <c:v>0.28104575163398682</c:v>
                </c:pt>
                <c:pt idx="7753">
                  <c:v>0.30701754385964913</c:v>
                </c:pt>
                <c:pt idx="7754">
                  <c:v>0.31465517241379309</c:v>
                </c:pt>
                <c:pt idx="7755">
                  <c:v>0.28632478632478625</c:v>
                </c:pt>
                <c:pt idx="7756">
                  <c:v>0.28104575163398682</c:v>
                </c:pt>
                <c:pt idx="7757">
                  <c:v>0.33606557377049179</c:v>
                </c:pt>
                <c:pt idx="7758">
                  <c:v>0.29910714285714285</c:v>
                </c:pt>
                <c:pt idx="7759">
                  <c:v>0.27555555555555555</c:v>
                </c:pt>
                <c:pt idx="7760">
                  <c:v>0.29090909090909089</c:v>
                </c:pt>
                <c:pt idx="7761">
                  <c:v>0.31465517241379309</c:v>
                </c:pt>
                <c:pt idx="7762">
                  <c:v>0.33606557377049179</c:v>
                </c:pt>
                <c:pt idx="7763">
                  <c:v>0.14285714285714285</c:v>
                </c:pt>
                <c:pt idx="7764">
                  <c:v>0.25120772946859909</c:v>
                </c:pt>
                <c:pt idx="7765">
                  <c:v>0.26388888888888884</c:v>
                </c:pt>
                <c:pt idx="7766">
                  <c:v>0.29090909090909089</c:v>
                </c:pt>
                <c:pt idx="7767">
                  <c:v>0.32203389830508472</c:v>
                </c:pt>
                <c:pt idx="7768">
                  <c:v>0.34375</c:v>
                </c:pt>
                <c:pt idx="7769">
                  <c:v>0.27555555555555555</c:v>
                </c:pt>
                <c:pt idx="7770">
                  <c:v>0.34920634920634919</c:v>
                </c:pt>
                <c:pt idx="7771">
                  <c:v>0.32070707070707077</c:v>
                </c:pt>
                <c:pt idx="7772">
                  <c:v>0.29140461215932911</c:v>
                </c:pt>
                <c:pt idx="7773">
                  <c:v>0.26984126984126983</c:v>
                </c:pt>
                <c:pt idx="7774">
                  <c:v>0.32070707070707077</c:v>
                </c:pt>
                <c:pt idx="7775">
                  <c:v>0.34920634920634919</c:v>
                </c:pt>
                <c:pt idx="7776">
                  <c:v>0.21341463414634146</c:v>
                </c:pt>
                <c:pt idx="7777">
                  <c:v>0.33606557377049179</c:v>
                </c:pt>
                <c:pt idx="7778">
                  <c:v>0.32070707070707077</c:v>
                </c:pt>
                <c:pt idx="7779">
                  <c:v>0.16550116550116545</c:v>
                </c:pt>
                <c:pt idx="7780">
                  <c:v>0.32070707070707077</c:v>
                </c:pt>
                <c:pt idx="7781">
                  <c:v>0.25768321513002374</c:v>
                </c:pt>
                <c:pt idx="7782">
                  <c:v>0.29140461215932911</c:v>
                </c:pt>
                <c:pt idx="7783">
                  <c:v>0.25</c:v>
                </c:pt>
                <c:pt idx="7784">
                  <c:v>0.27555555555555555</c:v>
                </c:pt>
                <c:pt idx="7785">
                  <c:v>0.29629629629629628</c:v>
                </c:pt>
                <c:pt idx="7786">
                  <c:v>0.33606557377049179</c:v>
                </c:pt>
                <c:pt idx="7787">
                  <c:v>0.32203389830508472</c:v>
                </c:pt>
                <c:pt idx="7788">
                  <c:v>0.28632478632478625</c:v>
                </c:pt>
                <c:pt idx="7789">
                  <c:v>0.29090909090909089</c:v>
                </c:pt>
                <c:pt idx="7790">
                  <c:v>0.34920634920634919</c:v>
                </c:pt>
                <c:pt idx="7791">
                  <c:v>0.31465517241379309</c:v>
                </c:pt>
                <c:pt idx="7792">
                  <c:v>0.29910714285714285</c:v>
                </c:pt>
                <c:pt idx="7793">
                  <c:v>0.30701754385964913</c:v>
                </c:pt>
                <c:pt idx="7794">
                  <c:v>0.30970149253731344</c:v>
                </c:pt>
                <c:pt idx="7795">
                  <c:v>0.25</c:v>
                </c:pt>
                <c:pt idx="7796">
                  <c:v>0.30701754385964913</c:v>
                </c:pt>
                <c:pt idx="7797">
                  <c:v>0.26388888888888884</c:v>
                </c:pt>
                <c:pt idx="7798">
                  <c:v>0.30701754385964913</c:v>
                </c:pt>
                <c:pt idx="7799">
                  <c:v>0.28632478632478625</c:v>
                </c:pt>
                <c:pt idx="7800">
                  <c:v>0.32203389830508472</c:v>
                </c:pt>
                <c:pt idx="7801">
                  <c:v>0.25</c:v>
                </c:pt>
                <c:pt idx="7802">
                  <c:v>0.1388888888888889</c:v>
                </c:pt>
                <c:pt idx="7803">
                  <c:v>0.31465517241379309</c:v>
                </c:pt>
                <c:pt idx="7804">
                  <c:v>0.26388888888888884</c:v>
                </c:pt>
                <c:pt idx="7805">
                  <c:v>0.27857142857142858</c:v>
                </c:pt>
                <c:pt idx="7806">
                  <c:v>0.31465517241379309</c:v>
                </c:pt>
                <c:pt idx="7807">
                  <c:v>0.32203389830508472</c:v>
                </c:pt>
                <c:pt idx="7808">
                  <c:v>0.32916666666666666</c:v>
                </c:pt>
                <c:pt idx="7809">
                  <c:v>0.33205128205128198</c:v>
                </c:pt>
                <c:pt idx="7810">
                  <c:v>0.29140461215932911</c:v>
                </c:pt>
                <c:pt idx="7811">
                  <c:v>0.29090909090909089</c:v>
                </c:pt>
                <c:pt idx="7812">
                  <c:v>0.28104575163398682</c:v>
                </c:pt>
                <c:pt idx="7813">
                  <c:v>0.33205128205128198</c:v>
                </c:pt>
                <c:pt idx="7814">
                  <c:v>0.26984126984126983</c:v>
                </c:pt>
                <c:pt idx="7815">
                  <c:v>0.24444444444444444</c:v>
                </c:pt>
                <c:pt idx="7816">
                  <c:v>0.24099099099099092</c:v>
                </c:pt>
                <c:pt idx="7817">
                  <c:v>0.2</c:v>
                </c:pt>
                <c:pt idx="7818">
                  <c:v>0.25768321513002374</c:v>
                </c:pt>
                <c:pt idx="7819">
                  <c:v>0.33606557377049179</c:v>
                </c:pt>
                <c:pt idx="7820">
                  <c:v>0.22368421052631579</c:v>
                </c:pt>
                <c:pt idx="7821">
                  <c:v>0.29910714285714285</c:v>
                </c:pt>
                <c:pt idx="7822">
                  <c:v>0.26388888888888884</c:v>
                </c:pt>
                <c:pt idx="7823">
                  <c:v>0.24444444444444444</c:v>
                </c:pt>
                <c:pt idx="7824">
                  <c:v>0.24444444444444444</c:v>
                </c:pt>
                <c:pt idx="7825">
                  <c:v>0.28632478632478625</c:v>
                </c:pt>
                <c:pt idx="7826">
                  <c:v>0.34375</c:v>
                </c:pt>
                <c:pt idx="7827">
                  <c:v>0.30701754385964913</c:v>
                </c:pt>
                <c:pt idx="7828">
                  <c:v>0.29910714285714285</c:v>
                </c:pt>
                <c:pt idx="7829">
                  <c:v>0.30701754385964913</c:v>
                </c:pt>
                <c:pt idx="7830">
                  <c:v>0.31465517241379309</c:v>
                </c:pt>
                <c:pt idx="7831">
                  <c:v>0.26388888888888884</c:v>
                </c:pt>
                <c:pt idx="7832">
                  <c:v>0.34375</c:v>
                </c:pt>
                <c:pt idx="7833">
                  <c:v>0.26984126984126983</c:v>
                </c:pt>
                <c:pt idx="7834">
                  <c:v>0.34920634920634919</c:v>
                </c:pt>
                <c:pt idx="7835">
                  <c:v>0.32916666666666666</c:v>
                </c:pt>
                <c:pt idx="7836">
                  <c:v>0.24444444444444444</c:v>
                </c:pt>
                <c:pt idx="7837">
                  <c:v>0.21341463414634146</c:v>
                </c:pt>
                <c:pt idx="7838">
                  <c:v>0.29140461215932911</c:v>
                </c:pt>
                <c:pt idx="7839">
                  <c:v>0.25</c:v>
                </c:pt>
                <c:pt idx="7840">
                  <c:v>0.32070707070707077</c:v>
                </c:pt>
                <c:pt idx="7841">
                  <c:v>0.29140461215932911</c:v>
                </c:pt>
                <c:pt idx="7842">
                  <c:v>0.26388888888888884</c:v>
                </c:pt>
                <c:pt idx="7843">
                  <c:v>0.34920634920634919</c:v>
                </c:pt>
                <c:pt idx="7844">
                  <c:v>0.29140461215932911</c:v>
                </c:pt>
                <c:pt idx="7845">
                  <c:v>0.33606557377049179</c:v>
                </c:pt>
                <c:pt idx="7846">
                  <c:v>0.28632478632478625</c:v>
                </c:pt>
                <c:pt idx="7847">
                  <c:v>0.30701754385964913</c:v>
                </c:pt>
                <c:pt idx="7848">
                  <c:v>0.32916666666666666</c:v>
                </c:pt>
                <c:pt idx="7849">
                  <c:v>0.34375</c:v>
                </c:pt>
                <c:pt idx="7850">
                  <c:v>0.33606557377049179</c:v>
                </c:pt>
                <c:pt idx="7851">
                  <c:v>0.24444444444444444</c:v>
                </c:pt>
                <c:pt idx="7852">
                  <c:v>0.34920634920634919</c:v>
                </c:pt>
                <c:pt idx="7853">
                  <c:v>0.24099099099099092</c:v>
                </c:pt>
                <c:pt idx="7854">
                  <c:v>0.24444444444444444</c:v>
                </c:pt>
                <c:pt idx="7855">
                  <c:v>0.25120772946859909</c:v>
                </c:pt>
                <c:pt idx="7856">
                  <c:v>0.26984126984126983</c:v>
                </c:pt>
                <c:pt idx="7857">
                  <c:v>0.27555555555555555</c:v>
                </c:pt>
                <c:pt idx="7858">
                  <c:v>0.1858974358974359</c:v>
                </c:pt>
                <c:pt idx="7859">
                  <c:v>0.17105263157894737</c:v>
                </c:pt>
                <c:pt idx="7860">
                  <c:v>0.34375</c:v>
                </c:pt>
                <c:pt idx="7861">
                  <c:v>0.25768321513002374</c:v>
                </c:pt>
                <c:pt idx="7862">
                  <c:v>0.33606557377049179</c:v>
                </c:pt>
                <c:pt idx="7863">
                  <c:v>0.15384615384615394</c:v>
                </c:pt>
                <c:pt idx="7864">
                  <c:v>0.31465517241379309</c:v>
                </c:pt>
                <c:pt idx="7865">
                  <c:v>0.26984126984126983</c:v>
                </c:pt>
                <c:pt idx="7866">
                  <c:v>0.26877934272300463</c:v>
                </c:pt>
                <c:pt idx="7867">
                  <c:v>0.26388888888888884</c:v>
                </c:pt>
                <c:pt idx="7868">
                  <c:v>0.30970149253731344</c:v>
                </c:pt>
                <c:pt idx="7869">
                  <c:v>0.30701754385964913</c:v>
                </c:pt>
                <c:pt idx="7870">
                  <c:v>0.33606557377049179</c:v>
                </c:pt>
                <c:pt idx="7871">
                  <c:v>0.30701754385964913</c:v>
                </c:pt>
                <c:pt idx="7872">
                  <c:v>0.31465517241379309</c:v>
                </c:pt>
                <c:pt idx="7873">
                  <c:v>0.25768321513002374</c:v>
                </c:pt>
                <c:pt idx="7874">
                  <c:v>0.32070707070707077</c:v>
                </c:pt>
                <c:pt idx="7875">
                  <c:v>0.29629629629629628</c:v>
                </c:pt>
                <c:pt idx="7876">
                  <c:v>0.33606557377049179</c:v>
                </c:pt>
                <c:pt idx="7877">
                  <c:v>0.29090909090909089</c:v>
                </c:pt>
                <c:pt idx="7878">
                  <c:v>0.22619047619047619</c:v>
                </c:pt>
                <c:pt idx="7879">
                  <c:v>0.26388888888888884</c:v>
                </c:pt>
                <c:pt idx="7880">
                  <c:v>0.24444444444444444</c:v>
                </c:pt>
                <c:pt idx="7881">
                  <c:v>0.32916666666666666</c:v>
                </c:pt>
                <c:pt idx="7882">
                  <c:v>0.29910714285714285</c:v>
                </c:pt>
                <c:pt idx="7883">
                  <c:v>0.34274193548387094</c:v>
                </c:pt>
                <c:pt idx="7884">
                  <c:v>0.26984126984126983</c:v>
                </c:pt>
                <c:pt idx="7885">
                  <c:v>0.32916666666666666</c:v>
                </c:pt>
                <c:pt idx="7886">
                  <c:v>0.34274193548387094</c:v>
                </c:pt>
                <c:pt idx="7887">
                  <c:v>0.33606557377049179</c:v>
                </c:pt>
                <c:pt idx="7888">
                  <c:v>0.26984126984126983</c:v>
                </c:pt>
                <c:pt idx="7889">
                  <c:v>0.26388888888888884</c:v>
                </c:pt>
                <c:pt idx="7890">
                  <c:v>0.27555555555555555</c:v>
                </c:pt>
                <c:pt idx="7891">
                  <c:v>0.17788461538461542</c:v>
                </c:pt>
                <c:pt idx="7892">
                  <c:v>0.29140461215932911</c:v>
                </c:pt>
                <c:pt idx="7893">
                  <c:v>0.32203389830508472</c:v>
                </c:pt>
                <c:pt idx="7894">
                  <c:v>0.33205128205128198</c:v>
                </c:pt>
                <c:pt idx="7895">
                  <c:v>0.30701754385964913</c:v>
                </c:pt>
                <c:pt idx="7896">
                  <c:v>0.33606557377049179</c:v>
                </c:pt>
                <c:pt idx="7897">
                  <c:v>0.34375</c:v>
                </c:pt>
                <c:pt idx="7898">
                  <c:v>0.30970149253731344</c:v>
                </c:pt>
                <c:pt idx="7899">
                  <c:v>0.27555555555555555</c:v>
                </c:pt>
                <c:pt idx="7900">
                  <c:v>0.29140461215932911</c:v>
                </c:pt>
                <c:pt idx="7901">
                  <c:v>0.28632478632478625</c:v>
                </c:pt>
                <c:pt idx="7902">
                  <c:v>0.26388888888888884</c:v>
                </c:pt>
                <c:pt idx="7903">
                  <c:v>0.32916666666666666</c:v>
                </c:pt>
                <c:pt idx="7904">
                  <c:v>0.31465517241379309</c:v>
                </c:pt>
                <c:pt idx="7905">
                  <c:v>0.34920634920634919</c:v>
                </c:pt>
                <c:pt idx="7906">
                  <c:v>0.1858974358974359</c:v>
                </c:pt>
                <c:pt idx="7907">
                  <c:v>0.28632478632478625</c:v>
                </c:pt>
                <c:pt idx="7908">
                  <c:v>0.28632478632478625</c:v>
                </c:pt>
                <c:pt idx="7909">
                  <c:v>0.30970149253731344</c:v>
                </c:pt>
                <c:pt idx="7910">
                  <c:v>0.31465517241379309</c:v>
                </c:pt>
                <c:pt idx="7911">
                  <c:v>0.32203389830508472</c:v>
                </c:pt>
                <c:pt idx="7912">
                  <c:v>0.32203389830508472</c:v>
                </c:pt>
                <c:pt idx="7913">
                  <c:v>0.29090909090909089</c:v>
                </c:pt>
                <c:pt idx="7914">
                  <c:v>0.29910714285714285</c:v>
                </c:pt>
                <c:pt idx="7915">
                  <c:v>0.29629629629629628</c:v>
                </c:pt>
                <c:pt idx="7916">
                  <c:v>0.34375</c:v>
                </c:pt>
                <c:pt idx="7917">
                  <c:v>0.32916666666666666</c:v>
                </c:pt>
                <c:pt idx="7918">
                  <c:v>0.25768321513002374</c:v>
                </c:pt>
                <c:pt idx="7919">
                  <c:v>0.22619047619047619</c:v>
                </c:pt>
                <c:pt idx="7920">
                  <c:v>0.28632478632478625</c:v>
                </c:pt>
                <c:pt idx="7921">
                  <c:v>0.31465517241379309</c:v>
                </c:pt>
                <c:pt idx="7922">
                  <c:v>0.28104575163398682</c:v>
                </c:pt>
                <c:pt idx="7923">
                  <c:v>0.32203389830508472</c:v>
                </c:pt>
                <c:pt idx="7924">
                  <c:v>0.28104575163398682</c:v>
                </c:pt>
                <c:pt idx="7925">
                  <c:v>0.26388888888888884</c:v>
                </c:pt>
                <c:pt idx="7926">
                  <c:v>0.30701754385964913</c:v>
                </c:pt>
                <c:pt idx="7927">
                  <c:v>0.31465517241379309</c:v>
                </c:pt>
                <c:pt idx="7928">
                  <c:v>0.29629629629629628</c:v>
                </c:pt>
                <c:pt idx="7929">
                  <c:v>0.25768321513002374</c:v>
                </c:pt>
                <c:pt idx="7930">
                  <c:v>0.33606557377049179</c:v>
                </c:pt>
                <c:pt idx="7931">
                  <c:v>0.25120772946859909</c:v>
                </c:pt>
                <c:pt idx="7932">
                  <c:v>0.27555555555555555</c:v>
                </c:pt>
                <c:pt idx="7933">
                  <c:v>0.29090909090909089</c:v>
                </c:pt>
                <c:pt idx="7934">
                  <c:v>0.29901960784313719</c:v>
                </c:pt>
                <c:pt idx="7935">
                  <c:v>0.34375</c:v>
                </c:pt>
                <c:pt idx="7936">
                  <c:v>0.29901960784313719</c:v>
                </c:pt>
                <c:pt idx="7937">
                  <c:v>0.28104575163398682</c:v>
                </c:pt>
                <c:pt idx="7938">
                  <c:v>0.29090909090909089</c:v>
                </c:pt>
                <c:pt idx="7939">
                  <c:v>0.25</c:v>
                </c:pt>
                <c:pt idx="7940">
                  <c:v>0.28632478632478625</c:v>
                </c:pt>
                <c:pt idx="7941">
                  <c:v>0.28104575163398682</c:v>
                </c:pt>
                <c:pt idx="7942">
                  <c:v>0.34274193548387094</c:v>
                </c:pt>
                <c:pt idx="7943">
                  <c:v>0.29629629629629628</c:v>
                </c:pt>
                <c:pt idx="7944">
                  <c:v>0.27555555555555555</c:v>
                </c:pt>
                <c:pt idx="7945">
                  <c:v>0.2592592592592593</c:v>
                </c:pt>
                <c:pt idx="7946">
                  <c:v>0.26984126984126983</c:v>
                </c:pt>
                <c:pt idx="7947">
                  <c:v>0.25768321513002374</c:v>
                </c:pt>
                <c:pt idx="7948">
                  <c:v>0.26388888888888884</c:v>
                </c:pt>
                <c:pt idx="7949">
                  <c:v>0.29901960784313719</c:v>
                </c:pt>
                <c:pt idx="7950">
                  <c:v>0.28632478632478625</c:v>
                </c:pt>
                <c:pt idx="7951">
                  <c:v>0.14285714285714285</c:v>
                </c:pt>
                <c:pt idx="7952">
                  <c:v>0.29629629629629628</c:v>
                </c:pt>
                <c:pt idx="7953">
                  <c:v>0.29629629629629628</c:v>
                </c:pt>
                <c:pt idx="7954">
                  <c:v>0.28632478632478625</c:v>
                </c:pt>
                <c:pt idx="7955">
                  <c:v>0.34274193548387094</c:v>
                </c:pt>
                <c:pt idx="7956">
                  <c:v>0.31465517241379309</c:v>
                </c:pt>
                <c:pt idx="7957">
                  <c:v>0.34920634920634919</c:v>
                </c:pt>
                <c:pt idx="7958">
                  <c:v>0.29140461215932911</c:v>
                </c:pt>
                <c:pt idx="7959">
                  <c:v>0.22368421052631579</c:v>
                </c:pt>
                <c:pt idx="7960">
                  <c:v>0.30701754385964913</c:v>
                </c:pt>
                <c:pt idx="7961">
                  <c:v>0.25120772946859909</c:v>
                </c:pt>
                <c:pt idx="7962">
                  <c:v>0.30701754385964913</c:v>
                </c:pt>
                <c:pt idx="7963">
                  <c:v>0.30970149253731344</c:v>
                </c:pt>
                <c:pt idx="7964">
                  <c:v>0.28104575163398682</c:v>
                </c:pt>
                <c:pt idx="7965">
                  <c:v>0.34375</c:v>
                </c:pt>
                <c:pt idx="7966">
                  <c:v>0.29629629629629628</c:v>
                </c:pt>
                <c:pt idx="7967">
                  <c:v>0.32916666666666666</c:v>
                </c:pt>
                <c:pt idx="7968">
                  <c:v>0.25768321513002374</c:v>
                </c:pt>
                <c:pt idx="7969">
                  <c:v>0.28632478632478625</c:v>
                </c:pt>
                <c:pt idx="7970">
                  <c:v>0.16550116550116545</c:v>
                </c:pt>
                <c:pt idx="7971">
                  <c:v>0.28864734299516914</c:v>
                </c:pt>
                <c:pt idx="7972">
                  <c:v>0.28104575163398682</c:v>
                </c:pt>
                <c:pt idx="7973">
                  <c:v>0.32203389830508472</c:v>
                </c:pt>
                <c:pt idx="7974">
                  <c:v>0.27555555555555555</c:v>
                </c:pt>
                <c:pt idx="7975">
                  <c:v>0.34274193548387094</c:v>
                </c:pt>
                <c:pt idx="7976">
                  <c:v>0.26388888888888884</c:v>
                </c:pt>
                <c:pt idx="7977">
                  <c:v>0.25120772946859909</c:v>
                </c:pt>
                <c:pt idx="7978">
                  <c:v>0.29090909090909089</c:v>
                </c:pt>
                <c:pt idx="7979">
                  <c:v>0.26984126984126983</c:v>
                </c:pt>
                <c:pt idx="7980">
                  <c:v>0.25768321513002374</c:v>
                </c:pt>
                <c:pt idx="7981">
                  <c:v>0.28104575163398682</c:v>
                </c:pt>
                <c:pt idx="7982">
                  <c:v>0.26984126984126983</c:v>
                </c:pt>
                <c:pt idx="7983">
                  <c:v>0.29910714285714285</c:v>
                </c:pt>
                <c:pt idx="7984">
                  <c:v>0.29910714285714285</c:v>
                </c:pt>
                <c:pt idx="7985">
                  <c:v>0.29910714285714285</c:v>
                </c:pt>
                <c:pt idx="7986">
                  <c:v>0.34920634920634919</c:v>
                </c:pt>
                <c:pt idx="7987">
                  <c:v>0.29140461215932911</c:v>
                </c:pt>
                <c:pt idx="7988">
                  <c:v>0.32203389830508472</c:v>
                </c:pt>
                <c:pt idx="7989">
                  <c:v>0.27555555555555555</c:v>
                </c:pt>
                <c:pt idx="7990">
                  <c:v>0.34274193548387094</c:v>
                </c:pt>
                <c:pt idx="7991">
                  <c:v>0.33606557377049179</c:v>
                </c:pt>
                <c:pt idx="7992">
                  <c:v>0.29901960784313719</c:v>
                </c:pt>
                <c:pt idx="7993">
                  <c:v>0.1858974358974359</c:v>
                </c:pt>
                <c:pt idx="7994">
                  <c:v>0.29901960784313719</c:v>
                </c:pt>
                <c:pt idx="7995">
                  <c:v>0.1388888888888889</c:v>
                </c:pt>
                <c:pt idx="7996">
                  <c:v>0.24444444444444444</c:v>
                </c:pt>
                <c:pt idx="7997">
                  <c:v>0.32203389830508472</c:v>
                </c:pt>
                <c:pt idx="7998">
                  <c:v>0.29910714285714285</c:v>
                </c:pt>
                <c:pt idx="7999">
                  <c:v>0.29140461215932911</c:v>
                </c:pt>
                <c:pt idx="8000">
                  <c:v>0.2</c:v>
                </c:pt>
                <c:pt idx="8001">
                  <c:v>0.26984126984126983</c:v>
                </c:pt>
                <c:pt idx="8002">
                  <c:v>0.27555555555555555</c:v>
                </c:pt>
                <c:pt idx="8003">
                  <c:v>0.29901960784313719</c:v>
                </c:pt>
                <c:pt idx="8004">
                  <c:v>0.33606557377049179</c:v>
                </c:pt>
                <c:pt idx="8005">
                  <c:v>0.28632478632478625</c:v>
                </c:pt>
                <c:pt idx="8006">
                  <c:v>0.34375</c:v>
                </c:pt>
                <c:pt idx="8007">
                  <c:v>0.2592592592592593</c:v>
                </c:pt>
                <c:pt idx="8008">
                  <c:v>0.28632478632478625</c:v>
                </c:pt>
                <c:pt idx="8009">
                  <c:v>0.34920634920634919</c:v>
                </c:pt>
                <c:pt idx="8010">
                  <c:v>0.34274193548387094</c:v>
                </c:pt>
                <c:pt idx="8011">
                  <c:v>0.27555555555555555</c:v>
                </c:pt>
                <c:pt idx="8012">
                  <c:v>0.29090909090909089</c:v>
                </c:pt>
                <c:pt idx="8013">
                  <c:v>0.26984126984126983</c:v>
                </c:pt>
                <c:pt idx="8014">
                  <c:v>0.24099099099099092</c:v>
                </c:pt>
                <c:pt idx="8015">
                  <c:v>0.31465517241379309</c:v>
                </c:pt>
                <c:pt idx="8016">
                  <c:v>0.33606557377049179</c:v>
                </c:pt>
                <c:pt idx="8017">
                  <c:v>0.24444444444444444</c:v>
                </c:pt>
                <c:pt idx="8018">
                  <c:v>0.28632478632478625</c:v>
                </c:pt>
                <c:pt idx="8019">
                  <c:v>0.32916666666666666</c:v>
                </c:pt>
                <c:pt idx="8020">
                  <c:v>0.28864734299516914</c:v>
                </c:pt>
                <c:pt idx="8021">
                  <c:v>0.29910714285714285</c:v>
                </c:pt>
                <c:pt idx="8022">
                  <c:v>0.25120772946859909</c:v>
                </c:pt>
                <c:pt idx="8023">
                  <c:v>0.26984126984126983</c:v>
                </c:pt>
                <c:pt idx="8024">
                  <c:v>0.32070707070707077</c:v>
                </c:pt>
                <c:pt idx="8025">
                  <c:v>0.32203389830508472</c:v>
                </c:pt>
                <c:pt idx="8026">
                  <c:v>0.32070707070707077</c:v>
                </c:pt>
                <c:pt idx="8027">
                  <c:v>0.34375</c:v>
                </c:pt>
                <c:pt idx="8028">
                  <c:v>0.32203389830508472</c:v>
                </c:pt>
                <c:pt idx="8029">
                  <c:v>0.29910714285714285</c:v>
                </c:pt>
                <c:pt idx="8030">
                  <c:v>0.32916666666666666</c:v>
                </c:pt>
                <c:pt idx="8031">
                  <c:v>0.25</c:v>
                </c:pt>
                <c:pt idx="8032">
                  <c:v>0.33606557377049179</c:v>
                </c:pt>
                <c:pt idx="8033">
                  <c:v>0.29629629629629628</c:v>
                </c:pt>
                <c:pt idx="8034">
                  <c:v>0.33606557377049179</c:v>
                </c:pt>
                <c:pt idx="8035">
                  <c:v>0.31465517241379309</c:v>
                </c:pt>
                <c:pt idx="8036">
                  <c:v>0.32070707070707077</c:v>
                </c:pt>
                <c:pt idx="8037">
                  <c:v>0.29140461215932911</c:v>
                </c:pt>
                <c:pt idx="8038">
                  <c:v>0.33606557377049179</c:v>
                </c:pt>
                <c:pt idx="8039">
                  <c:v>0.22619047619047619</c:v>
                </c:pt>
                <c:pt idx="8040">
                  <c:v>0.1388888888888889</c:v>
                </c:pt>
                <c:pt idx="8041">
                  <c:v>0.29090909090909089</c:v>
                </c:pt>
                <c:pt idx="8042">
                  <c:v>0.26388888888888884</c:v>
                </c:pt>
                <c:pt idx="8043">
                  <c:v>0.26388888888888884</c:v>
                </c:pt>
                <c:pt idx="8044">
                  <c:v>0.25768321513002374</c:v>
                </c:pt>
                <c:pt idx="8045">
                  <c:v>0.30970149253731344</c:v>
                </c:pt>
                <c:pt idx="8046">
                  <c:v>0.31465517241379309</c:v>
                </c:pt>
                <c:pt idx="8047">
                  <c:v>0.33606557377049179</c:v>
                </c:pt>
                <c:pt idx="8048">
                  <c:v>0.29140461215932911</c:v>
                </c:pt>
                <c:pt idx="8049">
                  <c:v>0.25</c:v>
                </c:pt>
                <c:pt idx="8050">
                  <c:v>0.27555555555555555</c:v>
                </c:pt>
                <c:pt idx="8051">
                  <c:v>0.26984126984126983</c:v>
                </c:pt>
                <c:pt idx="8052">
                  <c:v>0.28632478632478625</c:v>
                </c:pt>
                <c:pt idx="8053">
                  <c:v>0.34920634920634919</c:v>
                </c:pt>
                <c:pt idx="8054">
                  <c:v>0.26984126984126983</c:v>
                </c:pt>
                <c:pt idx="8055">
                  <c:v>0.29629629629629628</c:v>
                </c:pt>
                <c:pt idx="8056">
                  <c:v>0.26984126984126983</c:v>
                </c:pt>
                <c:pt idx="8057">
                  <c:v>0.32916666666666666</c:v>
                </c:pt>
                <c:pt idx="8058">
                  <c:v>0.29901960784313719</c:v>
                </c:pt>
                <c:pt idx="8059">
                  <c:v>0.30701754385964913</c:v>
                </c:pt>
                <c:pt idx="8060">
                  <c:v>0.26877934272300463</c:v>
                </c:pt>
                <c:pt idx="8061">
                  <c:v>0.34274193548387094</c:v>
                </c:pt>
                <c:pt idx="8062">
                  <c:v>0.33205128205128198</c:v>
                </c:pt>
                <c:pt idx="8063">
                  <c:v>0.28104575163398682</c:v>
                </c:pt>
                <c:pt idx="8064">
                  <c:v>0.17105263157894737</c:v>
                </c:pt>
                <c:pt idx="8065">
                  <c:v>0.30970149253731344</c:v>
                </c:pt>
                <c:pt idx="8066">
                  <c:v>0.24444444444444444</c:v>
                </c:pt>
                <c:pt idx="8067">
                  <c:v>0.28104575163398682</c:v>
                </c:pt>
                <c:pt idx="8068">
                  <c:v>0.25768321513002374</c:v>
                </c:pt>
                <c:pt idx="8069">
                  <c:v>0.31465517241379309</c:v>
                </c:pt>
                <c:pt idx="8070">
                  <c:v>0.32070707070707077</c:v>
                </c:pt>
                <c:pt idx="8071">
                  <c:v>0.30701754385964913</c:v>
                </c:pt>
                <c:pt idx="8072">
                  <c:v>0.29090909090909089</c:v>
                </c:pt>
                <c:pt idx="8073">
                  <c:v>0.32203389830508472</c:v>
                </c:pt>
                <c:pt idx="8074">
                  <c:v>0.29910714285714285</c:v>
                </c:pt>
                <c:pt idx="8075">
                  <c:v>0.34375</c:v>
                </c:pt>
                <c:pt idx="8076">
                  <c:v>0.29910714285714285</c:v>
                </c:pt>
                <c:pt idx="8077">
                  <c:v>0.29140461215932911</c:v>
                </c:pt>
                <c:pt idx="8078">
                  <c:v>0.28104575163398682</c:v>
                </c:pt>
                <c:pt idx="8079">
                  <c:v>0.27555555555555555</c:v>
                </c:pt>
                <c:pt idx="8080">
                  <c:v>0.32916666666666666</c:v>
                </c:pt>
                <c:pt idx="8081">
                  <c:v>0.29910714285714285</c:v>
                </c:pt>
                <c:pt idx="8082">
                  <c:v>0.28864734299516914</c:v>
                </c:pt>
                <c:pt idx="8083">
                  <c:v>0.32070707070707077</c:v>
                </c:pt>
                <c:pt idx="8084">
                  <c:v>0.32916666666666666</c:v>
                </c:pt>
                <c:pt idx="8085">
                  <c:v>0.27857142857142858</c:v>
                </c:pt>
                <c:pt idx="8086">
                  <c:v>0.34375</c:v>
                </c:pt>
                <c:pt idx="8087">
                  <c:v>0.2</c:v>
                </c:pt>
                <c:pt idx="8088">
                  <c:v>0.28632478632478625</c:v>
                </c:pt>
                <c:pt idx="8089">
                  <c:v>0.33606557377049179</c:v>
                </c:pt>
                <c:pt idx="8090">
                  <c:v>0.22619047619047619</c:v>
                </c:pt>
                <c:pt idx="8091">
                  <c:v>0.29140461215932911</c:v>
                </c:pt>
                <c:pt idx="8092">
                  <c:v>0.29629629629629628</c:v>
                </c:pt>
                <c:pt idx="8093">
                  <c:v>0.29629629629629628</c:v>
                </c:pt>
                <c:pt idx="8094">
                  <c:v>0.25768321513002374</c:v>
                </c:pt>
                <c:pt idx="8095">
                  <c:v>0.31465517241379309</c:v>
                </c:pt>
                <c:pt idx="8096">
                  <c:v>0.21536796536796532</c:v>
                </c:pt>
                <c:pt idx="8097">
                  <c:v>0.24444444444444444</c:v>
                </c:pt>
                <c:pt idx="8098">
                  <c:v>0.25</c:v>
                </c:pt>
                <c:pt idx="8099">
                  <c:v>0.29090909090909089</c:v>
                </c:pt>
                <c:pt idx="8100">
                  <c:v>0.28104575163398682</c:v>
                </c:pt>
                <c:pt idx="8101">
                  <c:v>0.33606557377049179</c:v>
                </c:pt>
                <c:pt idx="8102">
                  <c:v>0.32203389830508472</c:v>
                </c:pt>
                <c:pt idx="8103">
                  <c:v>0.31465517241379309</c:v>
                </c:pt>
                <c:pt idx="8104">
                  <c:v>0.32203389830508472</c:v>
                </c:pt>
                <c:pt idx="8105">
                  <c:v>0.34274193548387094</c:v>
                </c:pt>
                <c:pt idx="8106">
                  <c:v>0.34274193548387094</c:v>
                </c:pt>
                <c:pt idx="8107">
                  <c:v>0.1388888888888889</c:v>
                </c:pt>
                <c:pt idx="8108">
                  <c:v>0.29910714285714285</c:v>
                </c:pt>
                <c:pt idx="8109">
                  <c:v>0.29910714285714285</c:v>
                </c:pt>
                <c:pt idx="8110">
                  <c:v>0.34920634920634919</c:v>
                </c:pt>
                <c:pt idx="8111">
                  <c:v>0.1841563786008231</c:v>
                </c:pt>
                <c:pt idx="8112">
                  <c:v>0.34375</c:v>
                </c:pt>
                <c:pt idx="8113">
                  <c:v>0.24444444444444444</c:v>
                </c:pt>
                <c:pt idx="8114">
                  <c:v>0.29090909090909089</c:v>
                </c:pt>
                <c:pt idx="8115">
                  <c:v>0.34274193548387094</c:v>
                </c:pt>
                <c:pt idx="8116">
                  <c:v>0.34920634920634919</c:v>
                </c:pt>
                <c:pt idx="8117">
                  <c:v>0.34274193548387094</c:v>
                </c:pt>
                <c:pt idx="8118">
                  <c:v>0.26388888888888884</c:v>
                </c:pt>
                <c:pt idx="8119">
                  <c:v>0.34274193548387094</c:v>
                </c:pt>
                <c:pt idx="8120">
                  <c:v>0.29910714285714285</c:v>
                </c:pt>
                <c:pt idx="8121">
                  <c:v>0.31465517241379309</c:v>
                </c:pt>
                <c:pt idx="8122">
                  <c:v>0.30701754385964913</c:v>
                </c:pt>
                <c:pt idx="8123">
                  <c:v>0.27555555555555555</c:v>
                </c:pt>
                <c:pt idx="8124">
                  <c:v>0.29629629629629628</c:v>
                </c:pt>
                <c:pt idx="8125">
                  <c:v>0.32203389830508472</c:v>
                </c:pt>
                <c:pt idx="8126">
                  <c:v>0.31465517241379309</c:v>
                </c:pt>
                <c:pt idx="8127">
                  <c:v>0.32916666666666666</c:v>
                </c:pt>
                <c:pt idx="8128">
                  <c:v>0.32203389830508472</c:v>
                </c:pt>
                <c:pt idx="8129">
                  <c:v>0.29910714285714285</c:v>
                </c:pt>
                <c:pt idx="8130">
                  <c:v>0.29140461215932911</c:v>
                </c:pt>
                <c:pt idx="8131">
                  <c:v>0.1388888888888889</c:v>
                </c:pt>
                <c:pt idx="8132">
                  <c:v>0.26984126984126983</c:v>
                </c:pt>
                <c:pt idx="8133">
                  <c:v>0.25768321513002374</c:v>
                </c:pt>
                <c:pt idx="8134">
                  <c:v>0.25</c:v>
                </c:pt>
                <c:pt idx="8135">
                  <c:v>0.27555555555555555</c:v>
                </c:pt>
                <c:pt idx="8136">
                  <c:v>0.29629629629629628</c:v>
                </c:pt>
                <c:pt idx="8137">
                  <c:v>0.26388888888888884</c:v>
                </c:pt>
                <c:pt idx="8138">
                  <c:v>0.26984126984126983</c:v>
                </c:pt>
                <c:pt idx="8139">
                  <c:v>0.29910714285714285</c:v>
                </c:pt>
                <c:pt idx="8140">
                  <c:v>0.33606557377049179</c:v>
                </c:pt>
                <c:pt idx="8141">
                  <c:v>0.28632478632478625</c:v>
                </c:pt>
                <c:pt idx="8142">
                  <c:v>0.2</c:v>
                </c:pt>
                <c:pt idx="8143">
                  <c:v>0.31465517241379309</c:v>
                </c:pt>
                <c:pt idx="8144">
                  <c:v>0.28104575163398682</c:v>
                </c:pt>
                <c:pt idx="8145">
                  <c:v>0.33606557377049179</c:v>
                </c:pt>
                <c:pt idx="8146">
                  <c:v>0.34920634920634919</c:v>
                </c:pt>
                <c:pt idx="8147">
                  <c:v>0.32916666666666666</c:v>
                </c:pt>
                <c:pt idx="8148">
                  <c:v>0.34274193548387094</c:v>
                </c:pt>
                <c:pt idx="8149">
                  <c:v>0.27555555555555555</c:v>
                </c:pt>
                <c:pt idx="8150">
                  <c:v>0.32070707070707077</c:v>
                </c:pt>
                <c:pt idx="8151">
                  <c:v>0.28632478632478625</c:v>
                </c:pt>
                <c:pt idx="8152">
                  <c:v>0.28632478632478625</c:v>
                </c:pt>
                <c:pt idx="8153">
                  <c:v>0.34920634920634919</c:v>
                </c:pt>
                <c:pt idx="8154">
                  <c:v>0.29140461215932911</c:v>
                </c:pt>
                <c:pt idx="8155">
                  <c:v>0.14285714285714285</c:v>
                </c:pt>
                <c:pt idx="8156">
                  <c:v>0.29090909090909089</c:v>
                </c:pt>
                <c:pt idx="8157">
                  <c:v>0.25120772946859909</c:v>
                </c:pt>
                <c:pt idx="8158">
                  <c:v>0.26388888888888884</c:v>
                </c:pt>
                <c:pt idx="8159">
                  <c:v>0.29140461215932911</c:v>
                </c:pt>
                <c:pt idx="8160">
                  <c:v>0.29910714285714285</c:v>
                </c:pt>
                <c:pt idx="8161">
                  <c:v>0.33606557377049179</c:v>
                </c:pt>
                <c:pt idx="8162">
                  <c:v>0.34274193548387094</c:v>
                </c:pt>
                <c:pt idx="8163">
                  <c:v>0.29140461215932911</c:v>
                </c:pt>
                <c:pt idx="8164">
                  <c:v>0.32916666666666666</c:v>
                </c:pt>
                <c:pt idx="8165">
                  <c:v>0.27555555555555555</c:v>
                </c:pt>
                <c:pt idx="8166">
                  <c:v>0.26388888888888884</c:v>
                </c:pt>
                <c:pt idx="8167">
                  <c:v>0.30701754385964913</c:v>
                </c:pt>
                <c:pt idx="8168">
                  <c:v>0.27857142857142858</c:v>
                </c:pt>
                <c:pt idx="8169">
                  <c:v>0.27555555555555555</c:v>
                </c:pt>
                <c:pt idx="8170">
                  <c:v>0.22619047619047619</c:v>
                </c:pt>
                <c:pt idx="8171">
                  <c:v>0.30970149253731344</c:v>
                </c:pt>
                <c:pt idx="8172">
                  <c:v>0.32203389830508472</c:v>
                </c:pt>
                <c:pt idx="8173">
                  <c:v>0.29140461215932911</c:v>
                </c:pt>
                <c:pt idx="8174">
                  <c:v>0.28632478632478625</c:v>
                </c:pt>
                <c:pt idx="8175">
                  <c:v>0.34375</c:v>
                </c:pt>
                <c:pt idx="8176">
                  <c:v>0.34375</c:v>
                </c:pt>
                <c:pt idx="8177">
                  <c:v>0.34274193548387094</c:v>
                </c:pt>
                <c:pt idx="8178">
                  <c:v>0.33205128205128198</c:v>
                </c:pt>
                <c:pt idx="8179">
                  <c:v>0.34375</c:v>
                </c:pt>
                <c:pt idx="8180">
                  <c:v>0.29910714285714285</c:v>
                </c:pt>
                <c:pt idx="8181">
                  <c:v>0.25120772946859909</c:v>
                </c:pt>
                <c:pt idx="8182">
                  <c:v>0.34920634920634919</c:v>
                </c:pt>
                <c:pt idx="8183">
                  <c:v>0.32203389830508472</c:v>
                </c:pt>
                <c:pt idx="8184">
                  <c:v>0.27857142857142858</c:v>
                </c:pt>
                <c:pt idx="8185">
                  <c:v>0.34274193548387094</c:v>
                </c:pt>
                <c:pt idx="8186">
                  <c:v>0.24444444444444444</c:v>
                </c:pt>
                <c:pt idx="8187">
                  <c:v>0.32203389830508472</c:v>
                </c:pt>
                <c:pt idx="8188">
                  <c:v>0.29910714285714285</c:v>
                </c:pt>
                <c:pt idx="8189">
                  <c:v>0.15384615384615394</c:v>
                </c:pt>
                <c:pt idx="8190">
                  <c:v>0.29910714285714285</c:v>
                </c:pt>
                <c:pt idx="8191">
                  <c:v>0.27857142857142858</c:v>
                </c:pt>
                <c:pt idx="8192">
                  <c:v>0.29090909090909089</c:v>
                </c:pt>
                <c:pt idx="8193">
                  <c:v>0.32916666666666666</c:v>
                </c:pt>
                <c:pt idx="8194">
                  <c:v>0.32203389830508472</c:v>
                </c:pt>
                <c:pt idx="8195">
                  <c:v>0.30701754385964913</c:v>
                </c:pt>
                <c:pt idx="8196">
                  <c:v>0.31465517241379309</c:v>
                </c:pt>
                <c:pt idx="8197">
                  <c:v>0.29629629629629628</c:v>
                </c:pt>
                <c:pt idx="8198">
                  <c:v>0.28104575163398682</c:v>
                </c:pt>
                <c:pt idx="8199">
                  <c:v>0.32203389830508472</c:v>
                </c:pt>
                <c:pt idx="8200">
                  <c:v>0.1858974358974359</c:v>
                </c:pt>
                <c:pt idx="8201">
                  <c:v>0.26388888888888884</c:v>
                </c:pt>
                <c:pt idx="8202">
                  <c:v>0.28632478632478625</c:v>
                </c:pt>
                <c:pt idx="8203">
                  <c:v>0.24444444444444444</c:v>
                </c:pt>
                <c:pt idx="8204">
                  <c:v>0.21341463414634146</c:v>
                </c:pt>
                <c:pt idx="8205">
                  <c:v>0.34375</c:v>
                </c:pt>
                <c:pt idx="8206">
                  <c:v>0.33205128205128198</c:v>
                </c:pt>
                <c:pt idx="8207">
                  <c:v>0.29910714285714285</c:v>
                </c:pt>
                <c:pt idx="8208">
                  <c:v>0.29910714285714285</c:v>
                </c:pt>
                <c:pt idx="8209">
                  <c:v>0.34375</c:v>
                </c:pt>
                <c:pt idx="8210">
                  <c:v>0.28104575163398682</c:v>
                </c:pt>
                <c:pt idx="8211">
                  <c:v>0.31465517241379309</c:v>
                </c:pt>
                <c:pt idx="8212">
                  <c:v>0.29629629629629628</c:v>
                </c:pt>
                <c:pt idx="8213">
                  <c:v>0.27555555555555555</c:v>
                </c:pt>
                <c:pt idx="8214">
                  <c:v>0.32916666666666666</c:v>
                </c:pt>
                <c:pt idx="8215">
                  <c:v>0.29090909090909089</c:v>
                </c:pt>
                <c:pt idx="8216">
                  <c:v>0.31465517241379309</c:v>
                </c:pt>
                <c:pt idx="8217">
                  <c:v>0.30701754385964913</c:v>
                </c:pt>
                <c:pt idx="8218">
                  <c:v>0.29090909090909089</c:v>
                </c:pt>
                <c:pt idx="8219">
                  <c:v>0.33606557377049179</c:v>
                </c:pt>
                <c:pt idx="8220">
                  <c:v>0.32203389830508472</c:v>
                </c:pt>
                <c:pt idx="8221">
                  <c:v>0.31465517241379309</c:v>
                </c:pt>
                <c:pt idx="8222">
                  <c:v>0.27555555555555555</c:v>
                </c:pt>
                <c:pt idx="8223">
                  <c:v>0.31465517241379309</c:v>
                </c:pt>
                <c:pt idx="8224">
                  <c:v>0.26388888888888884</c:v>
                </c:pt>
                <c:pt idx="8225">
                  <c:v>0.29090909090909089</c:v>
                </c:pt>
                <c:pt idx="8226">
                  <c:v>0.1388888888888889</c:v>
                </c:pt>
                <c:pt idx="8227">
                  <c:v>0.29140461215932911</c:v>
                </c:pt>
                <c:pt idx="8228">
                  <c:v>0.34920634920634919</c:v>
                </c:pt>
                <c:pt idx="8229">
                  <c:v>0.23837209302325582</c:v>
                </c:pt>
                <c:pt idx="8230">
                  <c:v>0.23837209302325582</c:v>
                </c:pt>
                <c:pt idx="8231">
                  <c:v>0.21341463414634146</c:v>
                </c:pt>
                <c:pt idx="8232">
                  <c:v>0.32916666666666666</c:v>
                </c:pt>
                <c:pt idx="8233">
                  <c:v>0.28632478632478625</c:v>
                </c:pt>
                <c:pt idx="8234">
                  <c:v>0.28104575163398682</c:v>
                </c:pt>
                <c:pt idx="8235">
                  <c:v>0.28632478632478625</c:v>
                </c:pt>
                <c:pt idx="8236">
                  <c:v>0.27555555555555555</c:v>
                </c:pt>
                <c:pt idx="8237">
                  <c:v>0.34274193548387094</c:v>
                </c:pt>
                <c:pt idx="8238">
                  <c:v>0.32203389830508472</c:v>
                </c:pt>
                <c:pt idx="8239">
                  <c:v>0.17105263157894737</c:v>
                </c:pt>
                <c:pt idx="8240">
                  <c:v>0.29910714285714285</c:v>
                </c:pt>
                <c:pt idx="8241">
                  <c:v>0.25120772946859909</c:v>
                </c:pt>
                <c:pt idx="8242">
                  <c:v>0.32070707070707077</c:v>
                </c:pt>
                <c:pt idx="8243">
                  <c:v>0.33606557377049179</c:v>
                </c:pt>
                <c:pt idx="8244">
                  <c:v>0.33606557377049179</c:v>
                </c:pt>
                <c:pt idx="8245">
                  <c:v>0.25768321513002374</c:v>
                </c:pt>
                <c:pt idx="8246">
                  <c:v>0.34375</c:v>
                </c:pt>
                <c:pt idx="8247">
                  <c:v>0.32070707070707077</c:v>
                </c:pt>
                <c:pt idx="8248">
                  <c:v>0.1858974358974359</c:v>
                </c:pt>
                <c:pt idx="8249">
                  <c:v>0.25120772946859909</c:v>
                </c:pt>
                <c:pt idx="8250">
                  <c:v>0.29140461215932911</c:v>
                </c:pt>
                <c:pt idx="8251">
                  <c:v>0.21341463414634146</c:v>
                </c:pt>
                <c:pt idx="8252">
                  <c:v>0.33205128205128198</c:v>
                </c:pt>
                <c:pt idx="8253">
                  <c:v>0.28104575163398682</c:v>
                </c:pt>
                <c:pt idx="8254">
                  <c:v>0.25120772946859909</c:v>
                </c:pt>
                <c:pt idx="8255">
                  <c:v>0.26984126984126983</c:v>
                </c:pt>
                <c:pt idx="8256">
                  <c:v>0.29090909090909089</c:v>
                </c:pt>
                <c:pt idx="8257">
                  <c:v>0.29629629629629628</c:v>
                </c:pt>
                <c:pt idx="8258">
                  <c:v>0.1388888888888889</c:v>
                </c:pt>
                <c:pt idx="8259">
                  <c:v>0.19106699751861031</c:v>
                </c:pt>
                <c:pt idx="8260">
                  <c:v>0.30701754385964913</c:v>
                </c:pt>
                <c:pt idx="8261">
                  <c:v>0.24444444444444444</c:v>
                </c:pt>
                <c:pt idx="8262">
                  <c:v>0.29140461215932911</c:v>
                </c:pt>
                <c:pt idx="8263">
                  <c:v>0.29140461215932911</c:v>
                </c:pt>
                <c:pt idx="8264">
                  <c:v>0.28864734299516914</c:v>
                </c:pt>
                <c:pt idx="8265">
                  <c:v>0.29140461215932911</c:v>
                </c:pt>
                <c:pt idx="8266">
                  <c:v>0.34920634920634919</c:v>
                </c:pt>
                <c:pt idx="8267">
                  <c:v>0.29140461215932911</c:v>
                </c:pt>
                <c:pt idx="8268">
                  <c:v>0.31465517241379309</c:v>
                </c:pt>
                <c:pt idx="8269">
                  <c:v>0.29910714285714285</c:v>
                </c:pt>
                <c:pt idx="8270">
                  <c:v>0.29629629629629628</c:v>
                </c:pt>
                <c:pt idx="8271">
                  <c:v>0.30970149253731344</c:v>
                </c:pt>
                <c:pt idx="8272">
                  <c:v>0.34920634920634919</c:v>
                </c:pt>
                <c:pt idx="8273">
                  <c:v>0.32203389830508472</c:v>
                </c:pt>
                <c:pt idx="8274">
                  <c:v>0.34274193548387094</c:v>
                </c:pt>
                <c:pt idx="8275">
                  <c:v>0.32916666666666666</c:v>
                </c:pt>
                <c:pt idx="8276">
                  <c:v>0.28104575163398682</c:v>
                </c:pt>
                <c:pt idx="8277">
                  <c:v>0.32203389830508472</c:v>
                </c:pt>
                <c:pt idx="8278">
                  <c:v>0.33205128205128198</c:v>
                </c:pt>
                <c:pt idx="8279">
                  <c:v>0.25120772946859909</c:v>
                </c:pt>
                <c:pt idx="8280">
                  <c:v>0.17105263157894737</c:v>
                </c:pt>
                <c:pt idx="8281">
                  <c:v>0.33205128205128198</c:v>
                </c:pt>
                <c:pt idx="8282">
                  <c:v>0.34920634920634919</c:v>
                </c:pt>
                <c:pt idx="8283">
                  <c:v>0.29090909090909089</c:v>
                </c:pt>
                <c:pt idx="8284">
                  <c:v>0.29910714285714285</c:v>
                </c:pt>
                <c:pt idx="8285">
                  <c:v>0.30701754385964913</c:v>
                </c:pt>
                <c:pt idx="8286">
                  <c:v>0.32070707070707077</c:v>
                </c:pt>
                <c:pt idx="8287">
                  <c:v>0.25120772946859909</c:v>
                </c:pt>
                <c:pt idx="8288">
                  <c:v>0.29629629629629628</c:v>
                </c:pt>
                <c:pt idx="8289">
                  <c:v>0.32203389830508472</c:v>
                </c:pt>
                <c:pt idx="8290">
                  <c:v>0.34274193548387094</c:v>
                </c:pt>
                <c:pt idx="8291">
                  <c:v>0.29140461215932911</c:v>
                </c:pt>
                <c:pt idx="8292">
                  <c:v>0.25120772946859909</c:v>
                </c:pt>
                <c:pt idx="8293">
                  <c:v>0.29629629629629628</c:v>
                </c:pt>
                <c:pt idx="8294">
                  <c:v>0.1858974358974359</c:v>
                </c:pt>
                <c:pt idx="8295">
                  <c:v>0.26877934272300463</c:v>
                </c:pt>
                <c:pt idx="8296">
                  <c:v>0.29090909090909089</c:v>
                </c:pt>
                <c:pt idx="8297">
                  <c:v>0.30970149253731344</c:v>
                </c:pt>
                <c:pt idx="8298">
                  <c:v>0.25120772946859909</c:v>
                </c:pt>
                <c:pt idx="8299">
                  <c:v>0.31465517241379309</c:v>
                </c:pt>
                <c:pt idx="8300">
                  <c:v>0.32203389830508472</c:v>
                </c:pt>
                <c:pt idx="8301">
                  <c:v>0.26984126984126983</c:v>
                </c:pt>
                <c:pt idx="8302">
                  <c:v>0.32916666666666666</c:v>
                </c:pt>
                <c:pt idx="8303">
                  <c:v>0.21341463414634146</c:v>
                </c:pt>
                <c:pt idx="8304">
                  <c:v>0.29090909090909089</c:v>
                </c:pt>
                <c:pt idx="8305">
                  <c:v>0.24444444444444444</c:v>
                </c:pt>
                <c:pt idx="8306">
                  <c:v>0.1858974358974359</c:v>
                </c:pt>
                <c:pt idx="8307">
                  <c:v>0.34375</c:v>
                </c:pt>
                <c:pt idx="8308">
                  <c:v>0.1388888888888889</c:v>
                </c:pt>
                <c:pt idx="8309">
                  <c:v>0.28632478632478625</c:v>
                </c:pt>
                <c:pt idx="8310">
                  <c:v>0.26984126984126983</c:v>
                </c:pt>
                <c:pt idx="8311">
                  <c:v>0.1858974358974359</c:v>
                </c:pt>
                <c:pt idx="8312">
                  <c:v>0.22619047619047619</c:v>
                </c:pt>
                <c:pt idx="8313">
                  <c:v>0.33205128205128198</c:v>
                </c:pt>
                <c:pt idx="8314">
                  <c:v>0.27857142857142858</c:v>
                </c:pt>
                <c:pt idx="8315">
                  <c:v>0.24444444444444444</c:v>
                </c:pt>
                <c:pt idx="8316">
                  <c:v>0.28104575163398682</c:v>
                </c:pt>
                <c:pt idx="8317">
                  <c:v>0.31465517241379309</c:v>
                </c:pt>
                <c:pt idx="8318">
                  <c:v>0.33606557377049179</c:v>
                </c:pt>
                <c:pt idx="8319">
                  <c:v>0.34920634920634919</c:v>
                </c:pt>
                <c:pt idx="8320">
                  <c:v>0.31465517241379309</c:v>
                </c:pt>
                <c:pt idx="8321">
                  <c:v>0.26984126984126983</c:v>
                </c:pt>
                <c:pt idx="8322">
                  <c:v>0.32203389830508472</c:v>
                </c:pt>
                <c:pt idx="8323">
                  <c:v>0.29090909090909089</c:v>
                </c:pt>
                <c:pt idx="8324">
                  <c:v>0.29910714285714285</c:v>
                </c:pt>
                <c:pt idx="8325">
                  <c:v>0.2592592592592593</c:v>
                </c:pt>
                <c:pt idx="8326">
                  <c:v>0.25768321513002374</c:v>
                </c:pt>
                <c:pt idx="8327">
                  <c:v>0.29629629629629628</c:v>
                </c:pt>
                <c:pt idx="8328">
                  <c:v>0.28864734299516914</c:v>
                </c:pt>
                <c:pt idx="8329">
                  <c:v>0.31465517241379309</c:v>
                </c:pt>
                <c:pt idx="8330">
                  <c:v>0.34375</c:v>
                </c:pt>
                <c:pt idx="8331">
                  <c:v>0.29629629629629628</c:v>
                </c:pt>
                <c:pt idx="8332">
                  <c:v>0.33205128205128198</c:v>
                </c:pt>
                <c:pt idx="8333">
                  <c:v>0.29629629629629628</c:v>
                </c:pt>
                <c:pt idx="8334">
                  <c:v>0.25</c:v>
                </c:pt>
                <c:pt idx="8335">
                  <c:v>0.25</c:v>
                </c:pt>
                <c:pt idx="8336">
                  <c:v>0.21341463414634146</c:v>
                </c:pt>
                <c:pt idx="8337">
                  <c:v>0.34274193548387094</c:v>
                </c:pt>
                <c:pt idx="8338">
                  <c:v>0.31465517241379309</c:v>
                </c:pt>
                <c:pt idx="8339">
                  <c:v>0.29090909090909089</c:v>
                </c:pt>
                <c:pt idx="8340">
                  <c:v>0.30701754385964913</c:v>
                </c:pt>
                <c:pt idx="8341">
                  <c:v>0.25</c:v>
                </c:pt>
                <c:pt idx="8342">
                  <c:v>0.32916666666666666</c:v>
                </c:pt>
                <c:pt idx="8343">
                  <c:v>0.25120772946859909</c:v>
                </c:pt>
                <c:pt idx="8344">
                  <c:v>0.27555555555555555</c:v>
                </c:pt>
                <c:pt idx="8345">
                  <c:v>0.34274193548387094</c:v>
                </c:pt>
                <c:pt idx="8346">
                  <c:v>0.25768321513002374</c:v>
                </c:pt>
                <c:pt idx="8347">
                  <c:v>0.25</c:v>
                </c:pt>
                <c:pt idx="8348">
                  <c:v>0.34920634920634919</c:v>
                </c:pt>
                <c:pt idx="8349">
                  <c:v>0.25120772946859909</c:v>
                </c:pt>
                <c:pt idx="8350">
                  <c:v>0.33606557377049179</c:v>
                </c:pt>
                <c:pt idx="8351">
                  <c:v>0.27555555555555555</c:v>
                </c:pt>
                <c:pt idx="8352">
                  <c:v>0.23837209302325582</c:v>
                </c:pt>
                <c:pt idx="8353">
                  <c:v>0.33606557377049179</c:v>
                </c:pt>
                <c:pt idx="8354">
                  <c:v>0.25120772946859909</c:v>
                </c:pt>
                <c:pt idx="8355">
                  <c:v>0.29629629629629628</c:v>
                </c:pt>
                <c:pt idx="8356">
                  <c:v>0.29629629629629628</c:v>
                </c:pt>
                <c:pt idx="8357">
                  <c:v>0.25120772946859909</c:v>
                </c:pt>
                <c:pt idx="8358">
                  <c:v>0.28632478632478625</c:v>
                </c:pt>
                <c:pt idx="8359">
                  <c:v>0.21341463414634146</c:v>
                </c:pt>
                <c:pt idx="8360">
                  <c:v>0.29090909090909089</c:v>
                </c:pt>
                <c:pt idx="8361">
                  <c:v>0.30701754385964913</c:v>
                </c:pt>
                <c:pt idx="8362">
                  <c:v>0.28632478632478625</c:v>
                </c:pt>
                <c:pt idx="8363">
                  <c:v>0.28632478632478625</c:v>
                </c:pt>
                <c:pt idx="8364">
                  <c:v>0.31465517241379309</c:v>
                </c:pt>
                <c:pt idx="8365">
                  <c:v>0.25768321513002374</c:v>
                </c:pt>
                <c:pt idx="8366">
                  <c:v>0.25768321513002374</c:v>
                </c:pt>
                <c:pt idx="8367">
                  <c:v>0.34375</c:v>
                </c:pt>
                <c:pt idx="8368">
                  <c:v>0.32203389830508472</c:v>
                </c:pt>
                <c:pt idx="8369">
                  <c:v>0.25</c:v>
                </c:pt>
                <c:pt idx="8370">
                  <c:v>0.21341463414634146</c:v>
                </c:pt>
                <c:pt idx="8371">
                  <c:v>0.23837209302325582</c:v>
                </c:pt>
                <c:pt idx="8372">
                  <c:v>0.26388888888888884</c:v>
                </c:pt>
                <c:pt idx="8373">
                  <c:v>0.30701754385964913</c:v>
                </c:pt>
                <c:pt idx="8374">
                  <c:v>0.27857142857142858</c:v>
                </c:pt>
                <c:pt idx="8375">
                  <c:v>0.25120772946859909</c:v>
                </c:pt>
                <c:pt idx="8376">
                  <c:v>0.29090909090909089</c:v>
                </c:pt>
                <c:pt idx="8377">
                  <c:v>0.27555555555555555</c:v>
                </c:pt>
                <c:pt idx="8378">
                  <c:v>0.28104575163398682</c:v>
                </c:pt>
                <c:pt idx="8379">
                  <c:v>0.27555555555555555</c:v>
                </c:pt>
                <c:pt idx="8380">
                  <c:v>0.31465517241379309</c:v>
                </c:pt>
                <c:pt idx="8381">
                  <c:v>0.29140461215932911</c:v>
                </c:pt>
                <c:pt idx="8382">
                  <c:v>0.27555555555555555</c:v>
                </c:pt>
                <c:pt idx="8383">
                  <c:v>0.34274193548387094</c:v>
                </c:pt>
                <c:pt idx="8384">
                  <c:v>0.34920634920634919</c:v>
                </c:pt>
                <c:pt idx="8385">
                  <c:v>0.32203389830508472</c:v>
                </c:pt>
                <c:pt idx="8386">
                  <c:v>0.2</c:v>
                </c:pt>
                <c:pt idx="8387">
                  <c:v>0.29140461215932911</c:v>
                </c:pt>
                <c:pt idx="8388">
                  <c:v>0.28632478632478625</c:v>
                </c:pt>
                <c:pt idx="8389">
                  <c:v>0.23837209302325582</c:v>
                </c:pt>
                <c:pt idx="8390">
                  <c:v>0.29910714285714285</c:v>
                </c:pt>
                <c:pt idx="8391">
                  <c:v>0.23837209302325582</c:v>
                </c:pt>
                <c:pt idx="8392">
                  <c:v>0.33205128205128198</c:v>
                </c:pt>
                <c:pt idx="8393">
                  <c:v>0.33606557377049179</c:v>
                </c:pt>
                <c:pt idx="8394">
                  <c:v>0.26984126984126983</c:v>
                </c:pt>
                <c:pt idx="8395">
                  <c:v>0.29910714285714285</c:v>
                </c:pt>
                <c:pt idx="8396">
                  <c:v>0.24444444444444444</c:v>
                </c:pt>
                <c:pt idx="8397">
                  <c:v>0.29140461215932911</c:v>
                </c:pt>
                <c:pt idx="8398">
                  <c:v>0.29910714285714285</c:v>
                </c:pt>
                <c:pt idx="8399">
                  <c:v>0.23837209302325582</c:v>
                </c:pt>
                <c:pt idx="8400">
                  <c:v>0.26984126984126983</c:v>
                </c:pt>
                <c:pt idx="8401">
                  <c:v>0.25120772946859909</c:v>
                </c:pt>
                <c:pt idx="8402">
                  <c:v>0.29910714285714285</c:v>
                </c:pt>
                <c:pt idx="8403">
                  <c:v>0.23837209302325582</c:v>
                </c:pt>
                <c:pt idx="8404">
                  <c:v>0.33606557377049179</c:v>
                </c:pt>
                <c:pt idx="8405">
                  <c:v>0.29629629629629628</c:v>
                </c:pt>
                <c:pt idx="8406">
                  <c:v>0.25768321513002374</c:v>
                </c:pt>
                <c:pt idx="8407">
                  <c:v>0.29629629629629628</c:v>
                </c:pt>
                <c:pt idx="8408">
                  <c:v>0.24444444444444444</c:v>
                </c:pt>
                <c:pt idx="8409">
                  <c:v>0.31465517241379309</c:v>
                </c:pt>
                <c:pt idx="8410">
                  <c:v>0.25120772946859909</c:v>
                </c:pt>
                <c:pt idx="8411">
                  <c:v>0.25768321513002374</c:v>
                </c:pt>
                <c:pt idx="8412">
                  <c:v>0.32203389830508472</c:v>
                </c:pt>
                <c:pt idx="8413">
                  <c:v>0.21341463414634146</c:v>
                </c:pt>
                <c:pt idx="8414">
                  <c:v>0.24444444444444444</c:v>
                </c:pt>
                <c:pt idx="8415">
                  <c:v>0.32070707070707077</c:v>
                </c:pt>
                <c:pt idx="8416">
                  <c:v>0.28104575163398682</c:v>
                </c:pt>
                <c:pt idx="8417">
                  <c:v>0.29910714285714285</c:v>
                </c:pt>
                <c:pt idx="8418">
                  <c:v>0.27857142857142858</c:v>
                </c:pt>
                <c:pt idx="8419">
                  <c:v>0.31465517241379309</c:v>
                </c:pt>
                <c:pt idx="8420">
                  <c:v>0.33606557377049179</c:v>
                </c:pt>
                <c:pt idx="8421">
                  <c:v>0.29910714285714285</c:v>
                </c:pt>
                <c:pt idx="8422">
                  <c:v>0.23837209302325582</c:v>
                </c:pt>
                <c:pt idx="8423">
                  <c:v>0.25768321513002374</c:v>
                </c:pt>
                <c:pt idx="8424">
                  <c:v>0.28632478632478625</c:v>
                </c:pt>
                <c:pt idx="8425">
                  <c:v>0.27555555555555555</c:v>
                </c:pt>
                <c:pt idx="8426">
                  <c:v>0.31465517241379309</c:v>
                </c:pt>
                <c:pt idx="8427">
                  <c:v>0.30701754385964913</c:v>
                </c:pt>
                <c:pt idx="8428">
                  <c:v>0.29910714285714285</c:v>
                </c:pt>
                <c:pt idx="8429">
                  <c:v>0.30701754385964913</c:v>
                </c:pt>
                <c:pt idx="8430">
                  <c:v>0.25120772946859909</c:v>
                </c:pt>
                <c:pt idx="8431">
                  <c:v>0.29090909090909089</c:v>
                </c:pt>
                <c:pt idx="8432">
                  <c:v>0.25</c:v>
                </c:pt>
                <c:pt idx="8433">
                  <c:v>0.30701754385964913</c:v>
                </c:pt>
                <c:pt idx="8434">
                  <c:v>0.25</c:v>
                </c:pt>
                <c:pt idx="8435">
                  <c:v>0.32203389830508472</c:v>
                </c:pt>
                <c:pt idx="8436">
                  <c:v>0.25</c:v>
                </c:pt>
                <c:pt idx="8437">
                  <c:v>0.32070707070707077</c:v>
                </c:pt>
                <c:pt idx="8438">
                  <c:v>0.28104575163398682</c:v>
                </c:pt>
                <c:pt idx="8439">
                  <c:v>0.34274193548387094</c:v>
                </c:pt>
                <c:pt idx="8440">
                  <c:v>0.29090909090909089</c:v>
                </c:pt>
                <c:pt idx="8441">
                  <c:v>0.33205128205128198</c:v>
                </c:pt>
                <c:pt idx="8442">
                  <c:v>0.27857142857142858</c:v>
                </c:pt>
                <c:pt idx="8443">
                  <c:v>0.30701754385964913</c:v>
                </c:pt>
                <c:pt idx="8444">
                  <c:v>0.29090909090909089</c:v>
                </c:pt>
                <c:pt idx="8445">
                  <c:v>0.28632478632478625</c:v>
                </c:pt>
                <c:pt idx="8446">
                  <c:v>0.26984126984126983</c:v>
                </c:pt>
                <c:pt idx="8447">
                  <c:v>0.29629629629629628</c:v>
                </c:pt>
                <c:pt idx="8448">
                  <c:v>0.28104575163398682</c:v>
                </c:pt>
                <c:pt idx="8449">
                  <c:v>0.30970149253731344</c:v>
                </c:pt>
                <c:pt idx="8450">
                  <c:v>0.32203389830508472</c:v>
                </c:pt>
                <c:pt idx="8451">
                  <c:v>0.27555555555555555</c:v>
                </c:pt>
                <c:pt idx="8452">
                  <c:v>0.31465517241379309</c:v>
                </c:pt>
                <c:pt idx="8453">
                  <c:v>0.29629629629629628</c:v>
                </c:pt>
                <c:pt idx="8454">
                  <c:v>0.27555555555555555</c:v>
                </c:pt>
                <c:pt idx="8455">
                  <c:v>0.29140461215932911</c:v>
                </c:pt>
                <c:pt idx="8456">
                  <c:v>0.32203389830508472</c:v>
                </c:pt>
                <c:pt idx="8457">
                  <c:v>0.25768321513002374</c:v>
                </c:pt>
                <c:pt idx="8458">
                  <c:v>0.26388888888888884</c:v>
                </c:pt>
                <c:pt idx="8459">
                  <c:v>0.33205128205128198</c:v>
                </c:pt>
                <c:pt idx="8460">
                  <c:v>0.22619047619047619</c:v>
                </c:pt>
                <c:pt idx="8461">
                  <c:v>0.28104575163398682</c:v>
                </c:pt>
                <c:pt idx="8462">
                  <c:v>0.32916666666666666</c:v>
                </c:pt>
                <c:pt idx="8463">
                  <c:v>0.25</c:v>
                </c:pt>
                <c:pt idx="8464">
                  <c:v>0.28632478632478625</c:v>
                </c:pt>
                <c:pt idx="8465">
                  <c:v>0.26984126984126983</c:v>
                </c:pt>
                <c:pt idx="8466">
                  <c:v>0.24444444444444444</c:v>
                </c:pt>
                <c:pt idx="8467">
                  <c:v>0.33205128205128198</c:v>
                </c:pt>
                <c:pt idx="8468">
                  <c:v>0.27857142857142858</c:v>
                </c:pt>
                <c:pt idx="8469">
                  <c:v>0.32203389830508472</c:v>
                </c:pt>
                <c:pt idx="8470">
                  <c:v>0.25</c:v>
                </c:pt>
                <c:pt idx="8471">
                  <c:v>0.34274193548387094</c:v>
                </c:pt>
                <c:pt idx="8472">
                  <c:v>0.32203389830508472</c:v>
                </c:pt>
                <c:pt idx="8473">
                  <c:v>0.25</c:v>
                </c:pt>
                <c:pt idx="8474">
                  <c:v>0.25120772946859909</c:v>
                </c:pt>
                <c:pt idx="8475">
                  <c:v>0.32916666666666666</c:v>
                </c:pt>
                <c:pt idx="8476">
                  <c:v>0.32203389830508472</c:v>
                </c:pt>
                <c:pt idx="8477">
                  <c:v>0.27555555555555555</c:v>
                </c:pt>
                <c:pt idx="8478">
                  <c:v>0.30701754385964913</c:v>
                </c:pt>
                <c:pt idx="8479">
                  <c:v>0.33606557377049179</c:v>
                </c:pt>
                <c:pt idx="8480">
                  <c:v>0.1696787148594377</c:v>
                </c:pt>
                <c:pt idx="8481">
                  <c:v>0.29910714285714285</c:v>
                </c:pt>
                <c:pt idx="8482">
                  <c:v>0.32203389830508472</c:v>
                </c:pt>
                <c:pt idx="8483">
                  <c:v>0.25</c:v>
                </c:pt>
                <c:pt idx="8484">
                  <c:v>0.25768321513002374</c:v>
                </c:pt>
                <c:pt idx="8485">
                  <c:v>0.29901960784313719</c:v>
                </c:pt>
                <c:pt idx="8486">
                  <c:v>0.29090909090909089</c:v>
                </c:pt>
                <c:pt idx="8487">
                  <c:v>0.33205128205128198</c:v>
                </c:pt>
                <c:pt idx="8488">
                  <c:v>0.24444444444444444</c:v>
                </c:pt>
                <c:pt idx="8489">
                  <c:v>0.32203389830508472</c:v>
                </c:pt>
                <c:pt idx="8490">
                  <c:v>0.2</c:v>
                </c:pt>
                <c:pt idx="8491">
                  <c:v>0.26984126984126983</c:v>
                </c:pt>
                <c:pt idx="8492">
                  <c:v>0.27555555555555555</c:v>
                </c:pt>
                <c:pt idx="8493">
                  <c:v>0.29090909090909089</c:v>
                </c:pt>
                <c:pt idx="8494">
                  <c:v>0.34920634920634919</c:v>
                </c:pt>
                <c:pt idx="8495">
                  <c:v>0.29140461215932911</c:v>
                </c:pt>
                <c:pt idx="8496">
                  <c:v>0.32916666666666666</c:v>
                </c:pt>
                <c:pt idx="8497">
                  <c:v>0.19936708860759494</c:v>
                </c:pt>
                <c:pt idx="8498">
                  <c:v>0.26984126984126983</c:v>
                </c:pt>
                <c:pt idx="8499">
                  <c:v>0.17105263157894737</c:v>
                </c:pt>
                <c:pt idx="8500">
                  <c:v>0.17105263157894737</c:v>
                </c:pt>
                <c:pt idx="8501">
                  <c:v>0.29140461215932911</c:v>
                </c:pt>
                <c:pt idx="8502">
                  <c:v>0.30970149253731344</c:v>
                </c:pt>
                <c:pt idx="8503">
                  <c:v>0.27555555555555555</c:v>
                </c:pt>
                <c:pt idx="8504">
                  <c:v>0.26984126984126983</c:v>
                </c:pt>
                <c:pt idx="8505">
                  <c:v>0.25</c:v>
                </c:pt>
                <c:pt idx="8506">
                  <c:v>0.34274193548387094</c:v>
                </c:pt>
                <c:pt idx="8507">
                  <c:v>0.30701754385964913</c:v>
                </c:pt>
                <c:pt idx="8508">
                  <c:v>0.29140461215932911</c:v>
                </c:pt>
                <c:pt idx="8509">
                  <c:v>0.25</c:v>
                </c:pt>
                <c:pt idx="8510">
                  <c:v>0.30701754385964913</c:v>
                </c:pt>
                <c:pt idx="8511">
                  <c:v>0.30970149253731344</c:v>
                </c:pt>
                <c:pt idx="8512">
                  <c:v>0.34375</c:v>
                </c:pt>
                <c:pt idx="8513">
                  <c:v>0.33606557377049179</c:v>
                </c:pt>
                <c:pt idx="8514">
                  <c:v>0.29140461215932911</c:v>
                </c:pt>
                <c:pt idx="8515">
                  <c:v>0.33205128205128198</c:v>
                </c:pt>
                <c:pt idx="8516">
                  <c:v>0.32070707070707077</c:v>
                </c:pt>
                <c:pt idx="8517">
                  <c:v>0.30970149253731344</c:v>
                </c:pt>
                <c:pt idx="8518">
                  <c:v>0.28632478632478625</c:v>
                </c:pt>
                <c:pt idx="8519">
                  <c:v>0.32070707070707077</c:v>
                </c:pt>
                <c:pt idx="8520">
                  <c:v>0.29090909090909089</c:v>
                </c:pt>
                <c:pt idx="8521">
                  <c:v>0.28632478632478625</c:v>
                </c:pt>
                <c:pt idx="8522">
                  <c:v>0.20726495726495733</c:v>
                </c:pt>
                <c:pt idx="8523">
                  <c:v>0.32070707070707077</c:v>
                </c:pt>
                <c:pt idx="8524">
                  <c:v>0.26388888888888884</c:v>
                </c:pt>
                <c:pt idx="8525">
                  <c:v>0.34274193548387094</c:v>
                </c:pt>
                <c:pt idx="8526">
                  <c:v>0.32070707070707077</c:v>
                </c:pt>
                <c:pt idx="8527">
                  <c:v>0.26388888888888884</c:v>
                </c:pt>
                <c:pt idx="8528">
                  <c:v>0.29090909090909089</c:v>
                </c:pt>
                <c:pt idx="8529">
                  <c:v>0.26984126984126983</c:v>
                </c:pt>
                <c:pt idx="8530">
                  <c:v>0.29140461215932911</c:v>
                </c:pt>
                <c:pt idx="8531">
                  <c:v>0.34920634920634919</c:v>
                </c:pt>
                <c:pt idx="8532">
                  <c:v>0.21341463414634146</c:v>
                </c:pt>
                <c:pt idx="8533">
                  <c:v>0.34375</c:v>
                </c:pt>
                <c:pt idx="8534">
                  <c:v>0.31465517241379309</c:v>
                </c:pt>
                <c:pt idx="8535">
                  <c:v>0.25</c:v>
                </c:pt>
                <c:pt idx="8536">
                  <c:v>0.29629629629629628</c:v>
                </c:pt>
                <c:pt idx="8537">
                  <c:v>0.27555555555555555</c:v>
                </c:pt>
                <c:pt idx="8538">
                  <c:v>0.22619047619047619</c:v>
                </c:pt>
                <c:pt idx="8539">
                  <c:v>0.34375</c:v>
                </c:pt>
                <c:pt idx="8540">
                  <c:v>0.28104575163398682</c:v>
                </c:pt>
                <c:pt idx="8541">
                  <c:v>0.27555555555555555</c:v>
                </c:pt>
                <c:pt idx="8542">
                  <c:v>0.29090909090909089</c:v>
                </c:pt>
                <c:pt idx="8543">
                  <c:v>0.25120772946859909</c:v>
                </c:pt>
                <c:pt idx="8544">
                  <c:v>0.29140461215932911</c:v>
                </c:pt>
                <c:pt idx="8545">
                  <c:v>0.32070707070707077</c:v>
                </c:pt>
                <c:pt idx="8546">
                  <c:v>0.26388888888888884</c:v>
                </c:pt>
                <c:pt idx="8547">
                  <c:v>0.24444444444444444</c:v>
                </c:pt>
                <c:pt idx="8548">
                  <c:v>0.29910714285714285</c:v>
                </c:pt>
                <c:pt idx="8549">
                  <c:v>0.29629629629629628</c:v>
                </c:pt>
                <c:pt idx="8550">
                  <c:v>0.17105263157894737</c:v>
                </c:pt>
                <c:pt idx="8551">
                  <c:v>0.29901960784313719</c:v>
                </c:pt>
                <c:pt idx="8552">
                  <c:v>0.15384615384615394</c:v>
                </c:pt>
                <c:pt idx="8553">
                  <c:v>0.28632478632478625</c:v>
                </c:pt>
                <c:pt idx="8554">
                  <c:v>0.29629629629629628</c:v>
                </c:pt>
                <c:pt idx="8555">
                  <c:v>0.26877934272300463</c:v>
                </c:pt>
                <c:pt idx="8556">
                  <c:v>0.30701754385964913</c:v>
                </c:pt>
                <c:pt idx="8557">
                  <c:v>0.24444444444444444</c:v>
                </c:pt>
                <c:pt idx="8558">
                  <c:v>0.25768321513002374</c:v>
                </c:pt>
                <c:pt idx="8559">
                  <c:v>0.30701754385964913</c:v>
                </c:pt>
                <c:pt idx="8560">
                  <c:v>0.28632478632478625</c:v>
                </c:pt>
                <c:pt idx="8561">
                  <c:v>0.25120772946859909</c:v>
                </c:pt>
                <c:pt idx="8562">
                  <c:v>0.28632478632478625</c:v>
                </c:pt>
                <c:pt idx="8563">
                  <c:v>0.30701754385964913</c:v>
                </c:pt>
                <c:pt idx="8564">
                  <c:v>0.28104575163398682</c:v>
                </c:pt>
                <c:pt idx="8565">
                  <c:v>0.21341463414634146</c:v>
                </c:pt>
                <c:pt idx="8566">
                  <c:v>0.21341463414634146</c:v>
                </c:pt>
                <c:pt idx="8567">
                  <c:v>0.33606557377049179</c:v>
                </c:pt>
                <c:pt idx="8568">
                  <c:v>0.26984126984126983</c:v>
                </c:pt>
                <c:pt idx="8569">
                  <c:v>0.34920634920634919</c:v>
                </c:pt>
                <c:pt idx="8570">
                  <c:v>0.29910714285714285</c:v>
                </c:pt>
                <c:pt idx="8571">
                  <c:v>0.1858974358974359</c:v>
                </c:pt>
                <c:pt idx="8572">
                  <c:v>0.28104575163398682</c:v>
                </c:pt>
                <c:pt idx="8573">
                  <c:v>0.20726495726495733</c:v>
                </c:pt>
                <c:pt idx="8574">
                  <c:v>0.29090909090909089</c:v>
                </c:pt>
                <c:pt idx="8575">
                  <c:v>0.32203389830508472</c:v>
                </c:pt>
                <c:pt idx="8576">
                  <c:v>0.28104575163398682</c:v>
                </c:pt>
                <c:pt idx="8577">
                  <c:v>0.34274193548387094</c:v>
                </c:pt>
                <c:pt idx="8578">
                  <c:v>0.16550116550116545</c:v>
                </c:pt>
                <c:pt idx="8579">
                  <c:v>0.27555555555555555</c:v>
                </c:pt>
                <c:pt idx="8580">
                  <c:v>0.28632478632478625</c:v>
                </c:pt>
                <c:pt idx="8581">
                  <c:v>0.28104575163398682</c:v>
                </c:pt>
                <c:pt idx="8582">
                  <c:v>0.32203389830508472</c:v>
                </c:pt>
                <c:pt idx="8583">
                  <c:v>0.32203389830508472</c:v>
                </c:pt>
                <c:pt idx="8584">
                  <c:v>0.29629629629629628</c:v>
                </c:pt>
                <c:pt idx="8585">
                  <c:v>0.17105263157894737</c:v>
                </c:pt>
                <c:pt idx="8586">
                  <c:v>0.33606557377049179</c:v>
                </c:pt>
                <c:pt idx="8587">
                  <c:v>0.30701754385964913</c:v>
                </c:pt>
                <c:pt idx="8588">
                  <c:v>0.27555555555555555</c:v>
                </c:pt>
                <c:pt idx="8589">
                  <c:v>0.25120772946859909</c:v>
                </c:pt>
                <c:pt idx="8590">
                  <c:v>0.32916666666666666</c:v>
                </c:pt>
                <c:pt idx="8591">
                  <c:v>0.29090909090909089</c:v>
                </c:pt>
                <c:pt idx="8592">
                  <c:v>0.21341463414634146</c:v>
                </c:pt>
                <c:pt idx="8593">
                  <c:v>0.30970149253731344</c:v>
                </c:pt>
                <c:pt idx="8594">
                  <c:v>0.27555555555555555</c:v>
                </c:pt>
                <c:pt idx="8595">
                  <c:v>0.29910714285714285</c:v>
                </c:pt>
                <c:pt idx="8596">
                  <c:v>0.23837209302325582</c:v>
                </c:pt>
                <c:pt idx="8597">
                  <c:v>0.24444444444444444</c:v>
                </c:pt>
                <c:pt idx="8598">
                  <c:v>0.22619047619047619</c:v>
                </c:pt>
                <c:pt idx="8599">
                  <c:v>0.34375</c:v>
                </c:pt>
                <c:pt idx="8600">
                  <c:v>0.34375</c:v>
                </c:pt>
                <c:pt idx="8601">
                  <c:v>0.26984126984126983</c:v>
                </c:pt>
                <c:pt idx="8602">
                  <c:v>0.17682926829268292</c:v>
                </c:pt>
                <c:pt idx="8603">
                  <c:v>0.29910714285714285</c:v>
                </c:pt>
                <c:pt idx="8604">
                  <c:v>0.26984126984126983</c:v>
                </c:pt>
                <c:pt idx="8605">
                  <c:v>0.31465517241379309</c:v>
                </c:pt>
                <c:pt idx="8606">
                  <c:v>0.34920634920634919</c:v>
                </c:pt>
                <c:pt idx="8607">
                  <c:v>0.25120772946859909</c:v>
                </c:pt>
                <c:pt idx="8608">
                  <c:v>0.29910714285714285</c:v>
                </c:pt>
                <c:pt idx="8609">
                  <c:v>0.34920634920634919</c:v>
                </c:pt>
                <c:pt idx="8610">
                  <c:v>0.34375</c:v>
                </c:pt>
                <c:pt idx="8611">
                  <c:v>0.23837209302325582</c:v>
                </c:pt>
                <c:pt idx="8612">
                  <c:v>0.32203389830508472</c:v>
                </c:pt>
                <c:pt idx="8613">
                  <c:v>0.31465517241379309</c:v>
                </c:pt>
                <c:pt idx="8614">
                  <c:v>0.30701754385964913</c:v>
                </c:pt>
                <c:pt idx="8615">
                  <c:v>0.24099099099099092</c:v>
                </c:pt>
                <c:pt idx="8616">
                  <c:v>0.15588235294117647</c:v>
                </c:pt>
                <c:pt idx="8617">
                  <c:v>0.28632478632478625</c:v>
                </c:pt>
                <c:pt idx="8618">
                  <c:v>0.34375</c:v>
                </c:pt>
                <c:pt idx="8619">
                  <c:v>0.25</c:v>
                </c:pt>
                <c:pt idx="8620">
                  <c:v>0.32916666666666666</c:v>
                </c:pt>
                <c:pt idx="8621">
                  <c:v>0.29910714285714285</c:v>
                </c:pt>
                <c:pt idx="8622">
                  <c:v>0.26388888888888884</c:v>
                </c:pt>
                <c:pt idx="8623">
                  <c:v>0.29901960784313719</c:v>
                </c:pt>
                <c:pt idx="8624">
                  <c:v>0.33606557377049179</c:v>
                </c:pt>
                <c:pt idx="8625">
                  <c:v>0.23837209302325582</c:v>
                </c:pt>
                <c:pt idx="8626">
                  <c:v>0.24444444444444444</c:v>
                </c:pt>
                <c:pt idx="8627">
                  <c:v>0.26388888888888884</c:v>
                </c:pt>
                <c:pt idx="8628">
                  <c:v>0.28104575163398682</c:v>
                </c:pt>
                <c:pt idx="8629">
                  <c:v>0.34375</c:v>
                </c:pt>
                <c:pt idx="8630">
                  <c:v>0.32916666666666666</c:v>
                </c:pt>
                <c:pt idx="8631">
                  <c:v>0.28104575163398682</c:v>
                </c:pt>
                <c:pt idx="8632">
                  <c:v>0.28104575163398682</c:v>
                </c:pt>
                <c:pt idx="8633">
                  <c:v>0.28104575163398682</c:v>
                </c:pt>
                <c:pt idx="8634">
                  <c:v>0.26388888888888884</c:v>
                </c:pt>
                <c:pt idx="8635">
                  <c:v>0.27555555555555555</c:v>
                </c:pt>
                <c:pt idx="8636">
                  <c:v>0.29140461215932911</c:v>
                </c:pt>
                <c:pt idx="8637">
                  <c:v>0.33205128205128198</c:v>
                </c:pt>
                <c:pt idx="8638">
                  <c:v>0.34274193548387094</c:v>
                </c:pt>
                <c:pt idx="8639">
                  <c:v>0.27555555555555555</c:v>
                </c:pt>
                <c:pt idx="8640">
                  <c:v>0.28632478632478625</c:v>
                </c:pt>
                <c:pt idx="8641">
                  <c:v>0.25768321513002374</c:v>
                </c:pt>
                <c:pt idx="8642">
                  <c:v>0.29629629629629628</c:v>
                </c:pt>
                <c:pt idx="8643">
                  <c:v>0.21341463414634146</c:v>
                </c:pt>
                <c:pt idx="8644">
                  <c:v>0.29629629629629628</c:v>
                </c:pt>
                <c:pt idx="8645">
                  <c:v>0.21341463414634146</c:v>
                </c:pt>
                <c:pt idx="8646">
                  <c:v>0.32070707070707077</c:v>
                </c:pt>
                <c:pt idx="8647">
                  <c:v>0.25</c:v>
                </c:pt>
                <c:pt idx="8648">
                  <c:v>0.32070707070707077</c:v>
                </c:pt>
                <c:pt idx="8649">
                  <c:v>0.32916666666666666</c:v>
                </c:pt>
                <c:pt idx="8650">
                  <c:v>0.29090909090909089</c:v>
                </c:pt>
                <c:pt idx="8651">
                  <c:v>0.29140461215932911</c:v>
                </c:pt>
                <c:pt idx="8652">
                  <c:v>0.26984126984126983</c:v>
                </c:pt>
                <c:pt idx="8653">
                  <c:v>0.28864734299516914</c:v>
                </c:pt>
                <c:pt idx="8654">
                  <c:v>0.29140461215932911</c:v>
                </c:pt>
                <c:pt idx="8655">
                  <c:v>0.26877934272300463</c:v>
                </c:pt>
                <c:pt idx="8656">
                  <c:v>0.29910714285714285</c:v>
                </c:pt>
                <c:pt idx="8657">
                  <c:v>0.31465517241379309</c:v>
                </c:pt>
                <c:pt idx="8658">
                  <c:v>0.23837209302325582</c:v>
                </c:pt>
                <c:pt idx="8659">
                  <c:v>0.32070707070707077</c:v>
                </c:pt>
                <c:pt idx="8660">
                  <c:v>0.27555555555555555</c:v>
                </c:pt>
                <c:pt idx="8661">
                  <c:v>0.31465517241379309</c:v>
                </c:pt>
                <c:pt idx="8662">
                  <c:v>0.28104575163398682</c:v>
                </c:pt>
                <c:pt idx="8663">
                  <c:v>0.29090909090909089</c:v>
                </c:pt>
                <c:pt idx="8664">
                  <c:v>0.32203389830508472</c:v>
                </c:pt>
                <c:pt idx="8665">
                  <c:v>0.34920634920634919</c:v>
                </c:pt>
                <c:pt idx="8666">
                  <c:v>0.27218934911242615</c:v>
                </c:pt>
                <c:pt idx="8667">
                  <c:v>0.34920634920634919</c:v>
                </c:pt>
                <c:pt idx="8668">
                  <c:v>0.23837209302325582</c:v>
                </c:pt>
                <c:pt idx="8669">
                  <c:v>0.29090909090909089</c:v>
                </c:pt>
                <c:pt idx="8670">
                  <c:v>0.27555555555555555</c:v>
                </c:pt>
                <c:pt idx="8671">
                  <c:v>0.26877934272300463</c:v>
                </c:pt>
                <c:pt idx="8672">
                  <c:v>0.29090909090909089</c:v>
                </c:pt>
                <c:pt idx="8673">
                  <c:v>0.32203389830508472</c:v>
                </c:pt>
                <c:pt idx="8674">
                  <c:v>0.32916666666666666</c:v>
                </c:pt>
                <c:pt idx="8675">
                  <c:v>0.29090909090909089</c:v>
                </c:pt>
                <c:pt idx="8676">
                  <c:v>0.33606557377049179</c:v>
                </c:pt>
                <c:pt idx="8677">
                  <c:v>0.34274193548387094</c:v>
                </c:pt>
                <c:pt idx="8678">
                  <c:v>0.25</c:v>
                </c:pt>
                <c:pt idx="8679">
                  <c:v>0.32203389830508472</c:v>
                </c:pt>
                <c:pt idx="8680">
                  <c:v>0.32070707070707077</c:v>
                </c:pt>
                <c:pt idx="8681">
                  <c:v>0.30701754385964913</c:v>
                </c:pt>
                <c:pt idx="8682">
                  <c:v>0.30701754385964913</c:v>
                </c:pt>
                <c:pt idx="8683">
                  <c:v>0.32203389830508472</c:v>
                </c:pt>
                <c:pt idx="8684">
                  <c:v>0.29090909090909089</c:v>
                </c:pt>
                <c:pt idx="8685">
                  <c:v>0.26388888888888884</c:v>
                </c:pt>
                <c:pt idx="8686">
                  <c:v>0.17105263157894737</c:v>
                </c:pt>
                <c:pt idx="8687">
                  <c:v>0.29090909090909089</c:v>
                </c:pt>
                <c:pt idx="8688">
                  <c:v>0.34375</c:v>
                </c:pt>
                <c:pt idx="8689">
                  <c:v>0.30701754385964913</c:v>
                </c:pt>
                <c:pt idx="8690">
                  <c:v>0.26877934272300463</c:v>
                </c:pt>
                <c:pt idx="8691">
                  <c:v>0.32916666666666666</c:v>
                </c:pt>
                <c:pt idx="8692">
                  <c:v>0.34375</c:v>
                </c:pt>
                <c:pt idx="8693">
                  <c:v>0.26388888888888884</c:v>
                </c:pt>
                <c:pt idx="8694">
                  <c:v>0.17105263157894737</c:v>
                </c:pt>
                <c:pt idx="8695">
                  <c:v>0.29629629629629628</c:v>
                </c:pt>
                <c:pt idx="8696">
                  <c:v>0.29901960784313719</c:v>
                </c:pt>
                <c:pt idx="8697">
                  <c:v>0.32203389830508472</c:v>
                </c:pt>
                <c:pt idx="8698">
                  <c:v>0.26984126984126983</c:v>
                </c:pt>
                <c:pt idx="8699">
                  <c:v>0.28104575163398682</c:v>
                </c:pt>
                <c:pt idx="8700">
                  <c:v>0.32203389830508472</c:v>
                </c:pt>
                <c:pt idx="8701">
                  <c:v>0.27857142857142858</c:v>
                </c:pt>
                <c:pt idx="8702">
                  <c:v>0.34920634920634919</c:v>
                </c:pt>
                <c:pt idx="8703">
                  <c:v>0.31465517241379309</c:v>
                </c:pt>
                <c:pt idx="8704">
                  <c:v>0.32070707070707077</c:v>
                </c:pt>
                <c:pt idx="8705">
                  <c:v>0.27857142857142858</c:v>
                </c:pt>
                <c:pt idx="8706">
                  <c:v>0.31465517241379309</c:v>
                </c:pt>
                <c:pt idx="8707">
                  <c:v>0.34920634920634919</c:v>
                </c:pt>
                <c:pt idx="8708">
                  <c:v>0.30701754385964913</c:v>
                </c:pt>
                <c:pt idx="8709">
                  <c:v>0.32916666666666666</c:v>
                </c:pt>
                <c:pt idx="8710">
                  <c:v>0.30970149253731344</c:v>
                </c:pt>
                <c:pt idx="8711">
                  <c:v>0.29901960784313719</c:v>
                </c:pt>
                <c:pt idx="8712">
                  <c:v>0.26388888888888884</c:v>
                </c:pt>
                <c:pt idx="8713">
                  <c:v>0.22619047619047619</c:v>
                </c:pt>
                <c:pt idx="8714">
                  <c:v>0.27555555555555555</c:v>
                </c:pt>
                <c:pt idx="8715">
                  <c:v>0.34375</c:v>
                </c:pt>
                <c:pt idx="8716">
                  <c:v>0.29090909090909089</c:v>
                </c:pt>
                <c:pt idx="8717">
                  <c:v>0.29910714285714285</c:v>
                </c:pt>
                <c:pt idx="8718">
                  <c:v>0.32203389830508472</c:v>
                </c:pt>
                <c:pt idx="8719">
                  <c:v>0.1841563786008231</c:v>
                </c:pt>
                <c:pt idx="8720">
                  <c:v>0.29629629629629628</c:v>
                </c:pt>
                <c:pt idx="8721">
                  <c:v>0.26984126984126983</c:v>
                </c:pt>
                <c:pt idx="8722">
                  <c:v>0.24444444444444444</c:v>
                </c:pt>
                <c:pt idx="8723">
                  <c:v>0.32203389830508472</c:v>
                </c:pt>
                <c:pt idx="8724">
                  <c:v>0.29901960784313719</c:v>
                </c:pt>
                <c:pt idx="8725">
                  <c:v>0.28104575163398682</c:v>
                </c:pt>
                <c:pt idx="8726">
                  <c:v>0.34920634920634919</c:v>
                </c:pt>
                <c:pt idx="8727">
                  <c:v>0.14285714285714285</c:v>
                </c:pt>
                <c:pt idx="8728">
                  <c:v>0.25768321513002374</c:v>
                </c:pt>
                <c:pt idx="8729">
                  <c:v>0.32070707070707077</c:v>
                </c:pt>
                <c:pt idx="8730">
                  <c:v>0.34375</c:v>
                </c:pt>
                <c:pt idx="8731">
                  <c:v>0.28104575163398682</c:v>
                </c:pt>
                <c:pt idx="8732">
                  <c:v>0.29629629629629628</c:v>
                </c:pt>
                <c:pt idx="8733">
                  <c:v>0.31465517241379309</c:v>
                </c:pt>
                <c:pt idx="8734">
                  <c:v>0.27555555555555555</c:v>
                </c:pt>
                <c:pt idx="8735">
                  <c:v>0.30701754385964913</c:v>
                </c:pt>
                <c:pt idx="8736">
                  <c:v>0.25</c:v>
                </c:pt>
                <c:pt idx="8737">
                  <c:v>0.29629629629629628</c:v>
                </c:pt>
                <c:pt idx="8738">
                  <c:v>0.21341463414634146</c:v>
                </c:pt>
                <c:pt idx="8739">
                  <c:v>0.28632478632478625</c:v>
                </c:pt>
                <c:pt idx="8740">
                  <c:v>0.28104575163398682</c:v>
                </c:pt>
                <c:pt idx="8741">
                  <c:v>0.25768321513002374</c:v>
                </c:pt>
                <c:pt idx="8742">
                  <c:v>0.28104575163398682</c:v>
                </c:pt>
                <c:pt idx="8743">
                  <c:v>0.22619047619047619</c:v>
                </c:pt>
                <c:pt idx="8744">
                  <c:v>0.26984126984126983</c:v>
                </c:pt>
                <c:pt idx="8745">
                  <c:v>0.29910714285714285</c:v>
                </c:pt>
                <c:pt idx="8746">
                  <c:v>0.29629629629629628</c:v>
                </c:pt>
                <c:pt idx="8747">
                  <c:v>0.26388888888888884</c:v>
                </c:pt>
                <c:pt idx="8748">
                  <c:v>0.25120772946859909</c:v>
                </c:pt>
                <c:pt idx="8749">
                  <c:v>0.25768321513002374</c:v>
                </c:pt>
                <c:pt idx="8750">
                  <c:v>0.34920634920634919</c:v>
                </c:pt>
                <c:pt idx="8751">
                  <c:v>0.26984126984126983</c:v>
                </c:pt>
                <c:pt idx="8752">
                  <c:v>0.15384615384615394</c:v>
                </c:pt>
                <c:pt idx="8753">
                  <c:v>0.27555555555555555</c:v>
                </c:pt>
                <c:pt idx="8754">
                  <c:v>0.28104575163398682</c:v>
                </c:pt>
                <c:pt idx="8755">
                  <c:v>0.28104575163398682</c:v>
                </c:pt>
                <c:pt idx="8756">
                  <c:v>0.23837209302325582</c:v>
                </c:pt>
                <c:pt idx="8757">
                  <c:v>0.29090909090909089</c:v>
                </c:pt>
                <c:pt idx="8758">
                  <c:v>0.32203389830508472</c:v>
                </c:pt>
                <c:pt idx="8759">
                  <c:v>0.32203389830508472</c:v>
                </c:pt>
                <c:pt idx="8760">
                  <c:v>0.27555555555555555</c:v>
                </c:pt>
                <c:pt idx="8761">
                  <c:v>0.32916666666666666</c:v>
                </c:pt>
                <c:pt idx="8762">
                  <c:v>0.27555555555555555</c:v>
                </c:pt>
                <c:pt idx="8763">
                  <c:v>0.22619047619047619</c:v>
                </c:pt>
                <c:pt idx="8764">
                  <c:v>0.31465517241379309</c:v>
                </c:pt>
                <c:pt idx="8765">
                  <c:v>0.34274193548387094</c:v>
                </c:pt>
                <c:pt idx="8766">
                  <c:v>0.29140461215932911</c:v>
                </c:pt>
                <c:pt idx="8767">
                  <c:v>0.34375</c:v>
                </c:pt>
                <c:pt idx="8768">
                  <c:v>0.25</c:v>
                </c:pt>
                <c:pt idx="8769">
                  <c:v>0.29629629629629628</c:v>
                </c:pt>
                <c:pt idx="8770">
                  <c:v>0.29140461215932911</c:v>
                </c:pt>
                <c:pt idx="8771">
                  <c:v>0.32203389830508472</c:v>
                </c:pt>
                <c:pt idx="8772">
                  <c:v>0.29901960784313719</c:v>
                </c:pt>
                <c:pt idx="8773">
                  <c:v>0.23837209302325582</c:v>
                </c:pt>
                <c:pt idx="8774">
                  <c:v>0.30701754385964913</c:v>
                </c:pt>
                <c:pt idx="8775">
                  <c:v>0.34920634920634919</c:v>
                </c:pt>
                <c:pt idx="8776">
                  <c:v>0.31465517241379309</c:v>
                </c:pt>
                <c:pt idx="8777">
                  <c:v>0.28104575163398682</c:v>
                </c:pt>
                <c:pt idx="8778">
                  <c:v>0.26984126984126983</c:v>
                </c:pt>
                <c:pt idx="8779">
                  <c:v>0.25</c:v>
                </c:pt>
                <c:pt idx="8780">
                  <c:v>0.26388888888888884</c:v>
                </c:pt>
                <c:pt idx="8781">
                  <c:v>0.30701754385964913</c:v>
                </c:pt>
                <c:pt idx="8782">
                  <c:v>0.29090909090909089</c:v>
                </c:pt>
                <c:pt idx="8783">
                  <c:v>0.30701754385964913</c:v>
                </c:pt>
                <c:pt idx="8784">
                  <c:v>0.27555555555555555</c:v>
                </c:pt>
                <c:pt idx="8785">
                  <c:v>0.26388888888888884</c:v>
                </c:pt>
                <c:pt idx="8786">
                  <c:v>0.16550116550116545</c:v>
                </c:pt>
                <c:pt idx="8787">
                  <c:v>0.32203389830508472</c:v>
                </c:pt>
                <c:pt idx="8788">
                  <c:v>0.30701754385964913</c:v>
                </c:pt>
                <c:pt idx="8789">
                  <c:v>0.29901960784313719</c:v>
                </c:pt>
                <c:pt idx="8790">
                  <c:v>0.25768321513002374</c:v>
                </c:pt>
                <c:pt idx="8791">
                  <c:v>0.17105263157894737</c:v>
                </c:pt>
                <c:pt idx="8792">
                  <c:v>0.23837209302325582</c:v>
                </c:pt>
                <c:pt idx="8793">
                  <c:v>0.1554054054054054</c:v>
                </c:pt>
                <c:pt idx="8794">
                  <c:v>0.34375</c:v>
                </c:pt>
                <c:pt idx="8795">
                  <c:v>0.14285714285714285</c:v>
                </c:pt>
                <c:pt idx="8796">
                  <c:v>0.25</c:v>
                </c:pt>
                <c:pt idx="8797">
                  <c:v>0.25768321513002374</c:v>
                </c:pt>
                <c:pt idx="8798">
                  <c:v>0.27555555555555555</c:v>
                </c:pt>
                <c:pt idx="8799">
                  <c:v>0.25120772946859909</c:v>
                </c:pt>
                <c:pt idx="8800">
                  <c:v>0.29090909090909089</c:v>
                </c:pt>
                <c:pt idx="8801">
                  <c:v>0.25</c:v>
                </c:pt>
                <c:pt idx="8802">
                  <c:v>0.29629629629629628</c:v>
                </c:pt>
                <c:pt idx="8803">
                  <c:v>0.34375</c:v>
                </c:pt>
                <c:pt idx="8804">
                  <c:v>0.27555555555555555</c:v>
                </c:pt>
                <c:pt idx="8805">
                  <c:v>0.24444444444444444</c:v>
                </c:pt>
                <c:pt idx="8806">
                  <c:v>0.25768321513002374</c:v>
                </c:pt>
                <c:pt idx="8807">
                  <c:v>0.1388888888888889</c:v>
                </c:pt>
                <c:pt idx="8808">
                  <c:v>0.32916666666666666</c:v>
                </c:pt>
                <c:pt idx="8809">
                  <c:v>0.30701754385964913</c:v>
                </c:pt>
                <c:pt idx="8810">
                  <c:v>0.29629629629629628</c:v>
                </c:pt>
                <c:pt idx="8811">
                  <c:v>0.24444444444444444</c:v>
                </c:pt>
                <c:pt idx="8812">
                  <c:v>0.30701754385964913</c:v>
                </c:pt>
                <c:pt idx="8813">
                  <c:v>0.24444444444444444</c:v>
                </c:pt>
                <c:pt idx="8814">
                  <c:v>0.29090909090909089</c:v>
                </c:pt>
                <c:pt idx="8815">
                  <c:v>0.29090909090909089</c:v>
                </c:pt>
                <c:pt idx="8816">
                  <c:v>0.28632478632478625</c:v>
                </c:pt>
                <c:pt idx="8817">
                  <c:v>0.29090909090909089</c:v>
                </c:pt>
                <c:pt idx="8818">
                  <c:v>0.23837209302325582</c:v>
                </c:pt>
                <c:pt idx="8819">
                  <c:v>0.25768321513002374</c:v>
                </c:pt>
                <c:pt idx="8820">
                  <c:v>0.32203389830508472</c:v>
                </c:pt>
                <c:pt idx="8821">
                  <c:v>0.25768321513002374</c:v>
                </c:pt>
                <c:pt idx="8822">
                  <c:v>0.27555555555555555</c:v>
                </c:pt>
                <c:pt idx="8823">
                  <c:v>0.34274193548387094</c:v>
                </c:pt>
                <c:pt idx="8824">
                  <c:v>0.28104575163398682</c:v>
                </c:pt>
                <c:pt idx="8825">
                  <c:v>0.32203389830508472</c:v>
                </c:pt>
                <c:pt idx="8826">
                  <c:v>0.29901960784313719</c:v>
                </c:pt>
                <c:pt idx="8827">
                  <c:v>0.30701754385964913</c:v>
                </c:pt>
                <c:pt idx="8828">
                  <c:v>0.29090909090909089</c:v>
                </c:pt>
                <c:pt idx="8829">
                  <c:v>0.32070707070707077</c:v>
                </c:pt>
                <c:pt idx="8830">
                  <c:v>0.26984126984126983</c:v>
                </c:pt>
                <c:pt idx="8831">
                  <c:v>0.34920634920634919</c:v>
                </c:pt>
                <c:pt idx="8832">
                  <c:v>0.31465517241379309</c:v>
                </c:pt>
                <c:pt idx="8833">
                  <c:v>0.26984126984126983</c:v>
                </c:pt>
                <c:pt idx="8834">
                  <c:v>0.34274193548387094</c:v>
                </c:pt>
                <c:pt idx="8835">
                  <c:v>0.28864734299516914</c:v>
                </c:pt>
                <c:pt idx="8836">
                  <c:v>0.29140461215932911</c:v>
                </c:pt>
                <c:pt idx="8837">
                  <c:v>0.25768321513002374</c:v>
                </c:pt>
                <c:pt idx="8838">
                  <c:v>0.29140461215932911</c:v>
                </c:pt>
                <c:pt idx="8839">
                  <c:v>0.33606557377049179</c:v>
                </c:pt>
                <c:pt idx="8840">
                  <c:v>0.29629629629629628</c:v>
                </c:pt>
                <c:pt idx="8841">
                  <c:v>0.29140461215932911</c:v>
                </c:pt>
                <c:pt idx="8842">
                  <c:v>0.30970149253731344</c:v>
                </c:pt>
                <c:pt idx="8843">
                  <c:v>0.26984126984126983</c:v>
                </c:pt>
                <c:pt idx="8844">
                  <c:v>0.32203389830508472</c:v>
                </c:pt>
                <c:pt idx="8845">
                  <c:v>0.34375</c:v>
                </c:pt>
                <c:pt idx="8846">
                  <c:v>0.25</c:v>
                </c:pt>
                <c:pt idx="8847">
                  <c:v>0.29090909090909089</c:v>
                </c:pt>
                <c:pt idx="8848">
                  <c:v>0.32916666666666666</c:v>
                </c:pt>
                <c:pt idx="8849">
                  <c:v>0.31465517241379309</c:v>
                </c:pt>
                <c:pt idx="8850">
                  <c:v>0.29140461215932911</c:v>
                </c:pt>
                <c:pt idx="8851">
                  <c:v>0.25</c:v>
                </c:pt>
                <c:pt idx="8852">
                  <c:v>0.29629629629629628</c:v>
                </c:pt>
                <c:pt idx="8853">
                  <c:v>0.30701754385964913</c:v>
                </c:pt>
                <c:pt idx="8854">
                  <c:v>0.17788461538461542</c:v>
                </c:pt>
                <c:pt idx="8855">
                  <c:v>0.28104575163398682</c:v>
                </c:pt>
                <c:pt idx="8856">
                  <c:v>0.29629629629629628</c:v>
                </c:pt>
                <c:pt idx="8857">
                  <c:v>0.29910714285714285</c:v>
                </c:pt>
                <c:pt idx="8858">
                  <c:v>0.34274193548387094</c:v>
                </c:pt>
                <c:pt idx="8859">
                  <c:v>0.32203389830508472</c:v>
                </c:pt>
                <c:pt idx="8860">
                  <c:v>0.33205128205128198</c:v>
                </c:pt>
                <c:pt idx="8861">
                  <c:v>0.27555555555555555</c:v>
                </c:pt>
                <c:pt idx="8862">
                  <c:v>0.32070707070707077</c:v>
                </c:pt>
                <c:pt idx="8863">
                  <c:v>0.34920634920634919</c:v>
                </c:pt>
                <c:pt idx="8864">
                  <c:v>0.34375</c:v>
                </c:pt>
                <c:pt idx="8865">
                  <c:v>0.29090909090909089</c:v>
                </c:pt>
                <c:pt idx="8866">
                  <c:v>0.28104575163398682</c:v>
                </c:pt>
                <c:pt idx="8867">
                  <c:v>0.34375</c:v>
                </c:pt>
                <c:pt idx="8868">
                  <c:v>0.31465517241379309</c:v>
                </c:pt>
                <c:pt idx="8869">
                  <c:v>0.22619047619047619</c:v>
                </c:pt>
                <c:pt idx="8870">
                  <c:v>0.27857142857142858</c:v>
                </c:pt>
                <c:pt idx="8871">
                  <c:v>0.29629629629629628</c:v>
                </c:pt>
                <c:pt idx="8872">
                  <c:v>0.33606557377049179</c:v>
                </c:pt>
                <c:pt idx="8873">
                  <c:v>0.25</c:v>
                </c:pt>
                <c:pt idx="8874">
                  <c:v>0.29629629629629628</c:v>
                </c:pt>
                <c:pt idx="8875">
                  <c:v>0.27555555555555555</c:v>
                </c:pt>
                <c:pt idx="8876">
                  <c:v>0.31465517241379309</c:v>
                </c:pt>
                <c:pt idx="8877">
                  <c:v>0.2</c:v>
                </c:pt>
                <c:pt idx="8878">
                  <c:v>0.32070707070707077</c:v>
                </c:pt>
                <c:pt idx="8879">
                  <c:v>0.34274193548387094</c:v>
                </c:pt>
                <c:pt idx="8880">
                  <c:v>0.28632478632478625</c:v>
                </c:pt>
                <c:pt idx="8881">
                  <c:v>0.28864734299516914</c:v>
                </c:pt>
                <c:pt idx="8882">
                  <c:v>0.1388888888888889</c:v>
                </c:pt>
                <c:pt idx="8883">
                  <c:v>0.25</c:v>
                </c:pt>
                <c:pt idx="8884">
                  <c:v>0.24444444444444444</c:v>
                </c:pt>
                <c:pt idx="8885">
                  <c:v>0.1554054054054054</c:v>
                </c:pt>
                <c:pt idx="8886">
                  <c:v>0.24444444444444444</c:v>
                </c:pt>
                <c:pt idx="8887">
                  <c:v>0.2</c:v>
                </c:pt>
                <c:pt idx="8888">
                  <c:v>0.28632478632478625</c:v>
                </c:pt>
                <c:pt idx="8889">
                  <c:v>0.33606557377049179</c:v>
                </c:pt>
                <c:pt idx="8890">
                  <c:v>0.28632478632478625</c:v>
                </c:pt>
                <c:pt idx="8891">
                  <c:v>0.34375</c:v>
                </c:pt>
                <c:pt idx="8892">
                  <c:v>0.29090909090909089</c:v>
                </c:pt>
                <c:pt idx="8893">
                  <c:v>0.20726495726495733</c:v>
                </c:pt>
                <c:pt idx="8894">
                  <c:v>0.29901960784313719</c:v>
                </c:pt>
                <c:pt idx="8895">
                  <c:v>0.29910714285714285</c:v>
                </c:pt>
                <c:pt idx="8896">
                  <c:v>0.32070707070707077</c:v>
                </c:pt>
                <c:pt idx="8897">
                  <c:v>0.25</c:v>
                </c:pt>
                <c:pt idx="8898">
                  <c:v>0.28104575163398682</c:v>
                </c:pt>
                <c:pt idx="8899">
                  <c:v>0.32203389830508472</c:v>
                </c:pt>
                <c:pt idx="8900">
                  <c:v>0.1916666666666666</c:v>
                </c:pt>
                <c:pt idx="8901">
                  <c:v>0.33606557377049179</c:v>
                </c:pt>
                <c:pt idx="8902">
                  <c:v>0.28632478632478625</c:v>
                </c:pt>
                <c:pt idx="8903">
                  <c:v>0.32203389830508472</c:v>
                </c:pt>
                <c:pt idx="8904">
                  <c:v>0.29901960784313719</c:v>
                </c:pt>
                <c:pt idx="8905">
                  <c:v>0.29140461215932911</c:v>
                </c:pt>
                <c:pt idx="8906">
                  <c:v>0.28632478632478625</c:v>
                </c:pt>
                <c:pt idx="8907">
                  <c:v>0.34375</c:v>
                </c:pt>
                <c:pt idx="8908">
                  <c:v>0.23222222222222227</c:v>
                </c:pt>
                <c:pt idx="8909">
                  <c:v>0.33205128205128198</c:v>
                </c:pt>
                <c:pt idx="8910">
                  <c:v>0.17105263157894737</c:v>
                </c:pt>
                <c:pt idx="8911">
                  <c:v>0.32203389830508472</c:v>
                </c:pt>
                <c:pt idx="8912">
                  <c:v>0.29901960784313719</c:v>
                </c:pt>
                <c:pt idx="8913">
                  <c:v>0.29090909090909089</c:v>
                </c:pt>
                <c:pt idx="8914">
                  <c:v>0.34920634920634919</c:v>
                </c:pt>
                <c:pt idx="8915">
                  <c:v>0.28632478632478625</c:v>
                </c:pt>
                <c:pt idx="8916">
                  <c:v>0.25120772946859909</c:v>
                </c:pt>
                <c:pt idx="8917">
                  <c:v>0.29901960784313719</c:v>
                </c:pt>
                <c:pt idx="8918">
                  <c:v>0.25120772946859909</c:v>
                </c:pt>
                <c:pt idx="8919">
                  <c:v>0.26388888888888884</c:v>
                </c:pt>
                <c:pt idx="8920">
                  <c:v>0.31465517241379309</c:v>
                </c:pt>
                <c:pt idx="8921">
                  <c:v>0.26984126984126983</c:v>
                </c:pt>
                <c:pt idx="8922">
                  <c:v>0.1858974358974359</c:v>
                </c:pt>
                <c:pt idx="8923">
                  <c:v>0.27555555555555555</c:v>
                </c:pt>
                <c:pt idx="8924">
                  <c:v>0.26388888888888884</c:v>
                </c:pt>
                <c:pt idx="8925">
                  <c:v>0.29090909090909089</c:v>
                </c:pt>
                <c:pt idx="8926">
                  <c:v>0.25768321513002374</c:v>
                </c:pt>
                <c:pt idx="8927">
                  <c:v>0.26984126984126983</c:v>
                </c:pt>
                <c:pt idx="8928">
                  <c:v>0.26984126984126983</c:v>
                </c:pt>
                <c:pt idx="8929">
                  <c:v>0.27555555555555555</c:v>
                </c:pt>
                <c:pt idx="8930">
                  <c:v>0.30701754385964913</c:v>
                </c:pt>
                <c:pt idx="8931">
                  <c:v>0.29090909090909089</c:v>
                </c:pt>
                <c:pt idx="8932">
                  <c:v>0.29090909090909089</c:v>
                </c:pt>
                <c:pt idx="8933">
                  <c:v>0.26984126984126983</c:v>
                </c:pt>
                <c:pt idx="8934">
                  <c:v>0.29140461215932911</c:v>
                </c:pt>
                <c:pt idx="8935">
                  <c:v>0.14285714285714285</c:v>
                </c:pt>
                <c:pt idx="8936">
                  <c:v>0.32916666666666666</c:v>
                </c:pt>
                <c:pt idx="8937">
                  <c:v>0.28632478632478625</c:v>
                </c:pt>
                <c:pt idx="8938">
                  <c:v>0.31465517241379309</c:v>
                </c:pt>
                <c:pt idx="8939">
                  <c:v>0.28104575163398682</c:v>
                </c:pt>
                <c:pt idx="8940">
                  <c:v>0.33606557377049179</c:v>
                </c:pt>
                <c:pt idx="8941">
                  <c:v>0.31465517241379309</c:v>
                </c:pt>
                <c:pt idx="8942">
                  <c:v>0.26984126984126983</c:v>
                </c:pt>
                <c:pt idx="8943">
                  <c:v>0.32916666666666666</c:v>
                </c:pt>
                <c:pt idx="8944">
                  <c:v>0.33606557377049179</c:v>
                </c:pt>
                <c:pt idx="8945">
                  <c:v>0.31465517241379309</c:v>
                </c:pt>
                <c:pt idx="8946">
                  <c:v>0.24099099099099092</c:v>
                </c:pt>
                <c:pt idx="8947">
                  <c:v>0.25768321513002374</c:v>
                </c:pt>
                <c:pt idx="8948">
                  <c:v>0.30970149253731344</c:v>
                </c:pt>
                <c:pt idx="8949">
                  <c:v>0.24444444444444444</c:v>
                </c:pt>
                <c:pt idx="8950">
                  <c:v>0.34920634920634919</c:v>
                </c:pt>
                <c:pt idx="8951">
                  <c:v>0.26388888888888884</c:v>
                </c:pt>
                <c:pt idx="8952">
                  <c:v>0.26984126984126983</c:v>
                </c:pt>
                <c:pt idx="8953">
                  <c:v>0.24444444444444444</c:v>
                </c:pt>
                <c:pt idx="8954">
                  <c:v>0.31465517241379309</c:v>
                </c:pt>
                <c:pt idx="8955">
                  <c:v>0.27555555555555555</c:v>
                </c:pt>
                <c:pt idx="8956">
                  <c:v>0.32203389830508472</c:v>
                </c:pt>
                <c:pt idx="8957">
                  <c:v>0.1554054054054054</c:v>
                </c:pt>
                <c:pt idx="8958">
                  <c:v>0.28864734299516914</c:v>
                </c:pt>
                <c:pt idx="8959">
                  <c:v>0.25</c:v>
                </c:pt>
                <c:pt idx="8960">
                  <c:v>0.33606557377049179</c:v>
                </c:pt>
                <c:pt idx="8961">
                  <c:v>0.34274193548387094</c:v>
                </c:pt>
                <c:pt idx="8962">
                  <c:v>0.24444444444444444</c:v>
                </c:pt>
                <c:pt idx="8963">
                  <c:v>0.30701754385964913</c:v>
                </c:pt>
                <c:pt idx="8964">
                  <c:v>0.32916666666666666</c:v>
                </c:pt>
                <c:pt idx="8965">
                  <c:v>0.33606557377049179</c:v>
                </c:pt>
                <c:pt idx="8966">
                  <c:v>0.32203389830508472</c:v>
                </c:pt>
                <c:pt idx="8967">
                  <c:v>0.34920634920634919</c:v>
                </c:pt>
                <c:pt idx="8968">
                  <c:v>0.34375</c:v>
                </c:pt>
                <c:pt idx="8969">
                  <c:v>0.34274193548387094</c:v>
                </c:pt>
                <c:pt idx="8970">
                  <c:v>0.29901960784313719</c:v>
                </c:pt>
                <c:pt idx="8971">
                  <c:v>0.25120772946859909</c:v>
                </c:pt>
                <c:pt idx="8972">
                  <c:v>0.21341463414634146</c:v>
                </c:pt>
                <c:pt idx="8973">
                  <c:v>0.33205128205128198</c:v>
                </c:pt>
                <c:pt idx="8974">
                  <c:v>0.25768321513002374</c:v>
                </c:pt>
                <c:pt idx="8975">
                  <c:v>0.29629629629629628</c:v>
                </c:pt>
                <c:pt idx="8976">
                  <c:v>0.33606557377049179</c:v>
                </c:pt>
                <c:pt idx="8977">
                  <c:v>0.23837209302325582</c:v>
                </c:pt>
                <c:pt idx="8978">
                  <c:v>0.29629629629629628</c:v>
                </c:pt>
                <c:pt idx="8979">
                  <c:v>0.29629629629629628</c:v>
                </c:pt>
                <c:pt idx="8980">
                  <c:v>0.28632478632478625</c:v>
                </c:pt>
                <c:pt idx="8981">
                  <c:v>0.29629629629629628</c:v>
                </c:pt>
                <c:pt idx="8982">
                  <c:v>0.29910714285714285</c:v>
                </c:pt>
                <c:pt idx="8983">
                  <c:v>0.22619047619047619</c:v>
                </c:pt>
                <c:pt idx="8984">
                  <c:v>0.32916666666666666</c:v>
                </c:pt>
                <c:pt idx="8985">
                  <c:v>0.22368421052631579</c:v>
                </c:pt>
                <c:pt idx="8986">
                  <c:v>0.29910714285714285</c:v>
                </c:pt>
                <c:pt idx="8987">
                  <c:v>0.27555555555555555</c:v>
                </c:pt>
                <c:pt idx="8988">
                  <c:v>0.33606557377049179</c:v>
                </c:pt>
                <c:pt idx="8989">
                  <c:v>0.34920634920634919</c:v>
                </c:pt>
                <c:pt idx="8990">
                  <c:v>0.28632478632478625</c:v>
                </c:pt>
                <c:pt idx="8991">
                  <c:v>0.30970149253731344</c:v>
                </c:pt>
                <c:pt idx="8992">
                  <c:v>0.34274193548387094</c:v>
                </c:pt>
                <c:pt idx="8993">
                  <c:v>0.21341463414634146</c:v>
                </c:pt>
                <c:pt idx="8994">
                  <c:v>0.32070707070707077</c:v>
                </c:pt>
                <c:pt idx="8995">
                  <c:v>0.29090909090909089</c:v>
                </c:pt>
                <c:pt idx="8996">
                  <c:v>0.26388888888888884</c:v>
                </c:pt>
                <c:pt idx="8997">
                  <c:v>0.28104575163398682</c:v>
                </c:pt>
                <c:pt idx="8998">
                  <c:v>0.24444444444444444</c:v>
                </c:pt>
                <c:pt idx="8999">
                  <c:v>0.32203389830508472</c:v>
                </c:pt>
                <c:pt idx="9000">
                  <c:v>0.34375</c:v>
                </c:pt>
                <c:pt idx="9001">
                  <c:v>0.29910714285714285</c:v>
                </c:pt>
                <c:pt idx="9002">
                  <c:v>0.29629629629629628</c:v>
                </c:pt>
                <c:pt idx="9003">
                  <c:v>0.24099099099099092</c:v>
                </c:pt>
                <c:pt idx="9004">
                  <c:v>0.32070707070707077</c:v>
                </c:pt>
                <c:pt idx="9005">
                  <c:v>0.30701754385964913</c:v>
                </c:pt>
                <c:pt idx="9006">
                  <c:v>0.24444444444444444</c:v>
                </c:pt>
                <c:pt idx="9007">
                  <c:v>0.28632478632478625</c:v>
                </c:pt>
                <c:pt idx="9008">
                  <c:v>0.28632478632478625</c:v>
                </c:pt>
                <c:pt idx="9009">
                  <c:v>0.23837209302325582</c:v>
                </c:pt>
                <c:pt idx="9010">
                  <c:v>0.21341463414634146</c:v>
                </c:pt>
                <c:pt idx="9011">
                  <c:v>0.26388888888888884</c:v>
                </c:pt>
                <c:pt idx="9012">
                  <c:v>0.22619047619047619</c:v>
                </c:pt>
                <c:pt idx="9013">
                  <c:v>0.29140461215932911</c:v>
                </c:pt>
                <c:pt idx="9014">
                  <c:v>0.17788461538461542</c:v>
                </c:pt>
                <c:pt idx="9015">
                  <c:v>0.29910714285714285</c:v>
                </c:pt>
                <c:pt idx="9016">
                  <c:v>0.30701754385964913</c:v>
                </c:pt>
                <c:pt idx="9017">
                  <c:v>0.33205128205128198</c:v>
                </c:pt>
                <c:pt idx="9018">
                  <c:v>0.34375</c:v>
                </c:pt>
                <c:pt idx="9019">
                  <c:v>0.29140461215932911</c:v>
                </c:pt>
                <c:pt idx="9020">
                  <c:v>0.29910714285714285</c:v>
                </c:pt>
                <c:pt idx="9021">
                  <c:v>0.28104575163398682</c:v>
                </c:pt>
                <c:pt idx="9022">
                  <c:v>0.24444444444444444</c:v>
                </c:pt>
                <c:pt idx="9023">
                  <c:v>0.26984126984126983</c:v>
                </c:pt>
                <c:pt idx="9024">
                  <c:v>0.33205128205128198</c:v>
                </c:pt>
                <c:pt idx="9025">
                  <c:v>0.31465517241379309</c:v>
                </c:pt>
                <c:pt idx="9026">
                  <c:v>0.24444444444444444</c:v>
                </c:pt>
                <c:pt idx="9027">
                  <c:v>0.30970149253731344</c:v>
                </c:pt>
                <c:pt idx="9028">
                  <c:v>0.25768321513002374</c:v>
                </c:pt>
                <c:pt idx="9029">
                  <c:v>0.28864734299516914</c:v>
                </c:pt>
                <c:pt idx="9030">
                  <c:v>0.30701754385964913</c:v>
                </c:pt>
                <c:pt idx="9031">
                  <c:v>0.30701754385964913</c:v>
                </c:pt>
                <c:pt idx="9032">
                  <c:v>0.24099099099099092</c:v>
                </c:pt>
                <c:pt idx="9033">
                  <c:v>0.29140461215932911</c:v>
                </c:pt>
                <c:pt idx="9034">
                  <c:v>0.29910714285714285</c:v>
                </c:pt>
                <c:pt idx="9035">
                  <c:v>0.24444444444444444</c:v>
                </c:pt>
                <c:pt idx="9036">
                  <c:v>0.28864734299516914</c:v>
                </c:pt>
                <c:pt idx="9037">
                  <c:v>0.26388888888888884</c:v>
                </c:pt>
                <c:pt idx="9038">
                  <c:v>0.31465517241379309</c:v>
                </c:pt>
                <c:pt idx="9039">
                  <c:v>0.29090909090909089</c:v>
                </c:pt>
                <c:pt idx="9040">
                  <c:v>0.27857142857142858</c:v>
                </c:pt>
                <c:pt idx="9041">
                  <c:v>0.24444444444444444</c:v>
                </c:pt>
                <c:pt idx="9042">
                  <c:v>0.33606557377049179</c:v>
                </c:pt>
                <c:pt idx="9043">
                  <c:v>0.27555555555555555</c:v>
                </c:pt>
                <c:pt idx="9044">
                  <c:v>0.32070707070707077</c:v>
                </c:pt>
                <c:pt idx="9045">
                  <c:v>0.28104575163398682</c:v>
                </c:pt>
                <c:pt idx="9046">
                  <c:v>0.29090909090909089</c:v>
                </c:pt>
                <c:pt idx="9047">
                  <c:v>0.21341463414634146</c:v>
                </c:pt>
                <c:pt idx="9048">
                  <c:v>0.1554054054054054</c:v>
                </c:pt>
                <c:pt idx="9049">
                  <c:v>0.26388888888888884</c:v>
                </c:pt>
                <c:pt idx="9050">
                  <c:v>0.26388888888888884</c:v>
                </c:pt>
                <c:pt idx="9051">
                  <c:v>0.2</c:v>
                </c:pt>
                <c:pt idx="9052">
                  <c:v>0.28104575163398682</c:v>
                </c:pt>
                <c:pt idx="9053">
                  <c:v>0.29629629629629628</c:v>
                </c:pt>
                <c:pt idx="9054">
                  <c:v>0.23837209302325582</c:v>
                </c:pt>
                <c:pt idx="9055">
                  <c:v>0.34375</c:v>
                </c:pt>
                <c:pt idx="9056">
                  <c:v>0.33205128205128198</c:v>
                </c:pt>
                <c:pt idx="9057">
                  <c:v>0.32203389830508472</c:v>
                </c:pt>
                <c:pt idx="9058">
                  <c:v>0.29901960784313719</c:v>
                </c:pt>
                <c:pt idx="9059">
                  <c:v>0.28632478632478625</c:v>
                </c:pt>
                <c:pt idx="9060">
                  <c:v>0.28632478632478625</c:v>
                </c:pt>
                <c:pt idx="9061">
                  <c:v>0.32203389830508472</c:v>
                </c:pt>
                <c:pt idx="9062">
                  <c:v>0.34920634920634919</c:v>
                </c:pt>
                <c:pt idx="9063">
                  <c:v>0.32203389830508472</c:v>
                </c:pt>
                <c:pt idx="9064">
                  <c:v>0.31465517241379309</c:v>
                </c:pt>
                <c:pt idx="9065">
                  <c:v>0.29629629629629628</c:v>
                </c:pt>
                <c:pt idx="9066">
                  <c:v>0.28104575163398682</c:v>
                </c:pt>
                <c:pt idx="9067">
                  <c:v>0.29910714285714285</c:v>
                </c:pt>
                <c:pt idx="9068">
                  <c:v>0.27555555555555555</c:v>
                </c:pt>
                <c:pt idx="9069">
                  <c:v>0.25</c:v>
                </c:pt>
                <c:pt idx="9070">
                  <c:v>0.16550116550116545</c:v>
                </c:pt>
                <c:pt idx="9071">
                  <c:v>0.25768321513002374</c:v>
                </c:pt>
                <c:pt idx="9072">
                  <c:v>0.29140461215932911</c:v>
                </c:pt>
                <c:pt idx="9073">
                  <c:v>0.26388888888888884</c:v>
                </c:pt>
                <c:pt idx="9074">
                  <c:v>0.29140461215932911</c:v>
                </c:pt>
                <c:pt idx="9075">
                  <c:v>0.32070707070707077</c:v>
                </c:pt>
                <c:pt idx="9076">
                  <c:v>0.1841563786008231</c:v>
                </c:pt>
                <c:pt idx="9077">
                  <c:v>0.30701754385964913</c:v>
                </c:pt>
                <c:pt idx="9078">
                  <c:v>0.25120772946859909</c:v>
                </c:pt>
                <c:pt idx="9079">
                  <c:v>0.29140461215932911</c:v>
                </c:pt>
                <c:pt idx="9080">
                  <c:v>0.25120772946859909</c:v>
                </c:pt>
                <c:pt idx="9081">
                  <c:v>0.23837209302325582</c:v>
                </c:pt>
                <c:pt idx="9082">
                  <c:v>0.33606557377049179</c:v>
                </c:pt>
                <c:pt idx="9083">
                  <c:v>0.33606557377049179</c:v>
                </c:pt>
                <c:pt idx="9084">
                  <c:v>0.28104575163398682</c:v>
                </c:pt>
                <c:pt idx="9085">
                  <c:v>0.28864734299516914</c:v>
                </c:pt>
                <c:pt idx="9086">
                  <c:v>0.34274193548387094</c:v>
                </c:pt>
                <c:pt idx="9087">
                  <c:v>0.26984126984126983</c:v>
                </c:pt>
                <c:pt idx="9088">
                  <c:v>0.27857142857142858</c:v>
                </c:pt>
                <c:pt idx="9089">
                  <c:v>0.32070707070707077</c:v>
                </c:pt>
                <c:pt idx="9090">
                  <c:v>0.33606557377049179</c:v>
                </c:pt>
                <c:pt idx="9091">
                  <c:v>0.30701754385964913</c:v>
                </c:pt>
                <c:pt idx="9092">
                  <c:v>0.34375</c:v>
                </c:pt>
                <c:pt idx="9093">
                  <c:v>0.22619047619047619</c:v>
                </c:pt>
                <c:pt idx="9094">
                  <c:v>0.28864734299516914</c:v>
                </c:pt>
                <c:pt idx="9095">
                  <c:v>0.31465517241379309</c:v>
                </c:pt>
                <c:pt idx="9096">
                  <c:v>0.2</c:v>
                </c:pt>
                <c:pt idx="9097">
                  <c:v>0.33606557377049179</c:v>
                </c:pt>
                <c:pt idx="9098">
                  <c:v>0.30701754385964913</c:v>
                </c:pt>
                <c:pt idx="9099">
                  <c:v>0.32070707070707077</c:v>
                </c:pt>
                <c:pt idx="9100">
                  <c:v>0.29090909090909089</c:v>
                </c:pt>
                <c:pt idx="9101">
                  <c:v>0.29910714285714285</c:v>
                </c:pt>
                <c:pt idx="9102">
                  <c:v>0.29629629629629628</c:v>
                </c:pt>
                <c:pt idx="9103">
                  <c:v>0.29910714285714285</c:v>
                </c:pt>
                <c:pt idx="9104">
                  <c:v>0.28104575163398682</c:v>
                </c:pt>
                <c:pt idx="9105">
                  <c:v>0.29910714285714285</c:v>
                </c:pt>
                <c:pt idx="9106">
                  <c:v>0.30970149253731344</c:v>
                </c:pt>
                <c:pt idx="9107">
                  <c:v>0.30701754385964913</c:v>
                </c:pt>
                <c:pt idx="9108">
                  <c:v>0.23837209302325582</c:v>
                </c:pt>
                <c:pt idx="9109">
                  <c:v>0.24444444444444444</c:v>
                </c:pt>
                <c:pt idx="9110">
                  <c:v>0.25768321513002374</c:v>
                </c:pt>
                <c:pt idx="9111">
                  <c:v>0.26388888888888884</c:v>
                </c:pt>
                <c:pt idx="9112">
                  <c:v>0.21341463414634146</c:v>
                </c:pt>
                <c:pt idx="9113">
                  <c:v>0.31465517241379309</c:v>
                </c:pt>
                <c:pt idx="9114">
                  <c:v>0.26984126984126983</c:v>
                </c:pt>
                <c:pt idx="9115">
                  <c:v>0.34375</c:v>
                </c:pt>
                <c:pt idx="9116">
                  <c:v>0.26984126984126983</c:v>
                </c:pt>
                <c:pt idx="9117">
                  <c:v>0.19936708860759494</c:v>
                </c:pt>
                <c:pt idx="9118">
                  <c:v>0.26984126984126983</c:v>
                </c:pt>
                <c:pt idx="9119">
                  <c:v>0.25768321513002374</c:v>
                </c:pt>
                <c:pt idx="9120">
                  <c:v>0.24444444444444444</c:v>
                </c:pt>
                <c:pt idx="9121">
                  <c:v>0.32916666666666666</c:v>
                </c:pt>
                <c:pt idx="9122">
                  <c:v>0.26877934272300463</c:v>
                </c:pt>
                <c:pt idx="9123">
                  <c:v>0.25</c:v>
                </c:pt>
                <c:pt idx="9124">
                  <c:v>0.33606557377049179</c:v>
                </c:pt>
                <c:pt idx="9125">
                  <c:v>0.21341463414634146</c:v>
                </c:pt>
                <c:pt idx="9126">
                  <c:v>0.34274193548387094</c:v>
                </c:pt>
                <c:pt idx="9127">
                  <c:v>0.28104575163398682</c:v>
                </c:pt>
                <c:pt idx="9128">
                  <c:v>0.25120772946859909</c:v>
                </c:pt>
                <c:pt idx="9129">
                  <c:v>0.31465517241379309</c:v>
                </c:pt>
                <c:pt idx="9130">
                  <c:v>0.32203389830508472</c:v>
                </c:pt>
                <c:pt idx="9131">
                  <c:v>0.26388888888888884</c:v>
                </c:pt>
                <c:pt idx="9132">
                  <c:v>0.29629629629629628</c:v>
                </c:pt>
                <c:pt idx="9133">
                  <c:v>0.27555555555555555</c:v>
                </c:pt>
                <c:pt idx="9134">
                  <c:v>0.28104575163398682</c:v>
                </c:pt>
                <c:pt idx="9135">
                  <c:v>0.25</c:v>
                </c:pt>
                <c:pt idx="9136">
                  <c:v>0.23222222222222227</c:v>
                </c:pt>
                <c:pt idx="9137">
                  <c:v>0.27857142857142858</c:v>
                </c:pt>
                <c:pt idx="9138">
                  <c:v>0.29629629629629628</c:v>
                </c:pt>
                <c:pt idx="9139">
                  <c:v>0.29140461215932911</c:v>
                </c:pt>
                <c:pt idx="9140">
                  <c:v>0.31465517241379309</c:v>
                </c:pt>
                <c:pt idx="9141">
                  <c:v>0.27555555555555555</c:v>
                </c:pt>
                <c:pt idx="9142">
                  <c:v>0.34920634920634919</c:v>
                </c:pt>
                <c:pt idx="9143">
                  <c:v>0.26984126984126983</c:v>
                </c:pt>
                <c:pt idx="9144">
                  <c:v>0.24444444444444444</c:v>
                </c:pt>
                <c:pt idx="9145">
                  <c:v>0.27555555555555555</c:v>
                </c:pt>
                <c:pt idx="9146">
                  <c:v>0.27555555555555555</c:v>
                </c:pt>
                <c:pt idx="9147">
                  <c:v>0.32916666666666666</c:v>
                </c:pt>
                <c:pt idx="9148">
                  <c:v>0.26388888888888884</c:v>
                </c:pt>
                <c:pt idx="9149">
                  <c:v>0.29629629629629628</c:v>
                </c:pt>
                <c:pt idx="9150">
                  <c:v>0.23837209302325582</c:v>
                </c:pt>
                <c:pt idx="9151">
                  <c:v>0.34375</c:v>
                </c:pt>
                <c:pt idx="9152">
                  <c:v>0.22619047619047619</c:v>
                </c:pt>
                <c:pt idx="9153">
                  <c:v>0.33606557377049179</c:v>
                </c:pt>
                <c:pt idx="9154">
                  <c:v>0.32916666666666666</c:v>
                </c:pt>
                <c:pt idx="9155">
                  <c:v>0.34274193548387094</c:v>
                </c:pt>
                <c:pt idx="9156">
                  <c:v>0.32916666666666666</c:v>
                </c:pt>
                <c:pt idx="9157">
                  <c:v>0.25</c:v>
                </c:pt>
                <c:pt idx="9158">
                  <c:v>0.1388888888888889</c:v>
                </c:pt>
                <c:pt idx="9159">
                  <c:v>0.29629629629629628</c:v>
                </c:pt>
                <c:pt idx="9160">
                  <c:v>0.34375</c:v>
                </c:pt>
                <c:pt idx="9161">
                  <c:v>0.34375</c:v>
                </c:pt>
                <c:pt idx="9162">
                  <c:v>0.34375</c:v>
                </c:pt>
                <c:pt idx="9163">
                  <c:v>0.31465517241379309</c:v>
                </c:pt>
                <c:pt idx="9164">
                  <c:v>0.29140461215932911</c:v>
                </c:pt>
                <c:pt idx="9165">
                  <c:v>0.22619047619047619</c:v>
                </c:pt>
                <c:pt idx="9166">
                  <c:v>0.33205128205128198</c:v>
                </c:pt>
                <c:pt idx="9167">
                  <c:v>0.26388888888888884</c:v>
                </c:pt>
                <c:pt idx="9168">
                  <c:v>0.27555555555555555</c:v>
                </c:pt>
                <c:pt idx="9169">
                  <c:v>0.32203389830508472</c:v>
                </c:pt>
                <c:pt idx="9170">
                  <c:v>0.33205128205128198</c:v>
                </c:pt>
                <c:pt idx="9171">
                  <c:v>0.1388888888888889</c:v>
                </c:pt>
                <c:pt idx="9172">
                  <c:v>0.32070707070707077</c:v>
                </c:pt>
                <c:pt idx="9173">
                  <c:v>0.29629629629629628</c:v>
                </c:pt>
                <c:pt idx="9174">
                  <c:v>0.32070707070707077</c:v>
                </c:pt>
                <c:pt idx="9175">
                  <c:v>0.29140461215932911</c:v>
                </c:pt>
                <c:pt idx="9176">
                  <c:v>0.30701754385964913</c:v>
                </c:pt>
                <c:pt idx="9177">
                  <c:v>0.33606557377049179</c:v>
                </c:pt>
                <c:pt idx="9178">
                  <c:v>0.25120772946859909</c:v>
                </c:pt>
                <c:pt idx="9179">
                  <c:v>0.32203389830508472</c:v>
                </c:pt>
                <c:pt idx="9180">
                  <c:v>0.34274193548387094</c:v>
                </c:pt>
                <c:pt idx="9181">
                  <c:v>0.29090909090909089</c:v>
                </c:pt>
                <c:pt idx="9182">
                  <c:v>0.27857142857142858</c:v>
                </c:pt>
                <c:pt idx="9183">
                  <c:v>0.34920634920634919</c:v>
                </c:pt>
                <c:pt idx="9184">
                  <c:v>0.32203389830508472</c:v>
                </c:pt>
                <c:pt idx="9185">
                  <c:v>0.28104575163398682</c:v>
                </c:pt>
                <c:pt idx="9186">
                  <c:v>0.25</c:v>
                </c:pt>
                <c:pt idx="9187">
                  <c:v>0.14285714285714285</c:v>
                </c:pt>
                <c:pt idx="9188">
                  <c:v>0.31465517241379309</c:v>
                </c:pt>
                <c:pt idx="9189">
                  <c:v>0.22619047619047619</c:v>
                </c:pt>
                <c:pt idx="9190">
                  <c:v>0.26984126984126983</c:v>
                </c:pt>
                <c:pt idx="9191">
                  <c:v>0.33205128205128198</c:v>
                </c:pt>
                <c:pt idx="9192">
                  <c:v>0.25</c:v>
                </c:pt>
                <c:pt idx="9193">
                  <c:v>0.29910714285714285</c:v>
                </c:pt>
                <c:pt idx="9194">
                  <c:v>0.24444444444444444</c:v>
                </c:pt>
                <c:pt idx="9195">
                  <c:v>0.34274193548387094</c:v>
                </c:pt>
                <c:pt idx="9196">
                  <c:v>0.33606557377049179</c:v>
                </c:pt>
                <c:pt idx="9197">
                  <c:v>0.30701754385964913</c:v>
                </c:pt>
                <c:pt idx="9198">
                  <c:v>0.29910714285714285</c:v>
                </c:pt>
                <c:pt idx="9199">
                  <c:v>0.24444444444444444</c:v>
                </c:pt>
                <c:pt idx="9200">
                  <c:v>0.2592592592592593</c:v>
                </c:pt>
                <c:pt idx="9201">
                  <c:v>0.31465517241379309</c:v>
                </c:pt>
                <c:pt idx="9202">
                  <c:v>0.25768321513002374</c:v>
                </c:pt>
                <c:pt idx="9203">
                  <c:v>0.28632478632478625</c:v>
                </c:pt>
                <c:pt idx="9204">
                  <c:v>0.34375</c:v>
                </c:pt>
                <c:pt idx="9205">
                  <c:v>0.26388888888888884</c:v>
                </c:pt>
                <c:pt idx="9206">
                  <c:v>0.25768321513002374</c:v>
                </c:pt>
                <c:pt idx="9207">
                  <c:v>0.32203389830508472</c:v>
                </c:pt>
                <c:pt idx="9208">
                  <c:v>0.27555555555555555</c:v>
                </c:pt>
                <c:pt idx="9209">
                  <c:v>0.34274193548387094</c:v>
                </c:pt>
                <c:pt idx="9210">
                  <c:v>0.28632478632478625</c:v>
                </c:pt>
                <c:pt idx="9211">
                  <c:v>0.32203389830508472</c:v>
                </c:pt>
                <c:pt idx="9212">
                  <c:v>0.33205128205128198</c:v>
                </c:pt>
                <c:pt idx="9213">
                  <c:v>0.29910714285714285</c:v>
                </c:pt>
                <c:pt idx="9214">
                  <c:v>0.34274193548387094</c:v>
                </c:pt>
                <c:pt idx="9215">
                  <c:v>0.34274193548387094</c:v>
                </c:pt>
                <c:pt idx="9216">
                  <c:v>0.34920634920634919</c:v>
                </c:pt>
                <c:pt idx="9217">
                  <c:v>0.34375</c:v>
                </c:pt>
                <c:pt idx="9218">
                  <c:v>0.24444444444444444</c:v>
                </c:pt>
                <c:pt idx="9219">
                  <c:v>0.23837209302325582</c:v>
                </c:pt>
                <c:pt idx="9220">
                  <c:v>0.34920634920634919</c:v>
                </c:pt>
                <c:pt idx="9221">
                  <c:v>0.27555555555555555</c:v>
                </c:pt>
                <c:pt idx="9222">
                  <c:v>0.33205128205128198</c:v>
                </c:pt>
                <c:pt idx="9223">
                  <c:v>0.24444444444444444</c:v>
                </c:pt>
                <c:pt idx="9224">
                  <c:v>0.29901960784313719</c:v>
                </c:pt>
                <c:pt idx="9225">
                  <c:v>0.28104575163398682</c:v>
                </c:pt>
                <c:pt idx="9226">
                  <c:v>0.29140461215932911</c:v>
                </c:pt>
                <c:pt idx="9227">
                  <c:v>0.32203389830508472</c:v>
                </c:pt>
                <c:pt idx="9228">
                  <c:v>0.2592592592592593</c:v>
                </c:pt>
                <c:pt idx="9229">
                  <c:v>0.29140461215932911</c:v>
                </c:pt>
                <c:pt idx="9230">
                  <c:v>0.34274193548387094</c:v>
                </c:pt>
                <c:pt idx="9231">
                  <c:v>0.31465517241379309</c:v>
                </c:pt>
                <c:pt idx="9232">
                  <c:v>0.28104575163398682</c:v>
                </c:pt>
                <c:pt idx="9233">
                  <c:v>0.26984126984126983</c:v>
                </c:pt>
                <c:pt idx="9234">
                  <c:v>0.26984126984126983</c:v>
                </c:pt>
                <c:pt idx="9235">
                  <c:v>0.27555555555555555</c:v>
                </c:pt>
                <c:pt idx="9236">
                  <c:v>0.28632478632478625</c:v>
                </c:pt>
                <c:pt idx="9237">
                  <c:v>0.28104575163398682</c:v>
                </c:pt>
                <c:pt idx="9238">
                  <c:v>0.34274193548387094</c:v>
                </c:pt>
                <c:pt idx="9239">
                  <c:v>0.17788461538461542</c:v>
                </c:pt>
                <c:pt idx="9240">
                  <c:v>0.34274193548387094</c:v>
                </c:pt>
                <c:pt idx="9241">
                  <c:v>0.28864734299516914</c:v>
                </c:pt>
                <c:pt idx="9242">
                  <c:v>0.29140461215932911</c:v>
                </c:pt>
                <c:pt idx="9243">
                  <c:v>0.33606557377049179</c:v>
                </c:pt>
                <c:pt idx="9244">
                  <c:v>0.30701754385964913</c:v>
                </c:pt>
                <c:pt idx="9245">
                  <c:v>0.26984126984126983</c:v>
                </c:pt>
                <c:pt idx="9246">
                  <c:v>0.31465517241379309</c:v>
                </c:pt>
                <c:pt idx="9247">
                  <c:v>0.25120772946859909</c:v>
                </c:pt>
                <c:pt idx="9248">
                  <c:v>0.29090909090909089</c:v>
                </c:pt>
                <c:pt idx="9249">
                  <c:v>0.28104575163398682</c:v>
                </c:pt>
                <c:pt idx="9250">
                  <c:v>0.34274193548387094</c:v>
                </c:pt>
                <c:pt idx="9251">
                  <c:v>0.29910714285714285</c:v>
                </c:pt>
                <c:pt idx="9252">
                  <c:v>0.32203389830508472</c:v>
                </c:pt>
                <c:pt idx="9253">
                  <c:v>0.29901960784313719</c:v>
                </c:pt>
                <c:pt idx="9254">
                  <c:v>0.31465517241379309</c:v>
                </c:pt>
                <c:pt idx="9255">
                  <c:v>0.34920634920634919</c:v>
                </c:pt>
                <c:pt idx="9256">
                  <c:v>0.33606557377049179</c:v>
                </c:pt>
                <c:pt idx="9257">
                  <c:v>0.27857142857142858</c:v>
                </c:pt>
                <c:pt idx="9258">
                  <c:v>0.27857142857142858</c:v>
                </c:pt>
                <c:pt idx="9259">
                  <c:v>0.29090909090909089</c:v>
                </c:pt>
                <c:pt idx="9260">
                  <c:v>0.32916666666666666</c:v>
                </c:pt>
                <c:pt idx="9261">
                  <c:v>0.33606557377049179</c:v>
                </c:pt>
                <c:pt idx="9262">
                  <c:v>0.29910714285714285</c:v>
                </c:pt>
                <c:pt idx="9263">
                  <c:v>0.2</c:v>
                </c:pt>
                <c:pt idx="9264">
                  <c:v>0.25</c:v>
                </c:pt>
                <c:pt idx="9265">
                  <c:v>0.26388888888888884</c:v>
                </c:pt>
                <c:pt idx="9266">
                  <c:v>0.25</c:v>
                </c:pt>
                <c:pt idx="9267">
                  <c:v>0.29090909090909089</c:v>
                </c:pt>
                <c:pt idx="9268">
                  <c:v>0.32916666666666666</c:v>
                </c:pt>
                <c:pt idx="9269">
                  <c:v>0.21536796536796532</c:v>
                </c:pt>
                <c:pt idx="9270">
                  <c:v>0.28864734299516914</c:v>
                </c:pt>
                <c:pt idx="9271">
                  <c:v>0.32203389830508472</c:v>
                </c:pt>
                <c:pt idx="9272">
                  <c:v>0.26388888888888884</c:v>
                </c:pt>
                <c:pt idx="9273">
                  <c:v>0.32916666666666666</c:v>
                </c:pt>
                <c:pt idx="9274">
                  <c:v>0.34920634920634919</c:v>
                </c:pt>
                <c:pt idx="9275">
                  <c:v>0.25120772946859909</c:v>
                </c:pt>
                <c:pt idx="9276">
                  <c:v>0.25768321513002374</c:v>
                </c:pt>
                <c:pt idx="9277">
                  <c:v>0.26984126984126983</c:v>
                </c:pt>
                <c:pt idx="9278">
                  <c:v>0.25768321513002374</c:v>
                </c:pt>
                <c:pt idx="9279">
                  <c:v>0.32203389830508472</c:v>
                </c:pt>
                <c:pt idx="9280">
                  <c:v>0.32916666666666666</c:v>
                </c:pt>
                <c:pt idx="9281">
                  <c:v>0.30970149253731344</c:v>
                </c:pt>
                <c:pt idx="9282">
                  <c:v>0.28632478632478625</c:v>
                </c:pt>
                <c:pt idx="9283">
                  <c:v>0.23837209302325582</c:v>
                </c:pt>
                <c:pt idx="9284">
                  <c:v>0.30701754385964913</c:v>
                </c:pt>
                <c:pt idx="9285">
                  <c:v>0.32203389830508472</c:v>
                </c:pt>
                <c:pt idx="9286">
                  <c:v>0.25120772946859909</c:v>
                </c:pt>
                <c:pt idx="9287">
                  <c:v>0.27857142857142858</c:v>
                </c:pt>
                <c:pt idx="9288">
                  <c:v>0.24444444444444444</c:v>
                </c:pt>
                <c:pt idx="9289">
                  <c:v>0.25</c:v>
                </c:pt>
                <c:pt idx="9290">
                  <c:v>0.29629629629629628</c:v>
                </c:pt>
                <c:pt idx="9291">
                  <c:v>0.22619047619047619</c:v>
                </c:pt>
                <c:pt idx="9292">
                  <c:v>0.31465517241379309</c:v>
                </c:pt>
                <c:pt idx="9293">
                  <c:v>0.28632478632478625</c:v>
                </c:pt>
                <c:pt idx="9294">
                  <c:v>0.34274193548387094</c:v>
                </c:pt>
                <c:pt idx="9295">
                  <c:v>0.24444444444444444</c:v>
                </c:pt>
                <c:pt idx="9296">
                  <c:v>0.32916666666666666</c:v>
                </c:pt>
                <c:pt idx="9297">
                  <c:v>0.29629629629629628</c:v>
                </c:pt>
                <c:pt idx="9298">
                  <c:v>0.31465517241379309</c:v>
                </c:pt>
                <c:pt idx="9299">
                  <c:v>0.25768321513002374</c:v>
                </c:pt>
                <c:pt idx="9300">
                  <c:v>0.23837209302325582</c:v>
                </c:pt>
                <c:pt idx="9301">
                  <c:v>0.22619047619047619</c:v>
                </c:pt>
                <c:pt idx="9302">
                  <c:v>0.24444444444444444</c:v>
                </c:pt>
                <c:pt idx="9303">
                  <c:v>0.23837209302325582</c:v>
                </c:pt>
                <c:pt idx="9304">
                  <c:v>0.29140461215932911</c:v>
                </c:pt>
                <c:pt idx="9305">
                  <c:v>0.29910714285714285</c:v>
                </c:pt>
                <c:pt idx="9306">
                  <c:v>0.30970149253731344</c:v>
                </c:pt>
                <c:pt idx="9307">
                  <c:v>0.29910714285714285</c:v>
                </c:pt>
                <c:pt idx="9308">
                  <c:v>0.33205128205128198</c:v>
                </c:pt>
                <c:pt idx="9309">
                  <c:v>0.1858974358974359</c:v>
                </c:pt>
                <c:pt idx="9310">
                  <c:v>0.2592592592592593</c:v>
                </c:pt>
                <c:pt idx="9311">
                  <c:v>0.25</c:v>
                </c:pt>
                <c:pt idx="9312">
                  <c:v>0.25120772946859909</c:v>
                </c:pt>
                <c:pt idx="9313">
                  <c:v>0.29629629629629628</c:v>
                </c:pt>
                <c:pt idx="9314">
                  <c:v>0.29140461215932911</c:v>
                </c:pt>
                <c:pt idx="9315">
                  <c:v>0.17105263157894737</c:v>
                </c:pt>
                <c:pt idx="9316">
                  <c:v>0.29910714285714285</c:v>
                </c:pt>
                <c:pt idx="9317">
                  <c:v>0.25768321513002374</c:v>
                </c:pt>
                <c:pt idx="9318">
                  <c:v>0.29910714285714285</c:v>
                </c:pt>
                <c:pt idx="9319">
                  <c:v>0.32203389830508472</c:v>
                </c:pt>
                <c:pt idx="9320">
                  <c:v>0.34274193548387094</c:v>
                </c:pt>
                <c:pt idx="9321">
                  <c:v>0.28104575163398682</c:v>
                </c:pt>
                <c:pt idx="9322">
                  <c:v>0.29090909090909089</c:v>
                </c:pt>
                <c:pt idx="9323">
                  <c:v>0.26388888888888884</c:v>
                </c:pt>
                <c:pt idx="9324">
                  <c:v>0.34274193548387094</c:v>
                </c:pt>
                <c:pt idx="9325">
                  <c:v>0.30701754385964913</c:v>
                </c:pt>
                <c:pt idx="9326">
                  <c:v>0.32070707070707077</c:v>
                </c:pt>
                <c:pt idx="9327">
                  <c:v>0.32916666666666666</c:v>
                </c:pt>
                <c:pt idx="9328">
                  <c:v>0.30970149253731344</c:v>
                </c:pt>
                <c:pt idx="9329">
                  <c:v>0.26388888888888884</c:v>
                </c:pt>
                <c:pt idx="9330">
                  <c:v>0.29901960784313719</c:v>
                </c:pt>
                <c:pt idx="9331">
                  <c:v>0.33205128205128198</c:v>
                </c:pt>
                <c:pt idx="9332">
                  <c:v>0.29629629629629628</c:v>
                </c:pt>
                <c:pt idx="9333">
                  <c:v>0.30970149253731344</c:v>
                </c:pt>
                <c:pt idx="9334">
                  <c:v>0.34920634920634919</c:v>
                </c:pt>
                <c:pt idx="9335">
                  <c:v>0.31465517241379309</c:v>
                </c:pt>
                <c:pt idx="9336">
                  <c:v>0.26877934272300463</c:v>
                </c:pt>
                <c:pt idx="9337">
                  <c:v>0.29629629629629628</c:v>
                </c:pt>
                <c:pt idx="9338">
                  <c:v>0.29910714285714285</c:v>
                </c:pt>
                <c:pt idx="9339">
                  <c:v>0.29140461215932911</c:v>
                </c:pt>
                <c:pt idx="9340">
                  <c:v>0.32070707070707077</c:v>
                </c:pt>
                <c:pt idx="9341">
                  <c:v>0.1388888888888889</c:v>
                </c:pt>
                <c:pt idx="9342">
                  <c:v>0.23837209302325582</c:v>
                </c:pt>
                <c:pt idx="9343">
                  <c:v>0.25120772946859909</c:v>
                </c:pt>
                <c:pt idx="9344">
                  <c:v>0.29629629629629628</c:v>
                </c:pt>
                <c:pt idx="9345">
                  <c:v>0.31465517241379309</c:v>
                </c:pt>
                <c:pt idx="9346">
                  <c:v>0.24444444444444444</c:v>
                </c:pt>
                <c:pt idx="9347">
                  <c:v>0.32070707070707077</c:v>
                </c:pt>
                <c:pt idx="9348">
                  <c:v>0.34274193548387094</c:v>
                </c:pt>
                <c:pt idx="9349">
                  <c:v>0.28864734299516914</c:v>
                </c:pt>
                <c:pt idx="9350">
                  <c:v>0.29090909090909089</c:v>
                </c:pt>
                <c:pt idx="9351">
                  <c:v>0.2</c:v>
                </c:pt>
                <c:pt idx="9352">
                  <c:v>0.32203389830508472</c:v>
                </c:pt>
                <c:pt idx="9353">
                  <c:v>0.25</c:v>
                </c:pt>
                <c:pt idx="9354">
                  <c:v>0.29090909090909089</c:v>
                </c:pt>
                <c:pt idx="9355">
                  <c:v>0.32916666666666666</c:v>
                </c:pt>
                <c:pt idx="9356">
                  <c:v>0.25120772946859909</c:v>
                </c:pt>
                <c:pt idx="9357">
                  <c:v>0.25768321513002374</c:v>
                </c:pt>
                <c:pt idx="9358">
                  <c:v>0.29910714285714285</c:v>
                </c:pt>
                <c:pt idx="9359">
                  <c:v>0.27555555555555555</c:v>
                </c:pt>
                <c:pt idx="9360">
                  <c:v>0.28104575163398682</c:v>
                </c:pt>
                <c:pt idx="9361">
                  <c:v>0.32203389830508472</c:v>
                </c:pt>
                <c:pt idx="9362">
                  <c:v>0.33205128205128198</c:v>
                </c:pt>
                <c:pt idx="9363">
                  <c:v>0.34274193548387094</c:v>
                </c:pt>
                <c:pt idx="9364">
                  <c:v>0.34375</c:v>
                </c:pt>
                <c:pt idx="9365">
                  <c:v>0.25768321513002374</c:v>
                </c:pt>
                <c:pt idx="9366">
                  <c:v>0.34920634920634919</c:v>
                </c:pt>
                <c:pt idx="9367">
                  <c:v>0.29090909090909089</c:v>
                </c:pt>
                <c:pt idx="9368">
                  <c:v>0.34274193548387094</c:v>
                </c:pt>
                <c:pt idx="9369">
                  <c:v>0.1858974358974359</c:v>
                </c:pt>
                <c:pt idx="9370">
                  <c:v>0.28104575163398682</c:v>
                </c:pt>
                <c:pt idx="9371">
                  <c:v>0.34375</c:v>
                </c:pt>
                <c:pt idx="9372">
                  <c:v>0.32916666666666666</c:v>
                </c:pt>
                <c:pt idx="9373">
                  <c:v>0.29090909090909089</c:v>
                </c:pt>
                <c:pt idx="9374">
                  <c:v>0.33606557377049179</c:v>
                </c:pt>
                <c:pt idx="9375">
                  <c:v>0.29901960784313719</c:v>
                </c:pt>
                <c:pt idx="9376">
                  <c:v>0.32203389830508472</c:v>
                </c:pt>
                <c:pt idx="9377">
                  <c:v>0.24444444444444444</c:v>
                </c:pt>
                <c:pt idx="9378">
                  <c:v>0.28632478632478625</c:v>
                </c:pt>
                <c:pt idx="9379">
                  <c:v>0.27857142857142858</c:v>
                </c:pt>
                <c:pt idx="9380">
                  <c:v>0.34920634920634919</c:v>
                </c:pt>
                <c:pt idx="9381">
                  <c:v>0.28104575163398682</c:v>
                </c:pt>
                <c:pt idx="9382">
                  <c:v>0.17105263157894737</c:v>
                </c:pt>
                <c:pt idx="9383">
                  <c:v>0.29629629629629628</c:v>
                </c:pt>
                <c:pt idx="9384">
                  <c:v>0.21341463414634146</c:v>
                </c:pt>
                <c:pt idx="9385">
                  <c:v>0.29090909090909089</c:v>
                </c:pt>
                <c:pt idx="9386">
                  <c:v>0.2</c:v>
                </c:pt>
                <c:pt idx="9387">
                  <c:v>0.20512820512820512</c:v>
                </c:pt>
                <c:pt idx="9388">
                  <c:v>0.31465517241379309</c:v>
                </c:pt>
                <c:pt idx="9389">
                  <c:v>0.26984126984126983</c:v>
                </c:pt>
                <c:pt idx="9390">
                  <c:v>0.28104575163398682</c:v>
                </c:pt>
                <c:pt idx="9391">
                  <c:v>0.31465517241379309</c:v>
                </c:pt>
                <c:pt idx="9392">
                  <c:v>0.29090909090909089</c:v>
                </c:pt>
                <c:pt idx="9393">
                  <c:v>0.32203389830508472</c:v>
                </c:pt>
                <c:pt idx="9394">
                  <c:v>0.32916666666666666</c:v>
                </c:pt>
                <c:pt idx="9395">
                  <c:v>0.29140461215932911</c:v>
                </c:pt>
                <c:pt idx="9396">
                  <c:v>0.29629629629629628</c:v>
                </c:pt>
                <c:pt idx="9397">
                  <c:v>0.32203389830508472</c:v>
                </c:pt>
                <c:pt idx="9398">
                  <c:v>0.25</c:v>
                </c:pt>
                <c:pt idx="9399">
                  <c:v>0.34920634920634919</c:v>
                </c:pt>
                <c:pt idx="9400">
                  <c:v>0.23837209302325582</c:v>
                </c:pt>
                <c:pt idx="9401">
                  <c:v>0.24444444444444444</c:v>
                </c:pt>
                <c:pt idx="9402">
                  <c:v>0.30701754385964913</c:v>
                </c:pt>
                <c:pt idx="9403">
                  <c:v>0.22619047619047619</c:v>
                </c:pt>
                <c:pt idx="9404">
                  <c:v>0.34274193548387094</c:v>
                </c:pt>
                <c:pt idx="9405">
                  <c:v>0.27555555555555555</c:v>
                </c:pt>
                <c:pt idx="9406">
                  <c:v>0.29140461215932911</c:v>
                </c:pt>
                <c:pt idx="9407">
                  <c:v>0.2</c:v>
                </c:pt>
                <c:pt idx="9408">
                  <c:v>0.25</c:v>
                </c:pt>
                <c:pt idx="9409">
                  <c:v>0.28632478632478625</c:v>
                </c:pt>
                <c:pt idx="9410">
                  <c:v>0.33606557377049179</c:v>
                </c:pt>
                <c:pt idx="9411">
                  <c:v>0.27555555555555555</c:v>
                </c:pt>
                <c:pt idx="9412">
                  <c:v>0.29629629629629628</c:v>
                </c:pt>
                <c:pt idx="9413">
                  <c:v>0.33606557377049179</c:v>
                </c:pt>
                <c:pt idx="9414">
                  <c:v>0.34375</c:v>
                </c:pt>
                <c:pt idx="9415">
                  <c:v>0.30701754385964913</c:v>
                </c:pt>
                <c:pt idx="9416">
                  <c:v>0.26984126984126983</c:v>
                </c:pt>
                <c:pt idx="9417">
                  <c:v>0.26388888888888884</c:v>
                </c:pt>
                <c:pt idx="9418">
                  <c:v>0.26877934272300463</c:v>
                </c:pt>
                <c:pt idx="9419">
                  <c:v>0.28632478632478625</c:v>
                </c:pt>
                <c:pt idx="9420">
                  <c:v>0.24444444444444444</c:v>
                </c:pt>
                <c:pt idx="9421">
                  <c:v>0.33606557377049179</c:v>
                </c:pt>
                <c:pt idx="9422">
                  <c:v>0.30701754385964913</c:v>
                </c:pt>
                <c:pt idx="9423">
                  <c:v>0.32070707070707077</c:v>
                </c:pt>
                <c:pt idx="9424">
                  <c:v>0.24444444444444444</c:v>
                </c:pt>
                <c:pt idx="9425">
                  <c:v>0.22619047619047619</c:v>
                </c:pt>
                <c:pt idx="9426">
                  <c:v>0.26388888888888884</c:v>
                </c:pt>
                <c:pt idx="9427">
                  <c:v>0.19106699751861031</c:v>
                </c:pt>
                <c:pt idx="9428">
                  <c:v>0.29090909090909089</c:v>
                </c:pt>
                <c:pt idx="9429">
                  <c:v>0.27555555555555555</c:v>
                </c:pt>
                <c:pt idx="9430">
                  <c:v>0.1858974358974359</c:v>
                </c:pt>
                <c:pt idx="9431">
                  <c:v>0.34274193548387094</c:v>
                </c:pt>
                <c:pt idx="9432">
                  <c:v>0.30701754385964913</c:v>
                </c:pt>
                <c:pt idx="9433">
                  <c:v>0.32203389830508472</c:v>
                </c:pt>
                <c:pt idx="9434">
                  <c:v>0.30701754385964913</c:v>
                </c:pt>
                <c:pt idx="9435">
                  <c:v>0.26388888888888884</c:v>
                </c:pt>
                <c:pt idx="9436">
                  <c:v>0.22619047619047619</c:v>
                </c:pt>
                <c:pt idx="9437">
                  <c:v>0.27857142857142858</c:v>
                </c:pt>
                <c:pt idx="9438">
                  <c:v>0.29090909090909089</c:v>
                </c:pt>
                <c:pt idx="9439">
                  <c:v>0.32070707070707077</c:v>
                </c:pt>
                <c:pt idx="9440">
                  <c:v>0.28632478632478625</c:v>
                </c:pt>
                <c:pt idx="9441">
                  <c:v>0.32070707070707077</c:v>
                </c:pt>
                <c:pt idx="9442">
                  <c:v>0.32916666666666666</c:v>
                </c:pt>
                <c:pt idx="9443">
                  <c:v>0.28104575163398682</c:v>
                </c:pt>
                <c:pt idx="9444">
                  <c:v>0.23837209302325582</c:v>
                </c:pt>
                <c:pt idx="9445">
                  <c:v>0.32916666666666666</c:v>
                </c:pt>
                <c:pt idx="9446">
                  <c:v>0.29910714285714285</c:v>
                </c:pt>
                <c:pt idx="9447">
                  <c:v>0.27555555555555555</c:v>
                </c:pt>
                <c:pt idx="9448">
                  <c:v>0.34920634920634919</c:v>
                </c:pt>
                <c:pt idx="9449">
                  <c:v>0.31465517241379309</c:v>
                </c:pt>
                <c:pt idx="9450">
                  <c:v>0.24444444444444444</c:v>
                </c:pt>
                <c:pt idx="9451">
                  <c:v>0.25120772946859909</c:v>
                </c:pt>
                <c:pt idx="9452">
                  <c:v>0.23837209302325582</c:v>
                </c:pt>
                <c:pt idx="9453">
                  <c:v>0.25</c:v>
                </c:pt>
                <c:pt idx="9454">
                  <c:v>0.33606557377049179</c:v>
                </c:pt>
                <c:pt idx="9455">
                  <c:v>0.28632478632478625</c:v>
                </c:pt>
                <c:pt idx="9456">
                  <c:v>0.34375</c:v>
                </c:pt>
                <c:pt idx="9457">
                  <c:v>0.27555555555555555</c:v>
                </c:pt>
                <c:pt idx="9458">
                  <c:v>0.31465517241379309</c:v>
                </c:pt>
                <c:pt idx="9459">
                  <c:v>0.29629629629629628</c:v>
                </c:pt>
                <c:pt idx="9460">
                  <c:v>0.29140461215932911</c:v>
                </c:pt>
                <c:pt idx="9461">
                  <c:v>0.29090909090909089</c:v>
                </c:pt>
                <c:pt idx="9462">
                  <c:v>0.30701754385964913</c:v>
                </c:pt>
                <c:pt idx="9463">
                  <c:v>0.29629629629629628</c:v>
                </c:pt>
                <c:pt idx="9464">
                  <c:v>0.29629629629629628</c:v>
                </c:pt>
                <c:pt idx="9465">
                  <c:v>0.30701754385964913</c:v>
                </c:pt>
                <c:pt idx="9466">
                  <c:v>0.29090909090909089</c:v>
                </c:pt>
                <c:pt idx="9467">
                  <c:v>0.29629629629629628</c:v>
                </c:pt>
                <c:pt idx="9468">
                  <c:v>0.26984126984126983</c:v>
                </c:pt>
                <c:pt idx="9469">
                  <c:v>0.26984126984126983</c:v>
                </c:pt>
                <c:pt idx="9470">
                  <c:v>0.24444444444444444</c:v>
                </c:pt>
                <c:pt idx="9471">
                  <c:v>0.1388888888888889</c:v>
                </c:pt>
                <c:pt idx="9472">
                  <c:v>0.30970149253731344</c:v>
                </c:pt>
                <c:pt idx="9473">
                  <c:v>0.31465517241379309</c:v>
                </c:pt>
                <c:pt idx="9474">
                  <c:v>0.34274193548387094</c:v>
                </c:pt>
                <c:pt idx="9475">
                  <c:v>0.28104575163398682</c:v>
                </c:pt>
                <c:pt idx="9476">
                  <c:v>0.30701754385964913</c:v>
                </c:pt>
                <c:pt idx="9477">
                  <c:v>0.31465517241379309</c:v>
                </c:pt>
                <c:pt idx="9478">
                  <c:v>0.28864734299516914</c:v>
                </c:pt>
                <c:pt idx="9479">
                  <c:v>0.25768321513002374</c:v>
                </c:pt>
                <c:pt idx="9480">
                  <c:v>0.29629629629629628</c:v>
                </c:pt>
                <c:pt idx="9481">
                  <c:v>0.22619047619047619</c:v>
                </c:pt>
                <c:pt idx="9482">
                  <c:v>0.31465517241379309</c:v>
                </c:pt>
                <c:pt idx="9483">
                  <c:v>0.26984126984126983</c:v>
                </c:pt>
                <c:pt idx="9484">
                  <c:v>0.32916666666666666</c:v>
                </c:pt>
                <c:pt idx="9485">
                  <c:v>0.28104575163398682</c:v>
                </c:pt>
                <c:pt idx="9486">
                  <c:v>0.25120772946859909</c:v>
                </c:pt>
                <c:pt idx="9487">
                  <c:v>0.31465517241379309</c:v>
                </c:pt>
                <c:pt idx="9488">
                  <c:v>0.29629629629629628</c:v>
                </c:pt>
                <c:pt idx="9489">
                  <c:v>0.29910714285714285</c:v>
                </c:pt>
                <c:pt idx="9490">
                  <c:v>0.29090909090909089</c:v>
                </c:pt>
                <c:pt idx="9491">
                  <c:v>0.33606557377049179</c:v>
                </c:pt>
                <c:pt idx="9492">
                  <c:v>0.32070707070707077</c:v>
                </c:pt>
                <c:pt idx="9493">
                  <c:v>0.32916666666666666</c:v>
                </c:pt>
                <c:pt idx="9494">
                  <c:v>0.31465517241379309</c:v>
                </c:pt>
                <c:pt idx="9495">
                  <c:v>0.28104575163398682</c:v>
                </c:pt>
                <c:pt idx="9496">
                  <c:v>0.14285714285714285</c:v>
                </c:pt>
                <c:pt idx="9497">
                  <c:v>0.25120772946859909</c:v>
                </c:pt>
                <c:pt idx="9498">
                  <c:v>0.28104575163398682</c:v>
                </c:pt>
                <c:pt idx="9499">
                  <c:v>0.34920634920634919</c:v>
                </c:pt>
                <c:pt idx="9500">
                  <c:v>0.29901960784313719</c:v>
                </c:pt>
                <c:pt idx="9501">
                  <c:v>0.32916666666666666</c:v>
                </c:pt>
                <c:pt idx="9502">
                  <c:v>0.26984126984126983</c:v>
                </c:pt>
                <c:pt idx="9503">
                  <c:v>0.17788461538461542</c:v>
                </c:pt>
                <c:pt idx="9504">
                  <c:v>0.24444444444444444</c:v>
                </c:pt>
                <c:pt idx="9505">
                  <c:v>0.25768321513002374</c:v>
                </c:pt>
                <c:pt idx="9506">
                  <c:v>0.31465517241379309</c:v>
                </c:pt>
                <c:pt idx="9507">
                  <c:v>0.32203389830508472</c:v>
                </c:pt>
                <c:pt idx="9508">
                  <c:v>0.21341463414634146</c:v>
                </c:pt>
                <c:pt idx="9509">
                  <c:v>0.33205128205128198</c:v>
                </c:pt>
                <c:pt idx="9510">
                  <c:v>0.27857142857142858</c:v>
                </c:pt>
                <c:pt idx="9511">
                  <c:v>0.32916666666666666</c:v>
                </c:pt>
                <c:pt idx="9512">
                  <c:v>0.25768321513002374</c:v>
                </c:pt>
                <c:pt idx="9513">
                  <c:v>0.34274193548387094</c:v>
                </c:pt>
                <c:pt idx="9514">
                  <c:v>0.2</c:v>
                </c:pt>
                <c:pt idx="9515">
                  <c:v>0.29629629629629628</c:v>
                </c:pt>
                <c:pt idx="9516">
                  <c:v>0.28864734299516914</c:v>
                </c:pt>
                <c:pt idx="9517">
                  <c:v>0.23222222222222227</c:v>
                </c:pt>
                <c:pt idx="9518">
                  <c:v>0.21341463414634146</c:v>
                </c:pt>
                <c:pt idx="9519">
                  <c:v>0.29090909090909089</c:v>
                </c:pt>
                <c:pt idx="9520">
                  <c:v>0.32203389830508472</c:v>
                </c:pt>
                <c:pt idx="9521">
                  <c:v>0.30970149253731344</c:v>
                </c:pt>
                <c:pt idx="9522">
                  <c:v>0.25120772946859909</c:v>
                </c:pt>
                <c:pt idx="9523">
                  <c:v>0.25</c:v>
                </c:pt>
                <c:pt idx="9524">
                  <c:v>0.29629629629629628</c:v>
                </c:pt>
                <c:pt idx="9525">
                  <c:v>0.34375</c:v>
                </c:pt>
                <c:pt idx="9526">
                  <c:v>0.28632478632478625</c:v>
                </c:pt>
                <c:pt idx="9527">
                  <c:v>0.24444444444444444</c:v>
                </c:pt>
                <c:pt idx="9528">
                  <c:v>0.30701754385964913</c:v>
                </c:pt>
                <c:pt idx="9529">
                  <c:v>0.28632478632478625</c:v>
                </c:pt>
                <c:pt idx="9530">
                  <c:v>0.26388888888888884</c:v>
                </c:pt>
                <c:pt idx="9531">
                  <c:v>0.30701754385964913</c:v>
                </c:pt>
                <c:pt idx="9532">
                  <c:v>0.33606557377049179</c:v>
                </c:pt>
                <c:pt idx="9533">
                  <c:v>0.28104575163398682</c:v>
                </c:pt>
                <c:pt idx="9534">
                  <c:v>0.31465517241379309</c:v>
                </c:pt>
                <c:pt idx="9535">
                  <c:v>0.26388888888888884</c:v>
                </c:pt>
                <c:pt idx="9536">
                  <c:v>0.26388888888888884</c:v>
                </c:pt>
                <c:pt idx="9537">
                  <c:v>0.28632478632478625</c:v>
                </c:pt>
                <c:pt idx="9538">
                  <c:v>0.24444444444444444</c:v>
                </c:pt>
                <c:pt idx="9539">
                  <c:v>0.28104575163398682</c:v>
                </c:pt>
                <c:pt idx="9540">
                  <c:v>0.32916666666666666</c:v>
                </c:pt>
                <c:pt idx="9541">
                  <c:v>0.28864734299516914</c:v>
                </c:pt>
                <c:pt idx="9542">
                  <c:v>0.33606557377049179</c:v>
                </c:pt>
                <c:pt idx="9543">
                  <c:v>0.33606557377049179</c:v>
                </c:pt>
                <c:pt idx="9544">
                  <c:v>0.28632478632478625</c:v>
                </c:pt>
                <c:pt idx="9545">
                  <c:v>0.26984126984126983</c:v>
                </c:pt>
                <c:pt idx="9546">
                  <c:v>0.29090909090909089</c:v>
                </c:pt>
                <c:pt idx="9547">
                  <c:v>0.31465517241379309</c:v>
                </c:pt>
                <c:pt idx="9548">
                  <c:v>0.25120772946859909</c:v>
                </c:pt>
                <c:pt idx="9549">
                  <c:v>0.23222222222222227</c:v>
                </c:pt>
                <c:pt idx="9550">
                  <c:v>0.31465517241379309</c:v>
                </c:pt>
                <c:pt idx="9551">
                  <c:v>0.30701754385964913</c:v>
                </c:pt>
                <c:pt idx="9552">
                  <c:v>0.31465517241379309</c:v>
                </c:pt>
                <c:pt idx="9553">
                  <c:v>0.34375</c:v>
                </c:pt>
                <c:pt idx="9554">
                  <c:v>0.21341463414634146</c:v>
                </c:pt>
                <c:pt idx="9555">
                  <c:v>0.30970149253731344</c:v>
                </c:pt>
                <c:pt idx="9556">
                  <c:v>0.31465517241379309</c:v>
                </c:pt>
                <c:pt idx="9557">
                  <c:v>0.16269841269841276</c:v>
                </c:pt>
                <c:pt idx="9558">
                  <c:v>0.28104575163398682</c:v>
                </c:pt>
                <c:pt idx="9559">
                  <c:v>0.32916666666666666</c:v>
                </c:pt>
                <c:pt idx="9560">
                  <c:v>0.29910714285714285</c:v>
                </c:pt>
                <c:pt idx="9561">
                  <c:v>0.30701754385964913</c:v>
                </c:pt>
                <c:pt idx="9562">
                  <c:v>0.26388888888888884</c:v>
                </c:pt>
                <c:pt idx="9563">
                  <c:v>0.24444444444444444</c:v>
                </c:pt>
                <c:pt idx="9564">
                  <c:v>0.34375</c:v>
                </c:pt>
                <c:pt idx="9565">
                  <c:v>0.29910714285714285</c:v>
                </c:pt>
                <c:pt idx="9566">
                  <c:v>0.29140461215932911</c:v>
                </c:pt>
                <c:pt idx="9567">
                  <c:v>0.29140461215932911</c:v>
                </c:pt>
                <c:pt idx="9568">
                  <c:v>0.28104575163398682</c:v>
                </c:pt>
                <c:pt idx="9569">
                  <c:v>0.27555555555555555</c:v>
                </c:pt>
                <c:pt idx="9570">
                  <c:v>0.32916666666666666</c:v>
                </c:pt>
                <c:pt idx="9571">
                  <c:v>0.32203389830508472</c:v>
                </c:pt>
                <c:pt idx="9572">
                  <c:v>0.1858974358974359</c:v>
                </c:pt>
                <c:pt idx="9573">
                  <c:v>0.25120772946859909</c:v>
                </c:pt>
                <c:pt idx="9574">
                  <c:v>0.26388888888888884</c:v>
                </c:pt>
                <c:pt idx="9575">
                  <c:v>0.29140461215932911</c:v>
                </c:pt>
                <c:pt idx="9576">
                  <c:v>0.33606557377049179</c:v>
                </c:pt>
                <c:pt idx="9577">
                  <c:v>0.34375</c:v>
                </c:pt>
                <c:pt idx="9578">
                  <c:v>0.30701754385964913</c:v>
                </c:pt>
                <c:pt idx="9579">
                  <c:v>0.32916666666666666</c:v>
                </c:pt>
                <c:pt idx="9580">
                  <c:v>0.32203389830508472</c:v>
                </c:pt>
                <c:pt idx="9581">
                  <c:v>0.26388888888888884</c:v>
                </c:pt>
                <c:pt idx="9582">
                  <c:v>0.23837209302325582</c:v>
                </c:pt>
                <c:pt idx="9583">
                  <c:v>0.29629629629629628</c:v>
                </c:pt>
                <c:pt idx="9584">
                  <c:v>0.25</c:v>
                </c:pt>
                <c:pt idx="9585">
                  <c:v>0.23837209302325582</c:v>
                </c:pt>
                <c:pt idx="9586">
                  <c:v>0.28864734299516914</c:v>
                </c:pt>
                <c:pt idx="9587">
                  <c:v>0.26984126984126983</c:v>
                </c:pt>
                <c:pt idx="9588">
                  <c:v>0.29090909090909089</c:v>
                </c:pt>
                <c:pt idx="9589">
                  <c:v>0.25</c:v>
                </c:pt>
                <c:pt idx="9590">
                  <c:v>0.23837209302325582</c:v>
                </c:pt>
                <c:pt idx="9591">
                  <c:v>0.34375</c:v>
                </c:pt>
                <c:pt idx="9592">
                  <c:v>0.29140461215932911</c:v>
                </c:pt>
                <c:pt idx="9593">
                  <c:v>0.28864734299516914</c:v>
                </c:pt>
                <c:pt idx="9594">
                  <c:v>0.34920634920634919</c:v>
                </c:pt>
                <c:pt idx="9595">
                  <c:v>0.34274193548387094</c:v>
                </c:pt>
                <c:pt idx="9596">
                  <c:v>0.32203389830508472</c:v>
                </c:pt>
                <c:pt idx="9597">
                  <c:v>0.32070707070707077</c:v>
                </c:pt>
                <c:pt idx="9598">
                  <c:v>0.25</c:v>
                </c:pt>
                <c:pt idx="9599">
                  <c:v>0.32203389830508472</c:v>
                </c:pt>
                <c:pt idx="9600">
                  <c:v>0.25768321513002374</c:v>
                </c:pt>
                <c:pt idx="9601">
                  <c:v>0.29090909090909089</c:v>
                </c:pt>
                <c:pt idx="9602">
                  <c:v>0.25768321513002374</c:v>
                </c:pt>
                <c:pt idx="9603">
                  <c:v>0.29140461215932911</c:v>
                </c:pt>
                <c:pt idx="9604">
                  <c:v>0.32203389830508472</c:v>
                </c:pt>
                <c:pt idx="9605">
                  <c:v>0.32203389830508472</c:v>
                </c:pt>
                <c:pt idx="9606">
                  <c:v>0.29140461215932911</c:v>
                </c:pt>
                <c:pt idx="9607">
                  <c:v>0.26388888888888884</c:v>
                </c:pt>
                <c:pt idx="9608">
                  <c:v>0.30701754385964913</c:v>
                </c:pt>
                <c:pt idx="9609">
                  <c:v>0.33606557377049179</c:v>
                </c:pt>
                <c:pt idx="9610">
                  <c:v>0.32203389830508472</c:v>
                </c:pt>
                <c:pt idx="9611">
                  <c:v>0.25768321513002374</c:v>
                </c:pt>
                <c:pt idx="9612">
                  <c:v>0.29629629629629628</c:v>
                </c:pt>
                <c:pt idx="9613">
                  <c:v>0.29629629629629628</c:v>
                </c:pt>
                <c:pt idx="9614">
                  <c:v>0.24444444444444444</c:v>
                </c:pt>
                <c:pt idx="9615">
                  <c:v>0.29910714285714285</c:v>
                </c:pt>
                <c:pt idx="9616">
                  <c:v>0.24444444444444444</c:v>
                </c:pt>
                <c:pt idx="9617">
                  <c:v>0.30970149253731344</c:v>
                </c:pt>
                <c:pt idx="9618">
                  <c:v>0.30701754385964913</c:v>
                </c:pt>
                <c:pt idx="9619">
                  <c:v>0.30701754385964913</c:v>
                </c:pt>
                <c:pt idx="9620">
                  <c:v>0.34375</c:v>
                </c:pt>
                <c:pt idx="9621">
                  <c:v>0.32203389830508472</c:v>
                </c:pt>
                <c:pt idx="9622">
                  <c:v>0.29910714285714285</c:v>
                </c:pt>
                <c:pt idx="9623">
                  <c:v>0.26388888888888884</c:v>
                </c:pt>
                <c:pt idx="9624">
                  <c:v>0.29090909090909089</c:v>
                </c:pt>
                <c:pt idx="9625">
                  <c:v>0.26984126984126983</c:v>
                </c:pt>
                <c:pt idx="9626">
                  <c:v>0.30970149253731344</c:v>
                </c:pt>
                <c:pt idx="9627">
                  <c:v>0.1554054054054054</c:v>
                </c:pt>
                <c:pt idx="9628">
                  <c:v>0.34920634920634919</c:v>
                </c:pt>
                <c:pt idx="9629">
                  <c:v>0.28632478632478625</c:v>
                </c:pt>
                <c:pt idx="9630">
                  <c:v>0.28864734299516914</c:v>
                </c:pt>
                <c:pt idx="9631">
                  <c:v>0.25120772946859909</c:v>
                </c:pt>
                <c:pt idx="9632">
                  <c:v>0.29910714285714285</c:v>
                </c:pt>
                <c:pt idx="9633">
                  <c:v>0.24099099099099092</c:v>
                </c:pt>
                <c:pt idx="9634">
                  <c:v>0.33606557377049179</c:v>
                </c:pt>
                <c:pt idx="9635">
                  <c:v>0.26388888888888884</c:v>
                </c:pt>
                <c:pt idx="9636">
                  <c:v>0.27555555555555555</c:v>
                </c:pt>
                <c:pt idx="9637">
                  <c:v>0.25768321513002374</c:v>
                </c:pt>
                <c:pt idx="9638">
                  <c:v>0.31465517241379309</c:v>
                </c:pt>
                <c:pt idx="9639">
                  <c:v>0.33606557377049179</c:v>
                </c:pt>
                <c:pt idx="9640">
                  <c:v>0.17788461538461542</c:v>
                </c:pt>
                <c:pt idx="9641">
                  <c:v>0.29629629629629628</c:v>
                </c:pt>
                <c:pt idx="9642">
                  <c:v>0.16550116550116545</c:v>
                </c:pt>
                <c:pt idx="9643">
                  <c:v>0.29629629629629628</c:v>
                </c:pt>
                <c:pt idx="9644">
                  <c:v>0.29090909090909089</c:v>
                </c:pt>
                <c:pt idx="9645">
                  <c:v>0.30701754385964913</c:v>
                </c:pt>
                <c:pt idx="9646">
                  <c:v>0.28104575163398682</c:v>
                </c:pt>
                <c:pt idx="9647">
                  <c:v>0.29090909090909089</c:v>
                </c:pt>
                <c:pt idx="9648">
                  <c:v>0.26984126984126983</c:v>
                </c:pt>
                <c:pt idx="9649">
                  <c:v>0.29629629629629628</c:v>
                </c:pt>
                <c:pt idx="9650">
                  <c:v>0.24444444444444444</c:v>
                </c:pt>
                <c:pt idx="9651">
                  <c:v>0.27857142857142858</c:v>
                </c:pt>
                <c:pt idx="9652">
                  <c:v>0.30970149253731344</c:v>
                </c:pt>
                <c:pt idx="9653">
                  <c:v>0.24444444444444444</c:v>
                </c:pt>
                <c:pt idx="9654">
                  <c:v>0.29910714285714285</c:v>
                </c:pt>
                <c:pt idx="9655">
                  <c:v>0.29090909090909089</c:v>
                </c:pt>
                <c:pt idx="9656">
                  <c:v>0.28632478632478625</c:v>
                </c:pt>
                <c:pt idx="9657">
                  <c:v>0.28104575163398682</c:v>
                </c:pt>
                <c:pt idx="9658">
                  <c:v>0.17788461538461542</c:v>
                </c:pt>
                <c:pt idx="9659">
                  <c:v>0.16550116550116545</c:v>
                </c:pt>
                <c:pt idx="9660">
                  <c:v>0.33606557377049179</c:v>
                </c:pt>
                <c:pt idx="9661">
                  <c:v>0.32203389830508472</c:v>
                </c:pt>
                <c:pt idx="9662">
                  <c:v>0.32203389830508472</c:v>
                </c:pt>
                <c:pt idx="9663">
                  <c:v>0.32203389830508472</c:v>
                </c:pt>
                <c:pt idx="9664">
                  <c:v>0.26388888888888884</c:v>
                </c:pt>
                <c:pt idx="9665">
                  <c:v>0.27555555555555555</c:v>
                </c:pt>
                <c:pt idx="9666">
                  <c:v>0.25120772946859909</c:v>
                </c:pt>
                <c:pt idx="9667">
                  <c:v>0.26984126984126983</c:v>
                </c:pt>
                <c:pt idx="9668">
                  <c:v>0.28864734299516914</c:v>
                </c:pt>
                <c:pt idx="9669">
                  <c:v>0.34375</c:v>
                </c:pt>
                <c:pt idx="9670">
                  <c:v>0.24099099099099092</c:v>
                </c:pt>
                <c:pt idx="9671">
                  <c:v>0.29910714285714285</c:v>
                </c:pt>
                <c:pt idx="9672">
                  <c:v>0.33606557377049179</c:v>
                </c:pt>
                <c:pt idx="9673">
                  <c:v>0.34274193548387094</c:v>
                </c:pt>
                <c:pt idx="9674">
                  <c:v>0.25120772946859909</c:v>
                </c:pt>
                <c:pt idx="9675">
                  <c:v>0.29910714285714285</c:v>
                </c:pt>
                <c:pt idx="9676">
                  <c:v>0.29090909090909089</c:v>
                </c:pt>
                <c:pt idx="9677">
                  <c:v>0.32916666666666666</c:v>
                </c:pt>
                <c:pt idx="9678">
                  <c:v>0.30970149253731344</c:v>
                </c:pt>
                <c:pt idx="9679">
                  <c:v>0.25120772946859909</c:v>
                </c:pt>
                <c:pt idx="9680">
                  <c:v>0.33606557377049179</c:v>
                </c:pt>
                <c:pt idx="9681">
                  <c:v>0.34920634920634919</c:v>
                </c:pt>
                <c:pt idx="9682">
                  <c:v>0.32916666666666666</c:v>
                </c:pt>
                <c:pt idx="9683">
                  <c:v>0.29629629629629628</c:v>
                </c:pt>
                <c:pt idx="9684">
                  <c:v>0.28632478632478625</c:v>
                </c:pt>
                <c:pt idx="9685">
                  <c:v>0.28104575163398682</c:v>
                </c:pt>
                <c:pt idx="9686">
                  <c:v>0.32070707070707077</c:v>
                </c:pt>
                <c:pt idx="9687">
                  <c:v>0.1554054054054054</c:v>
                </c:pt>
                <c:pt idx="9688">
                  <c:v>0.28104575163398682</c:v>
                </c:pt>
                <c:pt idx="9689">
                  <c:v>0.20726495726495733</c:v>
                </c:pt>
                <c:pt idx="9690">
                  <c:v>0.29910714285714285</c:v>
                </c:pt>
                <c:pt idx="9691">
                  <c:v>0.29090909090909089</c:v>
                </c:pt>
                <c:pt idx="9692">
                  <c:v>0.30701754385964913</c:v>
                </c:pt>
                <c:pt idx="9693">
                  <c:v>0.27555555555555555</c:v>
                </c:pt>
                <c:pt idx="9694">
                  <c:v>0.21341463414634146</c:v>
                </c:pt>
                <c:pt idx="9695">
                  <c:v>0.26984126984126983</c:v>
                </c:pt>
                <c:pt idx="9696">
                  <c:v>0.29629629629629628</c:v>
                </c:pt>
                <c:pt idx="9697">
                  <c:v>0.32203389830508472</c:v>
                </c:pt>
                <c:pt idx="9698">
                  <c:v>0.23837209302325582</c:v>
                </c:pt>
                <c:pt idx="9699">
                  <c:v>0.29901960784313719</c:v>
                </c:pt>
                <c:pt idx="9700">
                  <c:v>0.32070707070707077</c:v>
                </c:pt>
                <c:pt idx="9701">
                  <c:v>0.23837209302325582</c:v>
                </c:pt>
                <c:pt idx="9702">
                  <c:v>0.27555555555555555</c:v>
                </c:pt>
                <c:pt idx="9703">
                  <c:v>0.34920634920634919</c:v>
                </c:pt>
                <c:pt idx="9704">
                  <c:v>0.25768321513002374</c:v>
                </c:pt>
                <c:pt idx="9705">
                  <c:v>0.30701754385964913</c:v>
                </c:pt>
                <c:pt idx="9706">
                  <c:v>0.32916666666666666</c:v>
                </c:pt>
                <c:pt idx="9707">
                  <c:v>0.34920634920634919</c:v>
                </c:pt>
                <c:pt idx="9708">
                  <c:v>0.28104575163398682</c:v>
                </c:pt>
                <c:pt idx="9709">
                  <c:v>0.26877934272300463</c:v>
                </c:pt>
                <c:pt idx="9710">
                  <c:v>0.33205128205128198</c:v>
                </c:pt>
                <c:pt idx="9711">
                  <c:v>0.14285714285714285</c:v>
                </c:pt>
                <c:pt idx="9712">
                  <c:v>0.33205128205128198</c:v>
                </c:pt>
                <c:pt idx="9713">
                  <c:v>0.26388888888888884</c:v>
                </c:pt>
                <c:pt idx="9714">
                  <c:v>0.24444444444444444</c:v>
                </c:pt>
                <c:pt idx="9715">
                  <c:v>0.29090909090909089</c:v>
                </c:pt>
                <c:pt idx="9716">
                  <c:v>0.32070707070707077</c:v>
                </c:pt>
                <c:pt idx="9717">
                  <c:v>0.32203389830508472</c:v>
                </c:pt>
                <c:pt idx="9718">
                  <c:v>0.28104575163398682</c:v>
                </c:pt>
                <c:pt idx="9719">
                  <c:v>0.34920634920634919</c:v>
                </c:pt>
                <c:pt idx="9720">
                  <c:v>0.23837209302325582</c:v>
                </c:pt>
                <c:pt idx="9721">
                  <c:v>0.29140461215932911</c:v>
                </c:pt>
                <c:pt idx="9722">
                  <c:v>0.29629629629629628</c:v>
                </c:pt>
                <c:pt idx="9723">
                  <c:v>0.26388888888888884</c:v>
                </c:pt>
                <c:pt idx="9724">
                  <c:v>0.25120772946859909</c:v>
                </c:pt>
                <c:pt idx="9725">
                  <c:v>0.21341463414634146</c:v>
                </c:pt>
                <c:pt idx="9726">
                  <c:v>0.32203389830508472</c:v>
                </c:pt>
                <c:pt idx="9727">
                  <c:v>0.34920634920634919</c:v>
                </c:pt>
                <c:pt idx="9728">
                  <c:v>0.34920634920634919</c:v>
                </c:pt>
                <c:pt idx="9729">
                  <c:v>0.23837209302325582</c:v>
                </c:pt>
                <c:pt idx="9730">
                  <c:v>0.29629629629629628</c:v>
                </c:pt>
                <c:pt idx="9731">
                  <c:v>0.32203389830508472</c:v>
                </c:pt>
                <c:pt idx="9732">
                  <c:v>0.29629629629629628</c:v>
                </c:pt>
                <c:pt idx="9733">
                  <c:v>0.29140461215932911</c:v>
                </c:pt>
                <c:pt idx="9734">
                  <c:v>0.26388888888888884</c:v>
                </c:pt>
                <c:pt idx="9735">
                  <c:v>0.29090909090909089</c:v>
                </c:pt>
                <c:pt idx="9736">
                  <c:v>0.33205128205128198</c:v>
                </c:pt>
                <c:pt idx="9737">
                  <c:v>0.34920634920634919</c:v>
                </c:pt>
                <c:pt idx="9738">
                  <c:v>0.29090909090909089</c:v>
                </c:pt>
                <c:pt idx="9739">
                  <c:v>0.29090909090909089</c:v>
                </c:pt>
                <c:pt idx="9740">
                  <c:v>0.34920634920634919</c:v>
                </c:pt>
                <c:pt idx="9741">
                  <c:v>0.24444444444444444</c:v>
                </c:pt>
                <c:pt idx="9742">
                  <c:v>0.29090909090909089</c:v>
                </c:pt>
                <c:pt idx="9743">
                  <c:v>0.34920634920634919</c:v>
                </c:pt>
                <c:pt idx="9744">
                  <c:v>0.34274193548387094</c:v>
                </c:pt>
                <c:pt idx="9745">
                  <c:v>0.28104575163398682</c:v>
                </c:pt>
                <c:pt idx="9746">
                  <c:v>0.32070707070707077</c:v>
                </c:pt>
                <c:pt idx="9747">
                  <c:v>0.28632478632478625</c:v>
                </c:pt>
                <c:pt idx="9748">
                  <c:v>0.29140461215932911</c:v>
                </c:pt>
                <c:pt idx="9749">
                  <c:v>0.26984126984126983</c:v>
                </c:pt>
                <c:pt idx="9750">
                  <c:v>0.34920634920634919</c:v>
                </c:pt>
                <c:pt idx="9751">
                  <c:v>0.32203389830508472</c:v>
                </c:pt>
                <c:pt idx="9752">
                  <c:v>0.26984126984126983</c:v>
                </c:pt>
                <c:pt idx="9753">
                  <c:v>0.31465517241379309</c:v>
                </c:pt>
                <c:pt idx="9754">
                  <c:v>0.2592592592592593</c:v>
                </c:pt>
                <c:pt idx="9755">
                  <c:v>0.34920634920634919</c:v>
                </c:pt>
                <c:pt idx="9756">
                  <c:v>0.28864734299516914</c:v>
                </c:pt>
                <c:pt idx="9757">
                  <c:v>0.29629629629629628</c:v>
                </c:pt>
                <c:pt idx="9758">
                  <c:v>0.25768321513002374</c:v>
                </c:pt>
                <c:pt idx="9759">
                  <c:v>0.31465517241379309</c:v>
                </c:pt>
                <c:pt idx="9760">
                  <c:v>0.34274193548387094</c:v>
                </c:pt>
                <c:pt idx="9761">
                  <c:v>0.29901960784313719</c:v>
                </c:pt>
                <c:pt idx="9762">
                  <c:v>0.29140461215932911</c:v>
                </c:pt>
                <c:pt idx="9763">
                  <c:v>0.32916666666666666</c:v>
                </c:pt>
                <c:pt idx="9764">
                  <c:v>0.25768321513002374</c:v>
                </c:pt>
                <c:pt idx="9765">
                  <c:v>0.25</c:v>
                </c:pt>
                <c:pt idx="9766">
                  <c:v>0.28632478632478625</c:v>
                </c:pt>
                <c:pt idx="9767">
                  <c:v>0.34375</c:v>
                </c:pt>
                <c:pt idx="9768">
                  <c:v>0.33205128205128198</c:v>
                </c:pt>
                <c:pt idx="9769">
                  <c:v>0.29140461215932911</c:v>
                </c:pt>
                <c:pt idx="9770">
                  <c:v>0.30701754385964913</c:v>
                </c:pt>
                <c:pt idx="9771">
                  <c:v>0.29629629629629628</c:v>
                </c:pt>
                <c:pt idx="9772">
                  <c:v>0.31465517241379309</c:v>
                </c:pt>
                <c:pt idx="9773">
                  <c:v>0.30701754385964913</c:v>
                </c:pt>
                <c:pt idx="9774">
                  <c:v>0.30701754385964913</c:v>
                </c:pt>
                <c:pt idx="9775">
                  <c:v>0.26388888888888884</c:v>
                </c:pt>
                <c:pt idx="9776">
                  <c:v>0.26388888888888884</c:v>
                </c:pt>
                <c:pt idx="9777">
                  <c:v>0.22619047619047619</c:v>
                </c:pt>
                <c:pt idx="9778">
                  <c:v>0.26388888888888884</c:v>
                </c:pt>
                <c:pt idx="9779">
                  <c:v>0.29629629629629628</c:v>
                </c:pt>
                <c:pt idx="9780">
                  <c:v>0.27857142857142858</c:v>
                </c:pt>
                <c:pt idx="9781">
                  <c:v>0.21341463414634146</c:v>
                </c:pt>
                <c:pt idx="9782">
                  <c:v>0.29910714285714285</c:v>
                </c:pt>
                <c:pt idx="9783">
                  <c:v>0.32916666666666666</c:v>
                </c:pt>
                <c:pt idx="9784">
                  <c:v>0.33205128205128198</c:v>
                </c:pt>
                <c:pt idx="9785">
                  <c:v>0.27857142857142858</c:v>
                </c:pt>
                <c:pt idx="9786">
                  <c:v>0.32070707070707077</c:v>
                </c:pt>
                <c:pt idx="9787">
                  <c:v>0.31465517241379309</c:v>
                </c:pt>
                <c:pt idx="9788">
                  <c:v>0.33205128205128198</c:v>
                </c:pt>
                <c:pt idx="9789">
                  <c:v>0.32203389830508472</c:v>
                </c:pt>
                <c:pt idx="9790">
                  <c:v>0.22619047619047619</c:v>
                </c:pt>
                <c:pt idx="9791">
                  <c:v>0.32203389830508472</c:v>
                </c:pt>
                <c:pt idx="9792">
                  <c:v>0.31465517241379309</c:v>
                </c:pt>
                <c:pt idx="9793">
                  <c:v>0.33606557377049179</c:v>
                </c:pt>
                <c:pt idx="9794">
                  <c:v>0.34274193548387094</c:v>
                </c:pt>
                <c:pt idx="9795">
                  <c:v>0.33205128205128198</c:v>
                </c:pt>
                <c:pt idx="9796">
                  <c:v>0.28632478632478625</c:v>
                </c:pt>
                <c:pt idx="9797">
                  <c:v>0.14285714285714285</c:v>
                </c:pt>
                <c:pt idx="9798">
                  <c:v>0.22619047619047619</c:v>
                </c:pt>
                <c:pt idx="9799">
                  <c:v>0.30970149253731344</c:v>
                </c:pt>
                <c:pt idx="9800">
                  <c:v>0.29090909090909089</c:v>
                </c:pt>
                <c:pt idx="9801">
                  <c:v>0.32070707070707077</c:v>
                </c:pt>
                <c:pt idx="9802">
                  <c:v>0.26388888888888884</c:v>
                </c:pt>
                <c:pt idx="9803">
                  <c:v>0.29910714285714285</c:v>
                </c:pt>
                <c:pt idx="9804">
                  <c:v>0.29140461215932911</c:v>
                </c:pt>
                <c:pt idx="9805">
                  <c:v>0.28632478632478625</c:v>
                </c:pt>
                <c:pt idx="9806">
                  <c:v>0.28104575163398682</c:v>
                </c:pt>
                <c:pt idx="9807">
                  <c:v>0.1388888888888889</c:v>
                </c:pt>
                <c:pt idx="9808">
                  <c:v>0.32203389830508472</c:v>
                </c:pt>
                <c:pt idx="9809">
                  <c:v>0.30701754385964913</c:v>
                </c:pt>
                <c:pt idx="9810">
                  <c:v>0.34375</c:v>
                </c:pt>
                <c:pt idx="9811">
                  <c:v>0.29629629629629628</c:v>
                </c:pt>
                <c:pt idx="9812">
                  <c:v>0.32203389830508472</c:v>
                </c:pt>
                <c:pt idx="9813">
                  <c:v>0.26984126984126983</c:v>
                </c:pt>
                <c:pt idx="9814">
                  <c:v>0.23837209302325582</c:v>
                </c:pt>
                <c:pt idx="9815">
                  <c:v>0.33606557377049179</c:v>
                </c:pt>
                <c:pt idx="9816">
                  <c:v>0.24444444444444444</c:v>
                </c:pt>
                <c:pt idx="9817">
                  <c:v>0.20512820512820512</c:v>
                </c:pt>
                <c:pt idx="9818">
                  <c:v>0.23837209302325582</c:v>
                </c:pt>
                <c:pt idx="9819">
                  <c:v>0.25</c:v>
                </c:pt>
                <c:pt idx="9820">
                  <c:v>0.22619047619047619</c:v>
                </c:pt>
                <c:pt idx="9821">
                  <c:v>0.26388888888888884</c:v>
                </c:pt>
                <c:pt idx="9822">
                  <c:v>0.30701754385964913</c:v>
                </c:pt>
                <c:pt idx="9823">
                  <c:v>0.23837209302325582</c:v>
                </c:pt>
                <c:pt idx="9824">
                  <c:v>0.25768321513002374</c:v>
                </c:pt>
                <c:pt idx="9825">
                  <c:v>0.30970149253731344</c:v>
                </c:pt>
                <c:pt idx="9826">
                  <c:v>0.29629629629629628</c:v>
                </c:pt>
                <c:pt idx="9827">
                  <c:v>0.26984126984126983</c:v>
                </c:pt>
                <c:pt idx="9828">
                  <c:v>0.25</c:v>
                </c:pt>
                <c:pt idx="9829">
                  <c:v>0.32916666666666666</c:v>
                </c:pt>
                <c:pt idx="9830">
                  <c:v>0.30970149253731344</c:v>
                </c:pt>
                <c:pt idx="9831">
                  <c:v>0.24444444444444444</c:v>
                </c:pt>
                <c:pt idx="9832">
                  <c:v>0.32916666666666666</c:v>
                </c:pt>
                <c:pt idx="9833">
                  <c:v>0.33606557377049179</c:v>
                </c:pt>
                <c:pt idx="9834">
                  <c:v>0.25768321513002374</c:v>
                </c:pt>
                <c:pt idx="9835">
                  <c:v>0.29090909090909089</c:v>
                </c:pt>
                <c:pt idx="9836">
                  <c:v>0.32203389830508472</c:v>
                </c:pt>
                <c:pt idx="9837">
                  <c:v>0.32916666666666666</c:v>
                </c:pt>
                <c:pt idx="9838">
                  <c:v>0.34920634920634919</c:v>
                </c:pt>
                <c:pt idx="9839">
                  <c:v>0.28864734299516914</c:v>
                </c:pt>
                <c:pt idx="9840">
                  <c:v>0.1554054054054054</c:v>
                </c:pt>
                <c:pt idx="9841">
                  <c:v>0.2592592592592593</c:v>
                </c:pt>
                <c:pt idx="9842">
                  <c:v>0.32203389830508472</c:v>
                </c:pt>
                <c:pt idx="9843">
                  <c:v>0.26388888888888884</c:v>
                </c:pt>
                <c:pt idx="9844">
                  <c:v>0.31465517241379309</c:v>
                </c:pt>
                <c:pt idx="9845">
                  <c:v>0.27555555555555555</c:v>
                </c:pt>
                <c:pt idx="9846">
                  <c:v>0.29629629629629628</c:v>
                </c:pt>
                <c:pt idx="9847">
                  <c:v>0.30701754385964913</c:v>
                </c:pt>
                <c:pt idx="9848">
                  <c:v>0.31465517241379309</c:v>
                </c:pt>
                <c:pt idx="9849">
                  <c:v>0.34920634920634919</c:v>
                </c:pt>
                <c:pt idx="9850">
                  <c:v>0.31465517241379309</c:v>
                </c:pt>
                <c:pt idx="9851">
                  <c:v>0.34274193548387094</c:v>
                </c:pt>
                <c:pt idx="9852">
                  <c:v>0.29910714285714285</c:v>
                </c:pt>
                <c:pt idx="9853">
                  <c:v>0.29140461215932911</c:v>
                </c:pt>
                <c:pt idx="9854">
                  <c:v>0.23837209302325582</c:v>
                </c:pt>
                <c:pt idx="9855">
                  <c:v>0.29901960784313719</c:v>
                </c:pt>
                <c:pt idx="9856">
                  <c:v>0.29090909090909089</c:v>
                </c:pt>
                <c:pt idx="9857">
                  <c:v>0.23837209302325582</c:v>
                </c:pt>
                <c:pt idx="9858">
                  <c:v>0.1858974358974359</c:v>
                </c:pt>
                <c:pt idx="9859">
                  <c:v>0.29910714285714285</c:v>
                </c:pt>
                <c:pt idx="9860">
                  <c:v>0.26984126984126983</c:v>
                </c:pt>
                <c:pt idx="9861">
                  <c:v>0.27555555555555555</c:v>
                </c:pt>
                <c:pt idx="9862">
                  <c:v>0.30701754385964913</c:v>
                </c:pt>
                <c:pt idx="9863">
                  <c:v>0.29629629629629628</c:v>
                </c:pt>
                <c:pt idx="9864">
                  <c:v>0.31465517241379309</c:v>
                </c:pt>
                <c:pt idx="9865">
                  <c:v>0.33205128205128198</c:v>
                </c:pt>
                <c:pt idx="9866">
                  <c:v>0.29901960784313719</c:v>
                </c:pt>
                <c:pt idx="9867">
                  <c:v>0.25768321513002374</c:v>
                </c:pt>
                <c:pt idx="9868">
                  <c:v>0.29629629629629628</c:v>
                </c:pt>
                <c:pt idx="9869">
                  <c:v>0.28632478632478625</c:v>
                </c:pt>
                <c:pt idx="9870">
                  <c:v>0.34375</c:v>
                </c:pt>
                <c:pt idx="9871">
                  <c:v>0.31465517241379309</c:v>
                </c:pt>
                <c:pt idx="9872">
                  <c:v>0.34274193548387094</c:v>
                </c:pt>
                <c:pt idx="9873">
                  <c:v>0.25768321513002374</c:v>
                </c:pt>
                <c:pt idx="9874">
                  <c:v>0.29140461215932911</c:v>
                </c:pt>
                <c:pt idx="9875">
                  <c:v>0.24444444444444444</c:v>
                </c:pt>
                <c:pt idx="9876">
                  <c:v>0.25</c:v>
                </c:pt>
                <c:pt idx="9877">
                  <c:v>0.24099099099099092</c:v>
                </c:pt>
                <c:pt idx="9878">
                  <c:v>0.29910714285714285</c:v>
                </c:pt>
                <c:pt idx="9879">
                  <c:v>0.29910714285714285</c:v>
                </c:pt>
                <c:pt idx="9880">
                  <c:v>0.29140461215932911</c:v>
                </c:pt>
                <c:pt idx="9881">
                  <c:v>0.34920634920634919</c:v>
                </c:pt>
                <c:pt idx="9882">
                  <c:v>0.26877934272300463</c:v>
                </c:pt>
                <c:pt idx="9883">
                  <c:v>0.29090909090909089</c:v>
                </c:pt>
                <c:pt idx="9884">
                  <c:v>0.17105263157894737</c:v>
                </c:pt>
                <c:pt idx="9885">
                  <c:v>0.29140461215932911</c:v>
                </c:pt>
                <c:pt idx="9886">
                  <c:v>0.22368421052631579</c:v>
                </c:pt>
                <c:pt idx="9887">
                  <c:v>0.22619047619047619</c:v>
                </c:pt>
                <c:pt idx="9888">
                  <c:v>0.24444444444444444</c:v>
                </c:pt>
                <c:pt idx="9889">
                  <c:v>0.30970149253731344</c:v>
                </c:pt>
                <c:pt idx="9890">
                  <c:v>0.2592592592592593</c:v>
                </c:pt>
                <c:pt idx="9891">
                  <c:v>0.26388888888888884</c:v>
                </c:pt>
                <c:pt idx="9892">
                  <c:v>0.29910714285714285</c:v>
                </c:pt>
                <c:pt idx="9893">
                  <c:v>0.27555555555555555</c:v>
                </c:pt>
                <c:pt idx="9894">
                  <c:v>0.26388888888888884</c:v>
                </c:pt>
                <c:pt idx="9895">
                  <c:v>0.34920634920634919</c:v>
                </c:pt>
                <c:pt idx="9896">
                  <c:v>0.23837209302325582</c:v>
                </c:pt>
                <c:pt idx="9897">
                  <c:v>0.25768321513002374</c:v>
                </c:pt>
                <c:pt idx="9898">
                  <c:v>0.29629629629629628</c:v>
                </c:pt>
                <c:pt idx="9899">
                  <c:v>0.28104575163398682</c:v>
                </c:pt>
                <c:pt idx="9900">
                  <c:v>0.29090909090909089</c:v>
                </c:pt>
                <c:pt idx="9901">
                  <c:v>0.29629629629629628</c:v>
                </c:pt>
                <c:pt idx="9902">
                  <c:v>0.26877934272300463</c:v>
                </c:pt>
                <c:pt idx="9903">
                  <c:v>0.34375</c:v>
                </c:pt>
                <c:pt idx="9904">
                  <c:v>0.28104575163398682</c:v>
                </c:pt>
                <c:pt idx="9905">
                  <c:v>0.33606557377049179</c:v>
                </c:pt>
                <c:pt idx="9906">
                  <c:v>0.24444444444444444</c:v>
                </c:pt>
                <c:pt idx="9907">
                  <c:v>0.34274193548387094</c:v>
                </c:pt>
                <c:pt idx="9908">
                  <c:v>0.28104575163398682</c:v>
                </c:pt>
                <c:pt idx="9909">
                  <c:v>0.30701754385964913</c:v>
                </c:pt>
                <c:pt idx="9910">
                  <c:v>0.2</c:v>
                </c:pt>
                <c:pt idx="9911">
                  <c:v>0.30970149253731344</c:v>
                </c:pt>
                <c:pt idx="9912">
                  <c:v>0.25120772946859909</c:v>
                </c:pt>
                <c:pt idx="9913">
                  <c:v>0.34375</c:v>
                </c:pt>
                <c:pt idx="9914">
                  <c:v>0.32203389830508472</c:v>
                </c:pt>
                <c:pt idx="9915">
                  <c:v>0.29629629629629628</c:v>
                </c:pt>
                <c:pt idx="9916">
                  <c:v>0.27555555555555555</c:v>
                </c:pt>
                <c:pt idx="9917">
                  <c:v>0.2</c:v>
                </c:pt>
                <c:pt idx="9918">
                  <c:v>0.25</c:v>
                </c:pt>
                <c:pt idx="9919">
                  <c:v>0.25768321513002374</c:v>
                </c:pt>
                <c:pt idx="9920">
                  <c:v>0.26984126984126983</c:v>
                </c:pt>
                <c:pt idx="9921">
                  <c:v>0.34920634920634919</c:v>
                </c:pt>
                <c:pt idx="9922">
                  <c:v>0.27555555555555555</c:v>
                </c:pt>
                <c:pt idx="9923">
                  <c:v>0.34274193548387094</c:v>
                </c:pt>
                <c:pt idx="9924">
                  <c:v>0.30970149253731344</c:v>
                </c:pt>
                <c:pt idx="9925">
                  <c:v>0.2</c:v>
                </c:pt>
                <c:pt idx="9926">
                  <c:v>0.34920634920634919</c:v>
                </c:pt>
                <c:pt idx="9927">
                  <c:v>0.29910714285714285</c:v>
                </c:pt>
                <c:pt idx="9928">
                  <c:v>0.34274193548387094</c:v>
                </c:pt>
                <c:pt idx="9929">
                  <c:v>0.32916666666666666</c:v>
                </c:pt>
                <c:pt idx="9930">
                  <c:v>0.26984126984126983</c:v>
                </c:pt>
                <c:pt idx="9931">
                  <c:v>0.32203389830508472</c:v>
                </c:pt>
                <c:pt idx="9932">
                  <c:v>0.25</c:v>
                </c:pt>
                <c:pt idx="9933">
                  <c:v>0.20726495726495733</c:v>
                </c:pt>
                <c:pt idx="9934">
                  <c:v>0.25</c:v>
                </c:pt>
                <c:pt idx="9935">
                  <c:v>0.29140461215932911</c:v>
                </c:pt>
                <c:pt idx="9936">
                  <c:v>0.34920634920634919</c:v>
                </c:pt>
                <c:pt idx="9937">
                  <c:v>0.26984126984126983</c:v>
                </c:pt>
                <c:pt idx="9938">
                  <c:v>0.33606557377049179</c:v>
                </c:pt>
                <c:pt idx="9939">
                  <c:v>0.25120772946859909</c:v>
                </c:pt>
                <c:pt idx="9940">
                  <c:v>0.33606557377049179</c:v>
                </c:pt>
                <c:pt idx="9941">
                  <c:v>0.26984126984126983</c:v>
                </c:pt>
                <c:pt idx="9942">
                  <c:v>0.28104575163398682</c:v>
                </c:pt>
                <c:pt idx="9943">
                  <c:v>0.21536796536796532</c:v>
                </c:pt>
                <c:pt idx="9944">
                  <c:v>0.17105263157894737</c:v>
                </c:pt>
                <c:pt idx="9945">
                  <c:v>0.21536796536796532</c:v>
                </c:pt>
                <c:pt idx="9946">
                  <c:v>0.32203389830508472</c:v>
                </c:pt>
                <c:pt idx="9947">
                  <c:v>0.29910714285714285</c:v>
                </c:pt>
                <c:pt idx="9948">
                  <c:v>0.30701754385964913</c:v>
                </c:pt>
                <c:pt idx="9949">
                  <c:v>0.28104575163398682</c:v>
                </c:pt>
                <c:pt idx="9950">
                  <c:v>0.31465517241379309</c:v>
                </c:pt>
                <c:pt idx="9951">
                  <c:v>0.28104575163398682</c:v>
                </c:pt>
                <c:pt idx="9952">
                  <c:v>0.29629629629629628</c:v>
                </c:pt>
                <c:pt idx="9953">
                  <c:v>0.28632478632478625</c:v>
                </c:pt>
                <c:pt idx="9954">
                  <c:v>0.31465517241379309</c:v>
                </c:pt>
                <c:pt idx="9955">
                  <c:v>0.31465517241379309</c:v>
                </c:pt>
                <c:pt idx="9956">
                  <c:v>0.26388888888888884</c:v>
                </c:pt>
                <c:pt idx="9957">
                  <c:v>0.28104575163398682</c:v>
                </c:pt>
                <c:pt idx="9958">
                  <c:v>0.25</c:v>
                </c:pt>
                <c:pt idx="9959">
                  <c:v>0.29090909090909089</c:v>
                </c:pt>
                <c:pt idx="9960">
                  <c:v>0.28632478632478625</c:v>
                </c:pt>
                <c:pt idx="9961">
                  <c:v>0.34375</c:v>
                </c:pt>
                <c:pt idx="9962">
                  <c:v>0.30701754385964913</c:v>
                </c:pt>
                <c:pt idx="9963">
                  <c:v>0.29090909090909089</c:v>
                </c:pt>
                <c:pt idx="9964">
                  <c:v>0.32916666666666666</c:v>
                </c:pt>
                <c:pt idx="9965">
                  <c:v>0.29090909090909089</c:v>
                </c:pt>
                <c:pt idx="9966">
                  <c:v>0.33606557377049179</c:v>
                </c:pt>
                <c:pt idx="9967">
                  <c:v>0.29910714285714285</c:v>
                </c:pt>
                <c:pt idx="9968">
                  <c:v>0.30701754385964913</c:v>
                </c:pt>
                <c:pt idx="9969">
                  <c:v>0.25120772946859909</c:v>
                </c:pt>
                <c:pt idx="9970">
                  <c:v>0.29910714285714285</c:v>
                </c:pt>
                <c:pt idx="9971">
                  <c:v>0.26388888888888884</c:v>
                </c:pt>
                <c:pt idx="9972">
                  <c:v>0.2592592592592593</c:v>
                </c:pt>
                <c:pt idx="9973">
                  <c:v>0.24444444444444444</c:v>
                </c:pt>
                <c:pt idx="9974">
                  <c:v>0.28104575163398682</c:v>
                </c:pt>
                <c:pt idx="9975">
                  <c:v>0.32916666666666666</c:v>
                </c:pt>
                <c:pt idx="9976">
                  <c:v>0.29140461215932911</c:v>
                </c:pt>
                <c:pt idx="9977">
                  <c:v>0.33205128205128198</c:v>
                </c:pt>
                <c:pt idx="9978">
                  <c:v>0.30701754385964913</c:v>
                </c:pt>
                <c:pt idx="9979">
                  <c:v>0.34274193548387094</c:v>
                </c:pt>
                <c:pt idx="9980">
                  <c:v>0.34375</c:v>
                </c:pt>
                <c:pt idx="9981">
                  <c:v>0.33606557377049179</c:v>
                </c:pt>
                <c:pt idx="9982">
                  <c:v>0.27857142857142858</c:v>
                </c:pt>
                <c:pt idx="9983">
                  <c:v>0.1388888888888889</c:v>
                </c:pt>
                <c:pt idx="9984">
                  <c:v>0.27555555555555555</c:v>
                </c:pt>
                <c:pt idx="9985">
                  <c:v>0.28632478632478625</c:v>
                </c:pt>
                <c:pt idx="9986">
                  <c:v>0.25</c:v>
                </c:pt>
                <c:pt idx="9987">
                  <c:v>0.28104575163398682</c:v>
                </c:pt>
                <c:pt idx="9988">
                  <c:v>0.26984126984126983</c:v>
                </c:pt>
                <c:pt idx="9989">
                  <c:v>0.34274193548387094</c:v>
                </c:pt>
                <c:pt idx="9990">
                  <c:v>0.28632478632478625</c:v>
                </c:pt>
                <c:pt idx="9991">
                  <c:v>0.23837209302325582</c:v>
                </c:pt>
                <c:pt idx="9992">
                  <c:v>0.29090909090909089</c:v>
                </c:pt>
                <c:pt idx="9993">
                  <c:v>0.24444444444444444</c:v>
                </c:pt>
                <c:pt idx="9994">
                  <c:v>0.24444444444444444</c:v>
                </c:pt>
                <c:pt idx="9995">
                  <c:v>0.32203389830508472</c:v>
                </c:pt>
                <c:pt idx="9996">
                  <c:v>0.29140461215932911</c:v>
                </c:pt>
                <c:pt idx="9997">
                  <c:v>0.21341463414634146</c:v>
                </c:pt>
                <c:pt idx="9998">
                  <c:v>0.30970149253731344</c:v>
                </c:pt>
                <c:pt idx="9999">
                  <c:v>0.24444444444444444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463-4004-B24F-FDCAE93A0A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91360079"/>
        <c:axId val="1891363407"/>
      </c:scatterChart>
      <c:valAx>
        <c:axId val="189136007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91363407"/>
        <c:crosses val="autoZero"/>
        <c:crossBetween val="midCat"/>
      </c:valAx>
      <c:valAx>
        <c:axId val="1891363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9136007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Sheet1!$G$2:$G$10001</cx:f>
        <cx:lvl ptCount="10000" formatCode="0.00_ ">
          <cx:pt idx="0">63.777777777777779</cx:pt>
          <cx:pt idx="1">81.5</cx:pt>
          <cx:pt idx="2">76.25</cx:pt>
          <cx:pt idx="3">71</cx:pt>
          <cx:pt idx="4">63.777777777777779</cx:pt>
          <cx:pt idx="5">59.111111111111114</cx:pt>
          <cx:pt idx="6">65.333333333333329</cx:pt>
          <cx:pt idx="7">76.25</cx:pt>
          <cx:pt idx="8">66.888888888888886</cx:pt>
          <cx:pt idx="9">81.5</cx:pt>
          <cx:pt idx="10">51.5</cx:pt>
          <cx:pt idx="11">59.111111111111114</cx:pt>
          <cx:pt idx="12">66.888888888888886</cx:pt>
          <cx:pt idx="13">57.555555555555557</cx:pt>
          <cx:pt idx="14">55</cx:pt>
          <cx:pt idx="15">56</cx:pt>
          <cx:pt idx="16">78</cx:pt>
          <cx:pt idx="17">79.75</cx:pt>
          <cx:pt idx="18">63.777777777777779</cx:pt>
          <cx:pt idx="19">60.666666666666664</cx:pt>
          <cx:pt idx="20">76.25</cx:pt>
          <cx:pt idx="21">87.166666666666671</cx:pt>
          <cx:pt idx="22">71</cx:pt>
          <cx:pt idx="23">72.75</cx:pt>
          <cx:pt idx="24">90.666666666666671</cx:pt>
          <cx:pt idx="25">81.5</cx:pt>
          <cx:pt idx="26">53.25</cx:pt>
          <cx:pt idx="27">88.916666666666671</cx:pt>
          <cx:pt idx="28">55</cx:pt>
          <cx:pt idx="29">46.25</cx:pt>
          <cx:pt idx="30">74.5</cx:pt>
          <cx:pt idx="31">88.916666666666671</cx:pt>
          <cx:pt idx="32">90.083333333333329</cx:pt>
          <cx:pt idx="33">78</cx:pt>
          <cx:pt idx="34">76.25</cx:pt>
          <cx:pt idx="35">68.444444444444443</cx:pt>
          <cx:pt idx="36">83.25</cx:pt>
          <cx:pt idx="37">56</cx:pt>
          <cx:pt idx="38">66.888888888888886</cx:pt>
          <cx:pt idx="39">79.75</cx:pt>
          <cx:pt idx="40">90.666666666666671</cx:pt>
          <cx:pt idx="41">88.333333333333329</cx:pt>
          <cx:pt idx="42">49.75</cx:pt>
          <cx:pt idx="43">91.25</cx:pt>
          <cx:pt idx="44">88.916666666666671</cx:pt>
          <cx:pt idx="45">71</cx:pt>
          <cx:pt idx="46">62.222222222222221</cx:pt>
          <cx:pt idx="47">66.888888888888886</cx:pt>
          <cx:pt idx="48">72.75</cx:pt>
          <cx:pt idx="49">65.333333333333329</cx:pt>
          <cx:pt idx="50">71</cx:pt>
          <cx:pt idx="51">74.5</cx:pt>
          <cx:pt idx="52">66.888888888888886</cx:pt>
          <cx:pt idx="53">74.5</cx:pt>
          <cx:pt idx="54">51.5</cx:pt>
          <cx:pt idx="55">59.111111111111114</cx:pt>
          <cx:pt idx="56">81.5</cx:pt>
          <cx:pt idx="57">83.25</cx:pt>
          <cx:pt idx="58">59.111111111111114</cx:pt>
          <cx:pt idx="59">62.222222222222221</cx:pt>
          <cx:pt idx="60">65.333333333333329</cx:pt>
          <cx:pt idx="61">68.444444444444443</cx:pt>
          <cx:pt idx="62">87.75</cx:pt>
          <cx:pt idx="63">87.75</cx:pt>
          <cx:pt idx="64">70</cx:pt>
          <cx:pt idx="65">87.166666666666671</cx:pt>
          <cx:pt idx="66">65.333333333333329</cx:pt>
          <cx:pt idx="67">74.5</cx:pt>
          <cx:pt idx="68">78</cx:pt>
          <cx:pt idx="69">46.25</cx:pt>
          <cx:pt idx="70">56</cx:pt>
          <cx:pt idx="71">74.5</cx:pt>
          <cx:pt idx="72">78</cx:pt>
          <cx:pt idx="73">66.888888888888886</cx:pt>
          <cx:pt idx="74">78</cx:pt>
          <cx:pt idx="75">65.333333333333329</cx:pt>
          <cx:pt idx="76">85</cx:pt>
          <cx:pt idx="77">87.166666666666671</cx:pt>
          <cx:pt idx="78">62.222222222222221</cx:pt>
          <cx:pt idx="79">74.5</cx:pt>
          <cx:pt idx="80">88.916666666666671</cx:pt>
          <cx:pt idx="81">89.5</cx:pt>
          <cx:pt idx="82">46.25</cx:pt>
          <cx:pt idx="83">51.5</cx:pt>
          <cx:pt idx="84">79.75</cx:pt>
          <cx:pt idx="85">62.222222222222221</cx:pt>
          <cx:pt idx="86">78</cx:pt>
          <cx:pt idx="87">57.555555555555557</cx:pt>
          <cx:pt idx="88">88.333333333333329</cx:pt>
          <cx:pt idx="89">88.916666666666671</cx:pt>
          <cx:pt idx="90">46.25</cx:pt>
          <cx:pt idx="91">79.75</cx:pt>
          <cx:pt idx="92">83.25</cx:pt>
          <cx:pt idx="93">79.75</cx:pt>
          <cx:pt idx="94">78</cx:pt>
          <cx:pt idx="95">83.25</cx:pt>
          <cx:pt idx="96">78</cx:pt>
          <cx:pt idx="97">51.5</cx:pt>
          <cx:pt idx="98">72.75</cx:pt>
          <cx:pt idx="99">88.916666666666671</cx:pt>
          <cx:pt idx="100">59.111111111111114</cx:pt>
          <cx:pt idx="101">46.25</cx:pt>
          <cx:pt idx="102">76.25</cx:pt>
          <cx:pt idx="103">70</cx:pt>
          <cx:pt idx="104">40</cx:pt>
          <cx:pt idx="105">66.888888888888886</cx:pt>
          <cx:pt idx="106">78</cx:pt>
          <cx:pt idx="107">89.5</cx:pt>
          <cx:pt idx="108">56</cx:pt>
          <cx:pt idx="109">79.75</cx:pt>
          <cx:pt idx="110">63.777777777777779</cx:pt>
          <cx:pt idx="111">81.5</cx:pt>
          <cx:pt idx="112">74.5</cx:pt>
          <cx:pt idx="113">85</cx:pt>
          <cx:pt idx="114">87.166666666666671</cx:pt>
          <cx:pt idx="115">56</cx:pt>
          <cx:pt idx="116">63.777777777777779</cx:pt>
          <cx:pt idx="117">55</cx:pt>
          <cx:pt idx="118">90.083333333333329</cx:pt>
          <cx:pt idx="119">90.083333333333329</cx:pt>
          <cx:pt idx="120">66.888888888888886</cx:pt>
          <cx:pt idx="121">87.75</cx:pt>
          <cx:pt idx="122">79.75</cx:pt>
          <cx:pt idx="123">72.75</cx:pt>
          <cx:pt idx="124">60.666666666666664</cx:pt>
          <cx:pt idx="125">60.666666666666664</cx:pt>
          <cx:pt idx="126">46.25</cx:pt>
          <cx:pt idx="127">44.5</cx:pt>
          <cx:pt idx="128">78</cx:pt>
          <cx:pt idx="129">72.75</cx:pt>
          <cx:pt idx="130">71</cx:pt>
          <cx:pt idx="131">60.666666666666664</cx:pt>
          <cx:pt idx="132">60.666666666666664</cx:pt>
          <cx:pt idx="133">60.666666666666664</cx:pt>
          <cx:pt idx="134">86</cx:pt>
          <cx:pt idx="135">76.25</cx:pt>
          <cx:pt idx="136">76.25</cx:pt>
          <cx:pt idx="137">86</cx:pt>
          <cx:pt idx="138">74.5</cx:pt>
          <cx:pt idx="139">42.75</cx:pt>
          <cx:pt idx="140">71</cx:pt>
          <cx:pt idx="141">86</cx:pt>
          <cx:pt idx="142">76.25</cx:pt>
          <cx:pt idx="143">39.230769230769234</cx:pt>
          <cx:pt idx="144">89.5</cx:pt>
          <cx:pt idx="145">71</cx:pt>
          <cx:pt idx="146">72.75</cx:pt>
          <cx:pt idx="147">66.888888888888886</cx:pt>
          <cx:pt idx="148">83.25</cx:pt>
          <cx:pt idx="149">89.5</cx:pt>
          <cx:pt idx="150">78</cx:pt>
          <cx:pt idx="151">86</cx:pt>
          <cx:pt idx="152">60.666666666666664</cx:pt>
          <cx:pt idx="153">51.5</cx:pt>
          <cx:pt idx="154">63.777777777777779</cx:pt>
          <cx:pt idx="155">55</cx:pt>
          <cx:pt idx="156">60.666666666666664</cx:pt>
          <cx:pt idx="157">89.5</cx:pt>
          <cx:pt idx="158">66.888888888888886</cx:pt>
          <cx:pt idx="159">60.666666666666664</cx:pt>
          <cx:pt idx="160">65.333333333333329</cx:pt>
          <cx:pt idx="161">83.25</cx:pt>
          <cx:pt idx="162">68.444444444444443</cx:pt>
          <cx:pt idx="163">76.25</cx:pt>
          <cx:pt idx="164">63.777777777777779</cx:pt>
          <cx:pt idx="165">66.888888888888886</cx:pt>
          <cx:pt idx="166">71</cx:pt>
          <cx:pt idx="167">87.166666666666671</cx:pt>
          <cx:pt idx="168">55</cx:pt>
          <cx:pt idx="169">59.111111111111114</cx:pt>
          <cx:pt idx="170">89.5</cx:pt>
          <cx:pt idx="171">53.25</cx:pt>
          <cx:pt idx="172">86</cx:pt>
          <cx:pt idx="173">59.111111111111114</cx:pt>
          <cx:pt idx="174">68.444444444444443</cx:pt>
          <cx:pt idx="175">78</cx:pt>
          <cx:pt idx="176">83.25</cx:pt>
          <cx:pt idx="177">87.75</cx:pt>
          <cx:pt idx="178">44.5</cx:pt>
          <cx:pt idx="179">79.75</cx:pt>
          <cx:pt idx="180">86.583333333333329</cx:pt>
          <cx:pt idx="181">79.75</cx:pt>
          <cx:pt idx="182">68.444444444444443</cx:pt>
          <cx:pt idx="183">57.555555555555557</cx:pt>
          <cx:pt idx="184">66.888888888888886</cx:pt>
          <cx:pt idx="185">79.75</cx:pt>
          <cx:pt idx="186">71</cx:pt>
          <cx:pt idx="187">83.25</cx:pt>
          <cx:pt idx="188">87.166666666666671</cx:pt>
          <cx:pt idx="189">72.75</cx:pt>
          <cx:pt idx="190">76.25</cx:pt>
          <cx:pt idx="191">86.583333333333329</cx:pt>
          <cx:pt idx="192">91.833333333333329</cx:pt>
          <cx:pt idx="193">81.5</cx:pt>
          <cx:pt idx="194">83.25</cx:pt>
          <cx:pt idx="195">63.777777777777779</cx:pt>
          <cx:pt idx="196">85</cx:pt>
          <cx:pt idx="197">76.25</cx:pt>
          <cx:pt idx="198">83.25</cx:pt>
          <cx:pt idx="199">81.5</cx:pt>
          <cx:pt idx="200">71</cx:pt>
          <cx:pt idx="201">72.75</cx:pt>
          <cx:pt idx="202">87.75</cx:pt>
          <cx:pt idx="203">66.888888888888886</cx:pt>
          <cx:pt idx="204">70</cx:pt>
          <cx:pt idx="205">57.555555555555557</cx:pt>
          <cx:pt idx="206">44.5</cx:pt>
          <cx:pt idx="207">57.555555555555557</cx:pt>
          <cx:pt idx="208">72.75</cx:pt>
          <cx:pt idx="209">74.5</cx:pt>
          <cx:pt idx="210">92.416666666666671</cx:pt>
          <cx:pt idx="211">71</cx:pt>
          <cx:pt idx="212">88.916666666666671</cx:pt>
          <cx:pt idx="213">60.666666666666664</cx:pt>
          <cx:pt idx="214">88.916666666666671</cx:pt>
          <cx:pt idx="215">76.25</cx:pt>
          <cx:pt idx="216">59.111111111111114</cx:pt>
          <cx:pt idx="217">86.583333333333329</cx:pt>
          <cx:pt idx="218">63.777777777777779</cx:pt>
          <cx:pt idx="219">86</cx:pt>
          <cx:pt idx="220">71</cx:pt>
          <cx:pt idx="221">78</cx:pt>
          <cx:pt idx="222">70</cx:pt>
          <cx:pt idx="223">71</cx:pt>
          <cx:pt idx="224">89.5</cx:pt>
          <cx:pt idx="225">88.333333333333329</cx:pt>
          <cx:pt idx="226">53.25</cx:pt>
          <cx:pt idx="227">88.333333333333329</cx:pt>
          <cx:pt idx="228">71</cx:pt>
          <cx:pt idx="229">90.083333333333329</cx:pt>
          <cx:pt idx="230">42.75</cx:pt>
          <cx:pt idx="231">87.166666666666671</cx:pt>
          <cx:pt idx="232">60.666666666666664</cx:pt>
          <cx:pt idx="233">81.5</cx:pt>
          <cx:pt idx="234">48</cx:pt>
          <cx:pt idx="235">63.777777777777779</cx:pt>
          <cx:pt idx="236">88.916666666666671</cx:pt>
          <cx:pt idx="237">44.5</cx:pt>
          <cx:pt idx="238">51.5</cx:pt>
          <cx:pt idx="239">79.75</cx:pt>
          <cx:pt idx="240">83.25</cx:pt>
          <cx:pt idx="241">76.25</cx:pt>
          <cx:pt idx="242">62.222222222222221</cx:pt>
          <cx:pt idx="243">63.777777777777779</cx:pt>
          <cx:pt idx="244">68.444444444444443</cx:pt>
          <cx:pt idx="245">42.75</cx:pt>
          <cx:pt idx="246">66.888888888888886</cx:pt>
          <cx:pt idx="247">38.46153846153846</cx:pt>
          <cx:pt idx="248">72.75</cx:pt>
          <cx:pt idx="249">68.444444444444443</cx:pt>
          <cx:pt idx="250">68.444444444444443</cx:pt>
          <cx:pt idx="251">44.5</cx:pt>
          <cx:pt idx="252">78</cx:pt>
          <cx:pt idx="253">72.75</cx:pt>
          <cx:pt idx="254">53.25</cx:pt>
          <cx:pt idx="255">55</cx:pt>
          <cx:pt idx="256">83.25</cx:pt>
          <cx:pt idx="257">72.75</cx:pt>
          <cx:pt idx="258">48</cx:pt>
          <cx:pt idx="259">68.444444444444443</cx:pt>
          <cx:pt idx="260">72.75</cx:pt>
          <cx:pt idx="261">79.75</cx:pt>
          <cx:pt idx="262">78</cx:pt>
          <cx:pt idx="263">83.25</cx:pt>
          <cx:pt idx="264">90.083333333333329</cx:pt>
          <cx:pt idx="265">76.25</cx:pt>
          <cx:pt idx="266">41</cx:pt>
          <cx:pt idx="267">87.166666666666671</cx:pt>
          <cx:pt idx="268">39.230769230769234</cx:pt>
          <cx:pt idx="269">66.888888888888886</cx:pt>
          <cx:pt idx="270">87.75</cx:pt>
          <cx:pt idx="271">39.230769230769234</cx:pt>
          <cx:pt idx="272">59.111111111111114</cx:pt>
          <cx:pt idx="273">66.888888888888886</cx:pt>
          <cx:pt idx="274">56</cx:pt>
          <cx:pt idx="275">72.75</cx:pt>
          <cx:pt idx="276">49.75</cx:pt>
          <cx:pt idx="277">62.222222222222221</cx:pt>
          <cx:pt idx="278">79.75</cx:pt>
          <cx:pt idx="279">42.75</cx:pt>
          <cx:pt idx="280">85</cx:pt>
          <cx:pt idx="281">88.333333333333329</cx:pt>
          <cx:pt idx="282">85</cx:pt>
          <cx:pt idx="283">65.333333333333329</cx:pt>
          <cx:pt idx="284">87.75</cx:pt>
          <cx:pt idx="285">83.25</cx:pt>
          <cx:pt idx="286">72.75</cx:pt>
          <cx:pt idx="287">86</cx:pt>
          <cx:pt idx="288">48</cx:pt>
          <cx:pt idx="289">88.916666666666671</cx:pt>
          <cx:pt idx="290">48</cx:pt>
          <cx:pt idx="291">74.5</cx:pt>
          <cx:pt idx="292">83.25</cx:pt>
          <cx:pt idx="293">60.666666666666664</cx:pt>
          <cx:pt idx="294">71</cx:pt>
          <cx:pt idx="295">55</cx:pt>
          <cx:pt idx="296">65.333333333333329</cx:pt>
          <cx:pt idx="297">79.75</cx:pt>
          <cx:pt idx="298">70</cx:pt>
          <cx:pt idx="299">72.75</cx:pt>
          <cx:pt idx="300">68.444444444444443</cx:pt>
          <cx:pt idx="301">72.75</cx:pt>
          <cx:pt idx="302">76.25</cx:pt>
          <cx:pt idx="303">72.75</cx:pt>
          <cx:pt idx="304">76.25</cx:pt>
          <cx:pt idx="305">59.111111111111114</cx:pt>
          <cx:pt idx="306">55</cx:pt>
          <cx:pt idx="307">87.75</cx:pt>
          <cx:pt idx="308">87.166666666666671</cx:pt>
          <cx:pt idx="309">57.555555555555557</cx:pt>
          <cx:pt idx="310">93.583333333333329</cx:pt>
          <cx:pt idx="311">79.75</cx:pt>
          <cx:pt idx="312">72.75</cx:pt>
          <cx:pt idx="313">49.75</cx:pt>
          <cx:pt idx="314">71</cx:pt>
          <cx:pt idx="315">92.416666666666671</cx:pt>
          <cx:pt idx="316">83.25</cx:pt>
          <cx:pt idx="317">49.75</cx:pt>
          <cx:pt idx="318">86</cx:pt>
          <cx:pt idx="319">70</cx:pt>
          <cx:pt idx="320">83.25</cx:pt>
          <cx:pt idx="321">87.75</cx:pt>
          <cx:pt idx="322">65.333333333333329</cx:pt>
          <cx:pt idx="323">65.333333333333329</cx:pt>
          <cx:pt idx="324">65.333333333333329</cx:pt>
          <cx:pt idx="325">78</cx:pt>
          <cx:pt idx="326">59.111111111111114</cx:pt>
          <cx:pt idx="327">76.25</cx:pt>
          <cx:pt idx="328">78</cx:pt>
          <cx:pt idx="329">78</cx:pt>
          <cx:pt idx="330">56</cx:pt>
          <cx:pt idx="331">62.222222222222221</cx:pt>
          <cx:pt idx="332">74.5</cx:pt>
          <cx:pt idx="333">44.5</cx:pt>
          <cx:pt idx="334">88.333333333333329</cx:pt>
          <cx:pt idx="335">48</cx:pt>
          <cx:pt idx="336">65.333333333333329</cx:pt>
          <cx:pt idx="337">40</cx:pt>
          <cx:pt idx="338">68.444444444444443</cx:pt>
          <cx:pt idx="339">74.5</cx:pt>
          <cx:pt idx="340">72.75</cx:pt>
          <cx:pt idx="341">88.333333333333329</cx:pt>
          <cx:pt idx="342">53.25</cx:pt>
          <cx:pt idx="343">70</cx:pt>
          <cx:pt idx="344">88.333333333333329</cx:pt>
          <cx:pt idx="345">68.444444444444443</cx:pt>
          <cx:pt idx="346">72.75</cx:pt>
          <cx:pt idx="347">49.75</cx:pt>
          <cx:pt idx="348">70</cx:pt>
          <cx:pt idx="349">66.888888888888886</cx:pt>
          <cx:pt idx="350">86.583333333333329</cx:pt>
          <cx:pt idx="351">71</cx:pt>
          <cx:pt idx="352">91.25</cx:pt>
          <cx:pt idx="353">55</cx:pt>
          <cx:pt idx="354">57.555555555555557</cx:pt>
          <cx:pt idx="355">93</cx:pt>
          <cx:pt idx="356">87.166666666666671</cx:pt>
          <cx:pt idx="357">46.25</cx:pt>
          <cx:pt idx="358">87.166666666666671</cx:pt>
          <cx:pt idx="359">70</cx:pt>
          <cx:pt idx="360">85</cx:pt>
          <cx:pt idx="361">65.333333333333329</cx:pt>
          <cx:pt idx="362">46.25</cx:pt>
          <cx:pt idx="363">63.777777777777779</cx:pt>
          <cx:pt idx="364">83.25</cx:pt>
          <cx:pt idx="365">72.75</cx:pt>
          <cx:pt idx="366">78</cx:pt>
          <cx:pt idx="367">91.833333333333329</cx:pt>
          <cx:pt idx="368">63.777777777777779</cx:pt>
          <cx:pt idx="369">89.5</cx:pt>
          <cx:pt idx="370">68.444444444444443</cx:pt>
          <cx:pt idx="371">91.833333333333329</cx:pt>
          <cx:pt idx="372">87.75</cx:pt>
          <cx:pt idx="373">62.222222222222221</cx:pt>
          <cx:pt idx="374">56</cx:pt>
          <cx:pt idx="375">65.333333333333329</cx:pt>
          <cx:pt idx="376">72.75</cx:pt>
          <cx:pt idx="377">70</cx:pt>
          <cx:pt idx="378">81.5</cx:pt>
          <cx:pt idx="379">83.25</cx:pt>
          <cx:pt idx="380">57.555555555555557</cx:pt>
          <cx:pt idx="381">85</cx:pt>
          <cx:pt idx="382">78</cx:pt>
          <cx:pt idx="383">49.75</cx:pt>
          <cx:pt idx="384">53.25</cx:pt>
          <cx:pt idx="385">65.333333333333329</cx:pt>
          <cx:pt idx="386">71</cx:pt>
          <cx:pt idx="387">78</cx:pt>
          <cx:pt idx="388">63.777777777777779</cx:pt>
          <cx:pt idx="389">83.25</cx:pt>
          <cx:pt idx="390">56</cx:pt>
          <cx:pt idx="391">86</cx:pt>
          <cx:pt idx="392">74.5</cx:pt>
          <cx:pt idx="393">60.666666666666664</cx:pt>
          <cx:pt idx="394">70</cx:pt>
          <cx:pt idx="395">51.5</cx:pt>
          <cx:pt idx="396">88.916666666666671</cx:pt>
          <cx:pt idx="397">70</cx:pt>
          <cx:pt idx="398">76.25</cx:pt>
          <cx:pt idx="399">88.333333333333329</cx:pt>
          <cx:pt idx="400">86</cx:pt>
          <cx:pt idx="401">57.555555555555557</cx:pt>
          <cx:pt idx="402">56</cx:pt>
          <cx:pt idx="403">76.25</cx:pt>
          <cx:pt idx="404">68.444444444444443</cx:pt>
          <cx:pt idx="405">78</cx:pt>
          <cx:pt idx="406">78</cx:pt>
          <cx:pt idx="407">89.5</cx:pt>
          <cx:pt idx="408">88.916666666666671</cx:pt>
          <cx:pt idx="409">85</cx:pt>
          <cx:pt idx="410">74.5</cx:pt>
          <cx:pt idx="411">63.777777777777779</cx:pt>
          <cx:pt idx="412">87.166666666666671</cx:pt>
          <cx:pt idx="413">56</cx:pt>
          <cx:pt idx="414">68.444444444444443</cx:pt>
          <cx:pt idx="415">51.5</cx:pt>
          <cx:pt idx="416">59.111111111111114</cx:pt>
          <cx:pt idx="417">78</cx:pt>
          <cx:pt idx="418">59.111111111111114</cx:pt>
          <cx:pt idx="419">70</cx:pt>
          <cx:pt idx="420">35.384615384615387</cx:pt>
          <cx:pt idx="421">57.555555555555557</cx:pt>
          <cx:pt idx="422">57.555555555555557</cx:pt>
          <cx:pt idx="423">76.25</cx:pt>
          <cx:pt idx="424">87.75</cx:pt>
          <cx:pt idx="425">70</cx:pt>
          <cx:pt idx="426">68.444444444444443</cx:pt>
          <cx:pt idx="427">85</cx:pt>
          <cx:pt idx="428">62.222222222222221</cx:pt>
          <cx:pt idx="429">86.583333333333329</cx:pt>
          <cx:pt idx="430">56</cx:pt>
          <cx:pt idx="431">88.916666666666671</cx:pt>
          <cx:pt idx="432">74.5</cx:pt>
          <cx:pt idx="433">70</cx:pt>
          <cx:pt idx="434">63.777777777777779</cx:pt>
          <cx:pt idx="435">65.333333333333329</cx:pt>
          <cx:pt idx="436">49.75</cx:pt>
          <cx:pt idx="437">76.25</cx:pt>
          <cx:pt idx="438">66.888888888888886</cx:pt>
          <cx:pt idx="439">83.25</cx:pt>
          <cx:pt idx="440">79.75</cx:pt>
          <cx:pt idx="441">70</cx:pt>
          <cx:pt idx="442">65.333333333333329</cx:pt>
          <cx:pt idx="443">65.333333333333329</cx:pt>
          <cx:pt idx="444">55</cx:pt>
          <cx:pt idx="445">65.333333333333329</cx:pt>
          <cx:pt idx="446">60.666666666666664</cx:pt>
          <cx:pt idx="447">86.583333333333329</cx:pt>
          <cx:pt idx="448">30.76923076923077</cx:pt>
          <cx:pt idx="449">39.230769230769234</cx:pt>
          <cx:pt idx="450">63.777777777777779</cx:pt>
          <cx:pt idx="451">55</cx:pt>
          <cx:pt idx="452">66.888888888888886</cx:pt>
          <cx:pt idx="453">85</cx:pt>
          <cx:pt idx="454">86.583333333333329</cx:pt>
          <cx:pt idx="455">59.111111111111114</cx:pt>
          <cx:pt idx="456">60.666666666666664</cx:pt>
          <cx:pt idx="457">71</cx:pt>
          <cx:pt idx="458">51.5</cx:pt>
          <cx:pt idx="459">66.888888888888886</cx:pt>
          <cx:pt idx="460">49.75</cx:pt>
          <cx:pt idx="461">60.666666666666664</cx:pt>
          <cx:pt idx="462">65.333333333333329</cx:pt>
          <cx:pt idx="463">71</cx:pt>
          <cx:pt idx="464">66.888888888888886</cx:pt>
          <cx:pt idx="465">81.5</cx:pt>
          <cx:pt idx="466">78</cx:pt>
          <cx:pt idx="467">62.222222222222221</cx:pt>
          <cx:pt idx="468">62.222222222222221</cx:pt>
          <cx:pt idx="469">71</cx:pt>
          <cx:pt idx="470">78</cx:pt>
          <cx:pt idx="471">59.111111111111114</cx:pt>
          <cx:pt idx="472">36.92307692307692</cx:pt>
          <cx:pt idx="473">70</cx:pt>
          <cx:pt idx="474">38.46153846153846</cx:pt>
          <cx:pt idx="475">71</cx:pt>
          <cx:pt idx="476">71</cx:pt>
          <cx:pt idx="477">74.5</cx:pt>
          <cx:pt idx="478">48</cx:pt>
          <cx:pt idx="479">65.333333333333329</cx:pt>
          <cx:pt idx="480">59.111111111111114</cx:pt>
          <cx:pt idx="481">79.75</cx:pt>
          <cx:pt idx="482">74.5</cx:pt>
          <cx:pt idx="483">90.083333333333329</cx:pt>
          <cx:pt idx="484">86</cx:pt>
          <cx:pt idx="485">63.777777777777779</cx:pt>
          <cx:pt idx="486">70</cx:pt>
          <cx:pt idx="487">86</cx:pt>
          <cx:pt idx="488">65.333333333333329</cx:pt>
          <cx:pt idx="489">87.75</cx:pt>
          <cx:pt idx="490">72.75</cx:pt>
          <cx:pt idx="491">56</cx:pt>
          <cx:pt idx="492">86</cx:pt>
          <cx:pt idx="493">72.75</cx:pt>
          <cx:pt idx="494">78</cx:pt>
          <cx:pt idx="495">37.692307692307693</cx:pt>
          <cx:pt idx="496">40</cx:pt>
          <cx:pt idx="497">68.444444444444443</cx:pt>
          <cx:pt idx="498">71</cx:pt>
          <cx:pt idx="499">74.5</cx:pt>
          <cx:pt idx="500">60.666666666666664</cx:pt>
          <cx:pt idx="501">63.777777777777779</cx:pt>
          <cx:pt idx="502">71</cx:pt>
          <cx:pt idx="503">76.25</cx:pt>
          <cx:pt idx="504">88.333333333333329</cx:pt>
          <cx:pt idx="505">83.25</cx:pt>
          <cx:pt idx="506">93.583333333333329</cx:pt>
          <cx:pt idx="507">56</cx:pt>
          <cx:pt idx="508">71</cx:pt>
          <cx:pt idx="509">87.166666666666671</cx:pt>
          <cx:pt idx="510">66.888888888888886</cx:pt>
          <cx:pt idx="511">76.25</cx:pt>
          <cx:pt idx="512">57.555555555555557</cx:pt>
          <cx:pt idx="513">62.222222222222221</cx:pt>
          <cx:pt idx="514">79.75</cx:pt>
          <cx:pt idx="515">78</cx:pt>
          <cx:pt idx="516">57.555555555555557</cx:pt>
          <cx:pt idx="517">48</cx:pt>
          <cx:pt idx="518">70</cx:pt>
          <cx:pt idx="519">62.222222222222221</cx:pt>
          <cx:pt idx="520">92.416666666666671</cx:pt>
          <cx:pt idx="521">62.222222222222221</cx:pt>
          <cx:pt idx="522">57.555555555555557</cx:pt>
          <cx:pt idx="523">65.333333333333329</cx:pt>
          <cx:pt idx="524">60.666666666666664</cx:pt>
          <cx:pt idx="525">87.166666666666671</cx:pt>
          <cx:pt idx="526">79.75</cx:pt>
          <cx:pt idx="527">86.583333333333329</cx:pt>
          <cx:pt idx="528">44.5</cx:pt>
          <cx:pt idx="529">86</cx:pt>
          <cx:pt idx="530">68.444444444444443</cx:pt>
          <cx:pt idx="531">66.888888888888886</cx:pt>
          <cx:pt idx="532">70</cx:pt>
          <cx:pt idx="533">56</cx:pt>
          <cx:pt idx="534">71</cx:pt>
          <cx:pt idx="535">76.25</cx:pt>
          <cx:pt idx="536">86</cx:pt>
          <cx:pt idx="537">87.166666666666671</cx:pt>
          <cx:pt idx="538">91.833333333333329</cx:pt>
          <cx:pt idx="539">59.111111111111114</cx:pt>
          <cx:pt idx="540">60.666666666666664</cx:pt>
          <cx:pt idx="541">81.5</cx:pt>
          <cx:pt idx="542">93.583333333333329</cx:pt>
          <cx:pt idx="543">76.25</cx:pt>
          <cx:pt idx="544">79.75</cx:pt>
          <cx:pt idx="545">87.166666666666671</cx:pt>
          <cx:pt idx="546">42.75</cx:pt>
          <cx:pt idx="547">76.25</cx:pt>
          <cx:pt idx="548">71</cx:pt>
          <cx:pt idx="549">70</cx:pt>
          <cx:pt idx="550">87.75</cx:pt>
          <cx:pt idx="551">89.5</cx:pt>
          <cx:pt idx="552">88.916666666666671</cx:pt>
          <cx:pt idx="553">79.75</cx:pt>
          <cx:pt idx="554">79.75</cx:pt>
          <cx:pt idx="555">81.5</cx:pt>
          <cx:pt idx="556">56</cx:pt>
          <cx:pt idx="557">74.5</cx:pt>
          <cx:pt idx="558">76.25</cx:pt>
          <cx:pt idx="559">90.666666666666671</cx:pt>
          <cx:pt idx="560">70</cx:pt>
          <cx:pt idx="561">81.5</cx:pt>
          <cx:pt idx="562">79.75</cx:pt>
          <cx:pt idx="563">59.111111111111114</cx:pt>
          <cx:pt idx="564">65.333333333333329</cx:pt>
          <cx:pt idx="565">59.111111111111114</cx:pt>
          <cx:pt idx="566">70</cx:pt>
          <cx:pt idx="567">86</cx:pt>
          <cx:pt idx="568">79.75</cx:pt>
          <cx:pt idx="569">70</cx:pt>
          <cx:pt idx="570">74.5</cx:pt>
          <cx:pt idx="571">83.25</cx:pt>
          <cx:pt idx="572">68.444444444444443</cx:pt>
          <cx:pt idx="573">63.777777777777779</cx:pt>
          <cx:pt idx="574">68.444444444444443</cx:pt>
          <cx:pt idx="575">49.75</cx:pt>
          <cx:pt idx="576">83.25</cx:pt>
          <cx:pt idx="577">74.5</cx:pt>
          <cx:pt idx="578">57.555555555555557</cx:pt>
          <cx:pt idx="579">68.444444444444443</cx:pt>
          <cx:pt idx="580">79.75</cx:pt>
          <cx:pt idx="581">48</cx:pt>
          <cx:pt idx="582">65.333333333333329</cx:pt>
          <cx:pt idx="583">72.75</cx:pt>
          <cx:pt idx="584">60.666666666666664</cx:pt>
          <cx:pt idx="585">66.888888888888886</cx:pt>
          <cx:pt idx="586">66.888888888888886</cx:pt>
          <cx:pt idx="587">79.75</cx:pt>
          <cx:pt idx="588">55</cx:pt>
          <cx:pt idx="589">86</cx:pt>
          <cx:pt idx="590">66.888888888888886</cx:pt>
          <cx:pt idx="591">70</cx:pt>
          <cx:pt idx="592">66.888888888888886</cx:pt>
          <cx:pt idx="593">65.333333333333329</cx:pt>
          <cx:pt idx="594">68.444444444444443</cx:pt>
          <cx:pt idx="595">46.25</cx:pt>
          <cx:pt idx="596">72.75</cx:pt>
          <cx:pt idx="597">83.25</cx:pt>
          <cx:pt idx="598">86.583333333333329</cx:pt>
          <cx:pt idx="599">87.166666666666671</cx:pt>
          <cx:pt idx="600">76.25</cx:pt>
          <cx:pt idx="601">78</cx:pt>
          <cx:pt idx="602">86</cx:pt>
          <cx:pt idx="603">91.25</cx:pt>
          <cx:pt idx="604">32.307692307692307</cx:pt>
          <cx:pt idx="605">65.333333333333329</cx:pt>
          <cx:pt idx="606">53.25</cx:pt>
          <cx:pt idx="607">71</cx:pt>
          <cx:pt idx="608">72.75</cx:pt>
          <cx:pt idx="609">81.5</cx:pt>
          <cx:pt idx="610">66.888888888888886</cx:pt>
          <cx:pt idx="611">83.25</cx:pt>
          <cx:pt idx="612">68.444444444444443</cx:pt>
          <cx:pt idx="613">74.5</cx:pt>
          <cx:pt idx="614">89.5</cx:pt>
          <cx:pt idx="615">60.666666666666664</cx:pt>
          <cx:pt idx="616">76.25</cx:pt>
          <cx:pt idx="617">86.583333333333329</cx:pt>
          <cx:pt idx="618">83.25</cx:pt>
          <cx:pt idx="619">78</cx:pt>
          <cx:pt idx="620">71</cx:pt>
          <cx:pt idx="621">66.888888888888886</cx:pt>
          <cx:pt idx="622">86</cx:pt>
          <cx:pt idx="623">85</cx:pt>
          <cx:pt idx="624">68.444444444444443</cx:pt>
          <cx:pt idx="625">78</cx:pt>
          <cx:pt idx="626">55</cx:pt>
          <cx:pt idx="627">74.5</cx:pt>
          <cx:pt idx="628">30</cx:pt>
          <cx:pt idx="629">76.25</cx:pt>
          <cx:pt idx="630">86.583333333333329</cx:pt>
          <cx:pt idx="631">59.111111111111114</cx:pt>
          <cx:pt idx="632">74.5</cx:pt>
          <cx:pt idx="633">57.555555555555557</cx:pt>
          <cx:pt idx="634">55</cx:pt>
          <cx:pt idx="635">81.5</cx:pt>
          <cx:pt idx="636">42.75</cx:pt>
          <cx:pt idx="637">71</cx:pt>
          <cx:pt idx="638">66.888888888888886</cx:pt>
          <cx:pt idx="639">86</cx:pt>
          <cx:pt idx="640">59.111111111111114</cx:pt>
          <cx:pt idx="641">78</cx:pt>
          <cx:pt idx="642">70</cx:pt>
          <cx:pt idx="643">86</cx:pt>
          <cx:pt idx="644">71</cx:pt>
          <cx:pt idx="645">68.444444444444443</cx:pt>
          <cx:pt idx="646">56</cx:pt>
          <cx:pt idx="647">78</cx:pt>
          <cx:pt idx="648">91.833333333333329</cx:pt>
          <cx:pt idx="649">63.777777777777779</cx:pt>
          <cx:pt idx="650">92.416666666666671</cx:pt>
          <cx:pt idx="651">71</cx:pt>
          <cx:pt idx="652">87.166666666666671</cx:pt>
          <cx:pt idx="653">53.25</cx:pt>
          <cx:pt idx="654">68.444444444444443</cx:pt>
          <cx:pt idx="655">89.5</cx:pt>
          <cx:pt idx="656">53.25</cx:pt>
          <cx:pt idx="657">71</cx:pt>
          <cx:pt idx="658">87.75</cx:pt>
          <cx:pt idx="659">79.75</cx:pt>
          <cx:pt idx="660">72.75</cx:pt>
          <cx:pt idx="661">70</cx:pt>
          <cx:pt idx="662">48</cx:pt>
          <cx:pt idx="663">60.666666666666664</cx:pt>
          <cx:pt idx="664">53.25</cx:pt>
          <cx:pt idx="665">72.75</cx:pt>
          <cx:pt idx="666">91.833333333333329</cx:pt>
          <cx:pt idx="667">55</cx:pt>
          <cx:pt idx="668">78</cx:pt>
          <cx:pt idx="669">87.166666666666671</cx:pt>
          <cx:pt idx="670">86</cx:pt>
          <cx:pt idx="671">66.888888888888886</cx:pt>
          <cx:pt idx="672">55</cx:pt>
          <cx:pt idx="673">79.75</cx:pt>
          <cx:pt idx="674">49.75</cx:pt>
          <cx:pt idx="675">90.083333333333329</cx:pt>
          <cx:pt idx="676">81.5</cx:pt>
          <cx:pt idx="677">86</cx:pt>
          <cx:pt idx="678">53.25</cx:pt>
          <cx:pt idx="679">66.888888888888886</cx:pt>
          <cx:pt idx="680">70</cx:pt>
          <cx:pt idx="681">70</cx:pt>
          <cx:pt idx="682">70</cx:pt>
          <cx:pt idx="683">76.25</cx:pt>
          <cx:pt idx="684">87.75</cx:pt>
          <cx:pt idx="685">49.75</cx:pt>
          <cx:pt idx="686">65.333333333333329</cx:pt>
          <cx:pt idx="687">88.333333333333329</cx:pt>
          <cx:pt idx="688">66.888888888888886</cx:pt>
          <cx:pt idx="689">70</cx:pt>
          <cx:pt idx="690">70</cx:pt>
          <cx:pt idx="691">70</cx:pt>
          <cx:pt idx="692">59.111111111111114</cx:pt>
          <cx:pt idx="693">79.75</cx:pt>
          <cx:pt idx="694">86</cx:pt>
          <cx:pt idx="695">89.5</cx:pt>
          <cx:pt idx="696">79.75</cx:pt>
          <cx:pt idx="697">70</cx:pt>
          <cx:pt idx="698">63.777777777777779</cx:pt>
          <cx:pt idx="699">85</cx:pt>
          <cx:pt idx="700">89.5</cx:pt>
          <cx:pt idx="701">91.25</cx:pt>
          <cx:pt idx="702">74.5</cx:pt>
          <cx:pt idx="703">87.75</cx:pt>
          <cx:pt idx="704">59.111111111111114</cx:pt>
          <cx:pt idx="705">55</cx:pt>
          <cx:pt idx="706">81.5</cx:pt>
          <cx:pt idx="707">65.333333333333329</cx:pt>
          <cx:pt idx="708">70</cx:pt>
          <cx:pt idx="709">42.75</cx:pt>
          <cx:pt idx="710">78</cx:pt>
          <cx:pt idx="711">83.25</cx:pt>
          <cx:pt idx="712">63.777777777777779</cx:pt>
          <cx:pt idx="713">65.333333333333329</cx:pt>
          <cx:pt idx="714">59.111111111111114</cx:pt>
          <cx:pt idx="715">83.25</cx:pt>
          <cx:pt idx="716">51.5</cx:pt>
          <cx:pt idx="717">63.777777777777779</cx:pt>
          <cx:pt idx="718">60.666666666666664</cx:pt>
          <cx:pt idx="719">66.888888888888886</cx:pt>
          <cx:pt idx="720">63.777777777777779</cx:pt>
          <cx:pt idx="721">60.666666666666664</cx:pt>
          <cx:pt idx="722">48</cx:pt>
          <cx:pt idx="723">76.25</cx:pt>
          <cx:pt idx="724">72.75</cx:pt>
          <cx:pt idx="725">65.333333333333329</cx:pt>
          <cx:pt idx="726">81.5</cx:pt>
          <cx:pt idx="727">96.5</cx:pt>
          <cx:pt idx="728">74.5</cx:pt>
          <cx:pt idx="729">79.75</cx:pt>
          <cx:pt idx="730">72.75</cx:pt>
          <cx:pt idx="731">57.555555555555557</cx:pt>
          <cx:pt idx="732">87.166666666666671</cx:pt>
          <cx:pt idx="733">71</cx:pt>
          <cx:pt idx="734">57.555555555555557</cx:pt>
          <cx:pt idx="735">72.75</cx:pt>
          <cx:pt idx="736">86.583333333333329</cx:pt>
          <cx:pt idx="737">70</cx:pt>
          <cx:pt idx="738">68.444444444444443</cx:pt>
          <cx:pt idx="739">55</cx:pt>
          <cx:pt idx="740">88.333333333333329</cx:pt>
          <cx:pt idx="741">66.888888888888886</cx:pt>
          <cx:pt idx="742">66.888888888888886</cx:pt>
          <cx:pt idx="743">66.888888888888886</cx:pt>
          <cx:pt idx="744">70</cx:pt>
          <cx:pt idx="745">56</cx:pt>
          <cx:pt idx="746">79.75</cx:pt>
          <cx:pt idx="747">57.555555555555557</cx:pt>
          <cx:pt idx="748">60.666666666666664</cx:pt>
          <cx:pt idx="749">68.444444444444443</cx:pt>
          <cx:pt idx="750">71</cx:pt>
          <cx:pt idx="751">62.222222222222221</cx:pt>
          <cx:pt idx="752">86.583333333333329</cx:pt>
          <cx:pt idx="753">88.916666666666671</cx:pt>
          <cx:pt idx="754">49.75</cx:pt>
          <cx:pt idx="755">87.75</cx:pt>
          <cx:pt idx="756">65.333333333333329</cx:pt>
          <cx:pt idx="757">78</cx:pt>
          <cx:pt idx="758">74.5</cx:pt>
          <cx:pt idx="759">87.75</cx:pt>
          <cx:pt idx="760">68.444444444444443</cx:pt>
          <cx:pt idx="761">89.5</cx:pt>
          <cx:pt idx="762">74.5</cx:pt>
          <cx:pt idx="763">78</cx:pt>
          <cx:pt idx="764">89.5</cx:pt>
          <cx:pt idx="765">66.888888888888886</cx:pt>
          <cx:pt idx="766">81.5</cx:pt>
          <cx:pt idx="767">86.583333333333329</cx:pt>
          <cx:pt idx="768">41</cx:pt>
          <cx:pt idx="769">83.25</cx:pt>
          <cx:pt idx="770">85</cx:pt>
          <cx:pt idx="771">66.888888888888886</cx:pt>
          <cx:pt idx="772">81.5</cx:pt>
          <cx:pt idx="773">81.5</cx:pt>
          <cx:pt idx="774">63.777777777777779</cx:pt>
          <cx:pt idx="775">86.583333333333329</cx:pt>
          <cx:pt idx="776">78</cx:pt>
          <cx:pt idx="777">63.777777777777779</cx:pt>
          <cx:pt idx="778">53.25</cx:pt>
          <cx:pt idx="779">76.25</cx:pt>
          <cx:pt idx="780">56</cx:pt>
          <cx:pt idx="781">68.444444444444443</cx:pt>
          <cx:pt idx="782">63.777777777777779</cx:pt>
          <cx:pt idx="783">38.46153846153846</cx:pt>
          <cx:pt idx="784">59.111111111111114</cx:pt>
          <cx:pt idx="785">89.5</cx:pt>
          <cx:pt idx="786">70</cx:pt>
          <cx:pt idx="787">60.666666666666664</cx:pt>
          <cx:pt idx="788">85</cx:pt>
          <cx:pt idx="789">81.5</cx:pt>
          <cx:pt idx="790">87.75</cx:pt>
          <cx:pt idx="791">51.5</cx:pt>
          <cx:pt idx="792">44.5</cx:pt>
          <cx:pt idx="793">68.444444444444443</cx:pt>
          <cx:pt idx="794">87.166666666666671</cx:pt>
          <cx:pt idx="795">55</cx:pt>
          <cx:pt idx="796">38.46153846153846</cx:pt>
          <cx:pt idx="797">62.222222222222221</cx:pt>
          <cx:pt idx="798">66.888888888888886</cx:pt>
          <cx:pt idx="799">78</cx:pt>
          <cx:pt idx="800">65.333333333333329</cx:pt>
          <cx:pt idx="801">36.153846153846153</cx:pt>
          <cx:pt idx="802">79.75</cx:pt>
          <cx:pt idx="803">59.111111111111114</cx:pt>
          <cx:pt idx="804">72.75</cx:pt>
          <cx:pt idx="805">76.25</cx:pt>
          <cx:pt idx="806">59.111111111111114</cx:pt>
          <cx:pt idx="807">56</cx:pt>
          <cx:pt idx="808">62.222222222222221</cx:pt>
          <cx:pt idx="809">65.333333333333329</cx:pt>
          <cx:pt idx="810">85</cx:pt>
          <cx:pt idx="811">90.083333333333329</cx:pt>
          <cx:pt idx="812">53.25</cx:pt>
          <cx:pt idx="813">78</cx:pt>
          <cx:pt idx="814">66.888888888888886</cx:pt>
          <cx:pt idx="815">66.888888888888886</cx:pt>
          <cx:pt idx="816">48</cx:pt>
          <cx:pt idx="817">53.25</cx:pt>
          <cx:pt idx="818">60.666666666666664</cx:pt>
          <cx:pt idx="819">90.666666666666671</cx:pt>
          <cx:pt idx="820">79.75</cx:pt>
          <cx:pt idx="821">48</cx:pt>
          <cx:pt idx="822">60.666666666666664</cx:pt>
          <cx:pt idx="823">63.777777777777779</cx:pt>
          <cx:pt idx="824">91.833333333333329</cx:pt>
          <cx:pt idx="825">78</cx:pt>
          <cx:pt idx="826">83.25</cx:pt>
          <cx:pt idx="827">72.75</cx:pt>
          <cx:pt idx="828">86</cx:pt>
          <cx:pt idx="829">63.777777777777779</cx:pt>
          <cx:pt idx="830">57.555555555555557</cx:pt>
          <cx:pt idx="831">56</cx:pt>
          <cx:pt idx="832">68.444444444444443</cx:pt>
          <cx:pt idx="833">66.888888888888886</cx:pt>
          <cx:pt idx="834">88.333333333333329</cx:pt>
          <cx:pt idx="835">68.444444444444443</cx:pt>
          <cx:pt idx="836">83.25</cx:pt>
          <cx:pt idx="837">81.5</cx:pt>
          <cx:pt idx="838">55</cx:pt>
          <cx:pt idx="839">74.5</cx:pt>
          <cx:pt idx="840">87.166666666666671</cx:pt>
          <cx:pt idx="841">66.888888888888886</cx:pt>
          <cx:pt idx="842">86.583333333333329</cx:pt>
          <cx:pt idx="843">66.888888888888886</cx:pt>
          <cx:pt idx="844">57.555555555555557</cx:pt>
          <cx:pt idx="845">62.222222222222221</cx:pt>
          <cx:pt idx="846">86</cx:pt>
          <cx:pt idx="847">66.888888888888886</cx:pt>
          <cx:pt idx="848">90.666666666666671</cx:pt>
          <cx:pt idx="849">68.444444444444443</cx:pt>
          <cx:pt idx="850">68.444444444444443</cx:pt>
          <cx:pt idx="851">88.333333333333329</cx:pt>
          <cx:pt idx="852">87.75</cx:pt>
          <cx:pt idx="853">79.75</cx:pt>
          <cx:pt idx="854">95.333333333333329</cx:pt>
          <cx:pt idx="855">86.583333333333329</cx:pt>
          <cx:pt idx="856">63.777777777777779</cx:pt>
          <cx:pt idx="857">74.5</cx:pt>
          <cx:pt idx="858">83.25</cx:pt>
          <cx:pt idx="859">85</cx:pt>
          <cx:pt idx="860">39.230769230769234</cx:pt>
          <cx:pt idx="861">71</cx:pt>
          <cx:pt idx="862">86</cx:pt>
          <cx:pt idx="863">63.777777777777779</cx:pt>
          <cx:pt idx="864">76.25</cx:pt>
          <cx:pt idx="865">51.5</cx:pt>
          <cx:pt idx="866">74.5</cx:pt>
          <cx:pt idx="867">49.75</cx:pt>
          <cx:pt idx="868">60.666666666666664</cx:pt>
          <cx:pt idx="869">62.222222222222221</cx:pt>
          <cx:pt idx="870">72.75</cx:pt>
          <cx:pt idx="871">57.555555555555557</cx:pt>
          <cx:pt idx="872">65.333333333333329</cx:pt>
          <cx:pt idx="873">72.75</cx:pt>
          <cx:pt idx="874">81.5</cx:pt>
          <cx:pt idx="875">72.75</cx:pt>
          <cx:pt idx="876">70</cx:pt>
          <cx:pt idx="877">72.75</cx:pt>
          <cx:pt idx="878">79.75</cx:pt>
          <cx:pt idx="879">51.5</cx:pt>
          <cx:pt idx="880">86</cx:pt>
          <cx:pt idx="881">85</cx:pt>
          <cx:pt idx="882">59.111111111111114</cx:pt>
          <cx:pt idx="883">86</cx:pt>
          <cx:pt idx="884">71</cx:pt>
          <cx:pt idx="885">71</cx:pt>
          <cx:pt idx="886">55</cx:pt>
          <cx:pt idx="887">83.25</cx:pt>
          <cx:pt idx="888">62.222222222222221</cx:pt>
          <cx:pt idx="889">83.25</cx:pt>
          <cx:pt idx="890">62.222222222222221</cx:pt>
          <cx:pt idx="891">89.5</cx:pt>
          <cx:pt idx="892">95.333333333333329</cx:pt>
          <cx:pt idx="893">72.75</cx:pt>
          <cx:pt idx="894">86.583333333333329</cx:pt>
          <cx:pt idx="895">46.25</cx:pt>
          <cx:pt idx="896">86</cx:pt>
          <cx:pt idx="897">86</cx:pt>
          <cx:pt idx="898">86.583333333333329</cx:pt>
          <cx:pt idx="899">70</cx:pt>
          <cx:pt idx="900">65.333333333333329</cx:pt>
          <cx:pt idx="901">76.25</cx:pt>
          <cx:pt idx="902">81.5</cx:pt>
          <cx:pt idx="903">51.5</cx:pt>
          <cx:pt idx="904">79.75</cx:pt>
          <cx:pt idx="905">78</cx:pt>
          <cx:pt idx="906">44.5</cx:pt>
          <cx:pt idx="907">70</cx:pt>
          <cx:pt idx="908">86.583333333333329</cx:pt>
          <cx:pt idx="909">71</cx:pt>
          <cx:pt idx="910">55</cx:pt>
          <cx:pt idx="911">57.555555555555557</cx:pt>
          <cx:pt idx="912">76.25</cx:pt>
          <cx:pt idx="913">72.75</cx:pt>
          <cx:pt idx="914">87.75</cx:pt>
          <cx:pt idx="915">65.333333333333329</cx:pt>
          <cx:pt idx="916">39.230769230769234</cx:pt>
          <cx:pt idx="917">86</cx:pt>
          <cx:pt idx="918">78</cx:pt>
          <cx:pt idx="919">57.555555555555557</cx:pt>
          <cx:pt idx="920">78</cx:pt>
          <cx:pt idx="921">85</cx:pt>
          <cx:pt idx="922">60.666666666666664</cx:pt>
          <cx:pt idx="923">60.666666666666664</cx:pt>
          <cx:pt idx="924">49.75</cx:pt>
          <cx:pt idx="925">76.25</cx:pt>
          <cx:pt idx="926">65.333333333333329</cx:pt>
          <cx:pt idx="927">60.666666666666664</cx:pt>
          <cx:pt idx="928">49.75</cx:pt>
          <cx:pt idx="929">65.333333333333329</cx:pt>
          <cx:pt idx="930">70</cx:pt>
          <cx:pt idx="931">78</cx:pt>
          <cx:pt idx="932">56</cx:pt>
          <cx:pt idx="933">83.25</cx:pt>
          <cx:pt idx="934">70</cx:pt>
          <cx:pt idx="935">71</cx:pt>
          <cx:pt idx="936">60.666666666666664</cx:pt>
          <cx:pt idx="937">71</cx:pt>
          <cx:pt idx="938">88.333333333333329</cx:pt>
          <cx:pt idx="939">91.833333333333329</cx:pt>
          <cx:pt idx="940">86</cx:pt>
          <cx:pt idx="941">79.75</cx:pt>
          <cx:pt idx="942">78</cx:pt>
          <cx:pt idx="943">81.5</cx:pt>
          <cx:pt idx="944">48</cx:pt>
          <cx:pt idx="945">62.222222222222221</cx:pt>
          <cx:pt idx="946">51.5</cx:pt>
          <cx:pt idx="947">83.25</cx:pt>
          <cx:pt idx="948">74.5</cx:pt>
          <cx:pt idx="949">68.444444444444443</cx:pt>
          <cx:pt idx="950">60.666666666666664</cx:pt>
          <cx:pt idx="951">88.333333333333329</cx:pt>
          <cx:pt idx="952">74.5</cx:pt>
          <cx:pt idx="953">72.75</cx:pt>
          <cx:pt idx="954">78</cx:pt>
          <cx:pt idx="955">55</cx:pt>
          <cx:pt idx="956">63.777777777777779</cx:pt>
          <cx:pt idx="957">39.230769230769234</cx:pt>
          <cx:pt idx="958">72.75</cx:pt>
          <cx:pt idx="959">70</cx:pt>
          <cx:pt idx="960">83.25</cx:pt>
          <cx:pt idx="961">81.5</cx:pt>
          <cx:pt idx="962">42.75</cx:pt>
          <cx:pt idx="963">59.111111111111114</cx:pt>
          <cx:pt idx="964">63.777777777777779</cx:pt>
          <cx:pt idx="965">79.75</cx:pt>
          <cx:pt idx="966">56</cx:pt>
          <cx:pt idx="967">72.75</cx:pt>
          <cx:pt idx="968">57.555555555555557</cx:pt>
          <cx:pt idx="969">85</cx:pt>
          <cx:pt idx="970">53.25</cx:pt>
          <cx:pt idx="971">76.25</cx:pt>
          <cx:pt idx="972">76.25</cx:pt>
          <cx:pt idx="973">86</cx:pt>
          <cx:pt idx="974">56</cx:pt>
          <cx:pt idx="975">62.222222222222221</cx:pt>
          <cx:pt idx="976">86.583333333333329</cx:pt>
          <cx:pt idx="977">81.5</cx:pt>
          <cx:pt idx="978">53.25</cx:pt>
          <cx:pt idx="979">86</cx:pt>
          <cx:pt idx="980">42.75</cx:pt>
          <cx:pt idx="981">72.75</cx:pt>
          <cx:pt idx="982">59.111111111111114</cx:pt>
          <cx:pt idx="983">59.111111111111114</cx:pt>
          <cx:pt idx="984">66.888888888888886</cx:pt>
          <cx:pt idx="985">62.222222222222221</cx:pt>
          <cx:pt idx="986">76.25</cx:pt>
          <cx:pt idx="987">72.75</cx:pt>
          <cx:pt idx="988">79.75</cx:pt>
          <cx:pt idx="989">66.888888888888886</cx:pt>
          <cx:pt idx="990">59.111111111111114</cx:pt>
          <cx:pt idx="991">40</cx:pt>
          <cx:pt idx="992">90.083333333333329</cx:pt>
          <cx:pt idx="993">56</cx:pt>
          <cx:pt idx="994">55</cx:pt>
          <cx:pt idx="995">76.25</cx:pt>
          <cx:pt idx="996">76.25</cx:pt>
          <cx:pt idx="997">60.666666666666664</cx:pt>
          <cx:pt idx="998">70</cx:pt>
          <cx:pt idx="999">71</cx:pt>
          <cx:pt idx="1000">38.46153846153846</cx:pt>
          <cx:pt idx="1001">66.888888888888886</cx:pt>
          <cx:pt idx="1002">48</cx:pt>
          <cx:pt idx="1003">78</cx:pt>
          <cx:pt idx="1004">79.75</cx:pt>
          <cx:pt idx="1005">70</cx:pt>
          <cx:pt idx="1006">65.333333333333329</cx:pt>
          <cx:pt idx="1007">87.75</cx:pt>
          <cx:pt idx="1008">78</cx:pt>
          <cx:pt idx="1009">86.583333333333329</cx:pt>
          <cx:pt idx="1010">66.888888888888886</cx:pt>
          <cx:pt idx="1011">51.5</cx:pt>
          <cx:pt idx="1012">78</cx:pt>
          <cx:pt idx="1013">51.5</cx:pt>
          <cx:pt idx="1014">87.166666666666671</cx:pt>
          <cx:pt idx="1015">76.25</cx:pt>
          <cx:pt idx="1016">78</cx:pt>
          <cx:pt idx="1017">57.555555555555557</cx:pt>
          <cx:pt idx="1018">59.111111111111114</cx:pt>
          <cx:pt idx="1019">78</cx:pt>
          <cx:pt idx="1020">88.333333333333329</cx:pt>
          <cx:pt idx="1021">74.5</cx:pt>
          <cx:pt idx="1022">86.583333333333329</cx:pt>
          <cx:pt idx="1023">57.555555555555557</cx:pt>
          <cx:pt idx="1024">88.333333333333329</cx:pt>
          <cx:pt idx="1025">62.222222222222221</cx:pt>
          <cx:pt idx="1026">65.333333333333329</cx:pt>
          <cx:pt idx="1027">53.25</cx:pt>
          <cx:pt idx="1028">76.25</cx:pt>
          <cx:pt idx="1029">59.111111111111114</cx:pt>
          <cx:pt idx="1030">49.75</cx:pt>
          <cx:pt idx="1031">88.333333333333329</cx:pt>
          <cx:pt idx="1032">78</cx:pt>
          <cx:pt idx="1033">68.444444444444443</cx:pt>
          <cx:pt idx="1034">71</cx:pt>
          <cx:pt idx="1035">62.222222222222221</cx:pt>
          <cx:pt idx="1036">53.25</cx:pt>
          <cx:pt idx="1037">53.25</cx:pt>
          <cx:pt idx="1038">81.5</cx:pt>
          <cx:pt idx="1039">88.916666666666671</cx:pt>
          <cx:pt idx="1040">71</cx:pt>
          <cx:pt idx="1041">86.583333333333329</cx:pt>
          <cx:pt idx="1042">62.222222222222221</cx:pt>
          <cx:pt idx="1043">90.083333333333329</cx:pt>
          <cx:pt idx="1044">86</cx:pt>
          <cx:pt idx="1045">65.333333333333329</cx:pt>
          <cx:pt idx="1046">70</cx:pt>
          <cx:pt idx="1047">87.75</cx:pt>
          <cx:pt idx="1048">65.333333333333329</cx:pt>
          <cx:pt idx="1049">81.5</cx:pt>
          <cx:pt idx="1050">68.444444444444443</cx:pt>
          <cx:pt idx="1051">63.777777777777779</cx:pt>
          <cx:pt idx="1052">66.888888888888886</cx:pt>
          <cx:pt idx="1053">97.083333333333329</cx:pt>
          <cx:pt idx="1054">63.777777777777779</cx:pt>
          <cx:pt idx="1055">44.5</cx:pt>
          <cx:pt idx="1056">86.583333333333329</cx:pt>
          <cx:pt idx="1057">68.444444444444443</cx:pt>
          <cx:pt idx="1058">48</cx:pt>
          <cx:pt idx="1059">65.333333333333329</cx:pt>
          <cx:pt idx="1060">35.384615384615387</cx:pt>
          <cx:pt idx="1061">65.333333333333329</cx:pt>
          <cx:pt idx="1062">88.916666666666671</cx:pt>
          <cx:pt idx="1063">68.444444444444443</cx:pt>
          <cx:pt idx="1064">53.25</cx:pt>
          <cx:pt idx="1065">89.5</cx:pt>
          <cx:pt idx="1066">70</cx:pt>
          <cx:pt idx="1067">56</cx:pt>
          <cx:pt idx="1068">83.25</cx:pt>
          <cx:pt idx="1069">53.25</cx:pt>
          <cx:pt idx="1070">60.666666666666664</cx:pt>
          <cx:pt idx="1071">87.75</cx:pt>
          <cx:pt idx="1072">51.5</cx:pt>
          <cx:pt idx="1073">56</cx:pt>
          <cx:pt idx="1074">44.5</cx:pt>
          <cx:pt idx="1075">62.222222222222221</cx:pt>
          <cx:pt idx="1076">88.916666666666671</cx:pt>
          <cx:pt idx="1077">62.222222222222221</cx:pt>
          <cx:pt idx="1078">62.222222222222221</cx:pt>
          <cx:pt idx="1079">66.888888888888886</cx:pt>
          <cx:pt idx="1080">57.555555555555557</cx:pt>
          <cx:pt idx="1081">65.333333333333329</cx:pt>
          <cx:pt idx="1082">78</cx:pt>
          <cx:pt idx="1083">66.888888888888886</cx:pt>
          <cx:pt idx="1084">44.5</cx:pt>
          <cx:pt idx="1085">87.166666666666671</cx:pt>
          <cx:pt idx="1086">72.75</cx:pt>
          <cx:pt idx="1087">86</cx:pt>
          <cx:pt idx="1088">57.555555555555557</cx:pt>
          <cx:pt idx="1089">63.777777777777779</cx:pt>
          <cx:pt idx="1090">83.25</cx:pt>
          <cx:pt idx="1091">68.444444444444443</cx:pt>
          <cx:pt idx="1092">62.222222222222221</cx:pt>
          <cx:pt idx="1093">86</cx:pt>
          <cx:pt idx="1094">76.25</cx:pt>
          <cx:pt idx="1095">40</cx:pt>
          <cx:pt idx="1096">65.333333333333329</cx:pt>
          <cx:pt idx="1097">71</cx:pt>
          <cx:pt idx="1098">87.75</cx:pt>
          <cx:pt idx="1099">68.444444444444443</cx:pt>
          <cx:pt idx="1100">70</cx:pt>
          <cx:pt idx="1101">79.75</cx:pt>
          <cx:pt idx="1102">51.5</cx:pt>
          <cx:pt idx="1103">65.333333333333329</cx:pt>
          <cx:pt idx="1104">78</cx:pt>
          <cx:pt idx="1105">49.75</cx:pt>
          <cx:pt idx="1106">90.083333333333329</cx:pt>
          <cx:pt idx="1107">86</cx:pt>
          <cx:pt idx="1108">79.75</cx:pt>
          <cx:pt idx="1109">76.25</cx:pt>
          <cx:pt idx="1110">83.25</cx:pt>
          <cx:pt idx="1111">78</cx:pt>
          <cx:pt idx="1112">76.25</cx:pt>
          <cx:pt idx="1113">86.583333333333329</cx:pt>
          <cx:pt idx="1114">66.888888888888886</cx:pt>
          <cx:pt idx="1115">90.083333333333329</cx:pt>
          <cx:pt idx="1116">55</cx:pt>
          <cx:pt idx="1117">62.222222222222221</cx:pt>
          <cx:pt idx="1118">72.75</cx:pt>
          <cx:pt idx="1119">65.333333333333329</cx:pt>
          <cx:pt idx="1120">65.333333333333329</cx:pt>
          <cx:pt idx="1121">68.444444444444443</cx:pt>
          <cx:pt idx="1122">71</cx:pt>
          <cx:pt idx="1123">88.333333333333329</cx:pt>
          <cx:pt idx="1124">66.888888888888886</cx:pt>
          <cx:pt idx="1125">74.5</cx:pt>
          <cx:pt idx="1126">60.666666666666664</cx:pt>
          <cx:pt idx="1127">57.555555555555557</cx:pt>
          <cx:pt idx="1128">68.444444444444443</cx:pt>
          <cx:pt idx="1129">70</cx:pt>
          <cx:pt idx="1130">51.5</cx:pt>
          <cx:pt idx="1131">88.916666666666671</cx:pt>
          <cx:pt idx="1132">72.75</cx:pt>
          <cx:pt idx="1133">76.25</cx:pt>
          <cx:pt idx="1134">88.333333333333329</cx:pt>
          <cx:pt idx="1135">70</cx:pt>
          <cx:pt idx="1136">63.777777777777779</cx:pt>
          <cx:pt idx="1137">74.5</cx:pt>
          <cx:pt idx="1138">70</cx:pt>
          <cx:pt idx="1139">55</cx:pt>
          <cx:pt idx="1140">51.5</cx:pt>
          <cx:pt idx="1141">68.444444444444443</cx:pt>
          <cx:pt idx="1142">63.777777777777779</cx:pt>
          <cx:pt idx="1143">88.333333333333329</cx:pt>
          <cx:pt idx="1144">81.5</cx:pt>
          <cx:pt idx="1145">74.5</cx:pt>
          <cx:pt idx="1146">55</cx:pt>
          <cx:pt idx="1147">79.75</cx:pt>
          <cx:pt idx="1148">66.888888888888886</cx:pt>
          <cx:pt idx="1149">81.5</cx:pt>
          <cx:pt idx="1150">90.083333333333329</cx:pt>
          <cx:pt idx="1151">85</cx:pt>
          <cx:pt idx="1152">88.333333333333329</cx:pt>
          <cx:pt idx="1153">57.555555555555557</cx:pt>
          <cx:pt idx="1154">74.5</cx:pt>
          <cx:pt idx="1155">62.222222222222221</cx:pt>
          <cx:pt idx="1156">72.75</cx:pt>
          <cx:pt idx="1157">81.5</cx:pt>
          <cx:pt idx="1158">66.888888888888886</cx:pt>
          <cx:pt idx="1159">55</cx:pt>
          <cx:pt idx="1160">65.333333333333329</cx:pt>
          <cx:pt idx="1161">74.5</cx:pt>
          <cx:pt idx="1162">72.75</cx:pt>
          <cx:pt idx="1163">76.25</cx:pt>
          <cx:pt idx="1164">56</cx:pt>
          <cx:pt idx="1165">63.777777777777779</cx:pt>
          <cx:pt idx="1166">74.5</cx:pt>
          <cx:pt idx="1167">37.692307692307693</cx:pt>
          <cx:pt idx="1168">63.777777777777779</cx:pt>
          <cx:pt idx="1169">48</cx:pt>
          <cx:pt idx="1170">70</cx:pt>
          <cx:pt idx="1171">92.416666666666671</cx:pt>
          <cx:pt idx="1172">76.25</cx:pt>
          <cx:pt idx="1173">74.5</cx:pt>
          <cx:pt idx="1174">62.222222222222221</cx:pt>
          <cx:pt idx="1175">78</cx:pt>
          <cx:pt idx="1176">70</cx:pt>
          <cx:pt idx="1177">65.333333333333329</cx:pt>
          <cx:pt idx="1178">53.25</cx:pt>
          <cx:pt idx="1179">65.333333333333329</cx:pt>
          <cx:pt idx="1180">86</cx:pt>
          <cx:pt idx="1181">57.555555555555557</cx:pt>
          <cx:pt idx="1182">59.111111111111114</cx:pt>
          <cx:pt idx="1183">62.222222222222221</cx:pt>
          <cx:pt idx="1184">76.25</cx:pt>
          <cx:pt idx="1185">63.777777777777779</cx:pt>
          <cx:pt idx="1186">53.25</cx:pt>
          <cx:pt idx="1187">63.777777777777779</cx:pt>
          <cx:pt idx="1188">60.666666666666664</cx:pt>
          <cx:pt idx="1189">62.222222222222221</cx:pt>
          <cx:pt idx="1190">83.25</cx:pt>
          <cx:pt idx="1191">71</cx:pt>
          <cx:pt idx="1192">57.555555555555557</cx:pt>
          <cx:pt idx="1193">83.25</cx:pt>
          <cx:pt idx="1194">53.25</cx:pt>
          <cx:pt idx="1195">87.166666666666671</cx:pt>
          <cx:pt idx="1196">78</cx:pt>
          <cx:pt idx="1197">83.25</cx:pt>
          <cx:pt idx="1198">92.416666666666671</cx:pt>
          <cx:pt idx="1199">83.25</cx:pt>
          <cx:pt idx="1200">87.166666666666671</cx:pt>
          <cx:pt idx="1201">62.222222222222221</cx:pt>
          <cx:pt idx="1202">71</cx:pt>
          <cx:pt idx="1203">56</cx:pt>
          <cx:pt idx="1204">83.25</cx:pt>
          <cx:pt idx="1205">57.555555555555557</cx:pt>
          <cx:pt idx="1206">78</cx:pt>
          <cx:pt idx="1207">78</cx:pt>
          <cx:pt idx="1208">59.111111111111114</cx:pt>
          <cx:pt idx="1209">56</cx:pt>
          <cx:pt idx="1210">46.25</cx:pt>
          <cx:pt idx="1211">72.75</cx:pt>
          <cx:pt idx="1212">87.75</cx:pt>
          <cx:pt idx="1213">53.25</cx:pt>
          <cx:pt idx="1214">83.25</cx:pt>
          <cx:pt idx="1215">85</cx:pt>
          <cx:pt idx="1216">49.75</cx:pt>
          <cx:pt idx="1217">55</cx:pt>
          <cx:pt idx="1218">70</cx:pt>
          <cx:pt idx="1219">57.555555555555557</cx:pt>
          <cx:pt idx="1220">91.833333333333329</cx:pt>
          <cx:pt idx="1221">60.666666666666664</cx:pt>
          <cx:pt idx="1222">85</cx:pt>
          <cx:pt idx="1223">62.222222222222221</cx:pt>
          <cx:pt idx="1224">89.5</cx:pt>
          <cx:pt idx="1225">93</cx:pt>
          <cx:pt idx="1226">83.25</cx:pt>
          <cx:pt idx="1227">59.111111111111114</cx:pt>
          <cx:pt idx="1228">60.666666666666664</cx:pt>
          <cx:pt idx="1229">86.583333333333329</cx:pt>
          <cx:pt idx="1230">59.111111111111114</cx:pt>
          <cx:pt idx="1231">63.777777777777779</cx:pt>
          <cx:pt idx="1232">55</cx:pt>
          <cx:pt idx="1233">46.25</cx:pt>
          <cx:pt idx="1234">81.5</cx:pt>
          <cx:pt idx="1235">74.5</cx:pt>
          <cx:pt idx="1236">68.444444444444443</cx:pt>
          <cx:pt idx="1237">55</cx:pt>
          <cx:pt idx="1238">89.5</cx:pt>
          <cx:pt idx="1239">37.692307692307693</cx:pt>
          <cx:pt idx="1240">78</cx:pt>
          <cx:pt idx="1241">63.777777777777779</cx:pt>
          <cx:pt idx="1242">85</cx:pt>
          <cx:pt idx="1243">91.833333333333329</cx:pt>
          <cx:pt idx="1244">87.75</cx:pt>
          <cx:pt idx="1245">86</cx:pt>
          <cx:pt idx="1246">70</cx:pt>
          <cx:pt idx="1247">56</cx:pt>
          <cx:pt idx="1248">88.916666666666671</cx:pt>
          <cx:pt idx="1249">62.222222222222221</cx:pt>
          <cx:pt idx="1250">51.5</cx:pt>
          <cx:pt idx="1251">72.75</cx:pt>
          <cx:pt idx="1252">60.666666666666664</cx:pt>
          <cx:pt idx="1253">74.5</cx:pt>
          <cx:pt idx="1254">62.222222222222221</cx:pt>
          <cx:pt idx="1255">88.333333333333329</cx:pt>
          <cx:pt idx="1256">94.166666666666671</cx:pt>
          <cx:pt idx="1257">63.777777777777779</cx:pt>
          <cx:pt idx="1258">97.083333333333329</cx:pt>
          <cx:pt idx="1259">72.75</cx:pt>
          <cx:pt idx="1260">68.444444444444443</cx:pt>
          <cx:pt idx="1261">78</cx:pt>
          <cx:pt idx="1262">56</cx:pt>
          <cx:pt idx="1263">78</cx:pt>
          <cx:pt idx="1264">66.888888888888886</cx:pt>
          <cx:pt idx="1265">88.333333333333329</cx:pt>
          <cx:pt idx="1266">70</cx:pt>
          <cx:pt idx="1267">55</cx:pt>
          <cx:pt idx="1268">79.75</cx:pt>
          <cx:pt idx="1269">68.444444444444443</cx:pt>
          <cx:pt idx="1270">86</cx:pt>
          <cx:pt idx="1271">76.25</cx:pt>
          <cx:pt idx="1272">55</cx:pt>
          <cx:pt idx="1273">62.222222222222221</cx:pt>
          <cx:pt idx="1274">72.75</cx:pt>
          <cx:pt idx="1275">79.75</cx:pt>
          <cx:pt idx="1276">49.75</cx:pt>
          <cx:pt idx="1277">70</cx:pt>
          <cx:pt idx="1278">71</cx:pt>
          <cx:pt idx="1279">55</cx:pt>
          <cx:pt idx="1280">68.444444444444443</cx:pt>
          <cx:pt idx="1281">81.5</cx:pt>
          <cx:pt idx="1282">71</cx:pt>
          <cx:pt idx="1283">53.25</cx:pt>
          <cx:pt idx="1284">60.666666666666664</cx:pt>
          <cx:pt idx="1285">60.666666666666664</cx:pt>
          <cx:pt idx="1286">76.25</cx:pt>
          <cx:pt idx="1287">62.222222222222221</cx:pt>
          <cx:pt idx="1288">76.25</cx:pt>
          <cx:pt idx="1289">76.25</cx:pt>
          <cx:pt idx="1290">83.25</cx:pt>
          <cx:pt idx="1291">88.916666666666671</cx:pt>
          <cx:pt idx="1292">66.888888888888886</cx:pt>
          <cx:pt idx="1293">60.666666666666664</cx:pt>
          <cx:pt idx="1294">56</cx:pt>
          <cx:pt idx="1295">68.444444444444443</cx:pt>
          <cx:pt idx="1296">78</cx:pt>
          <cx:pt idx="1297">63.777777777777779</cx:pt>
          <cx:pt idx="1298">62.222222222222221</cx:pt>
          <cx:pt idx="1299">57.555555555555557</cx:pt>
          <cx:pt idx="1300">62.222222222222221</cx:pt>
          <cx:pt idx="1301">68.444444444444443</cx:pt>
          <cx:pt idx="1302">85</cx:pt>
          <cx:pt idx="1303">65.333333333333329</cx:pt>
          <cx:pt idx="1304">66.888888888888886</cx:pt>
          <cx:pt idx="1305">63.777777777777779</cx:pt>
          <cx:pt idx="1306">83.25</cx:pt>
          <cx:pt idx="1307">65.333333333333329</cx:pt>
          <cx:pt idx="1308">60.666666666666664</cx:pt>
          <cx:pt idx="1309">66.888888888888886</cx:pt>
          <cx:pt idx="1310">79.75</cx:pt>
          <cx:pt idx="1311">48</cx:pt>
          <cx:pt idx="1312">79.75</cx:pt>
          <cx:pt idx="1313">74.5</cx:pt>
          <cx:pt idx="1314">59.111111111111114</cx:pt>
          <cx:pt idx="1315">78</cx:pt>
          <cx:pt idx="1316">74.5</cx:pt>
          <cx:pt idx="1317">53.25</cx:pt>
          <cx:pt idx="1318">56</cx:pt>
          <cx:pt idx="1319">88.916666666666671</cx:pt>
          <cx:pt idx="1320">53.25</cx:pt>
          <cx:pt idx="1321">38.46153846153846</cx:pt>
          <cx:pt idx="1322">56</cx:pt>
          <cx:pt idx="1323">63.777777777777779</cx:pt>
          <cx:pt idx="1324">81.5</cx:pt>
          <cx:pt idx="1325">76.25</cx:pt>
          <cx:pt idx="1326">57.555555555555557</cx:pt>
          <cx:pt idx="1327">53.25</cx:pt>
          <cx:pt idx="1328">83.25</cx:pt>
          <cx:pt idx="1329">66.888888888888886</cx:pt>
          <cx:pt idx="1330">70</cx:pt>
          <cx:pt idx="1331">91.833333333333329</cx:pt>
          <cx:pt idx="1332">85</cx:pt>
          <cx:pt idx="1333">76.25</cx:pt>
          <cx:pt idx="1334">60.666666666666664</cx:pt>
          <cx:pt idx="1335">70</cx:pt>
          <cx:pt idx="1336">87.75</cx:pt>
          <cx:pt idx="1337">91.25</cx:pt>
          <cx:pt idx="1338">65.333333333333329</cx:pt>
          <cx:pt idx="1339">70</cx:pt>
          <cx:pt idx="1340">53.25</cx:pt>
          <cx:pt idx="1341">55</cx:pt>
          <cx:pt idx="1342">63.777777777777779</cx:pt>
          <cx:pt idx="1343">90.083333333333329</cx:pt>
          <cx:pt idx="1344">60.666666666666664</cx:pt>
          <cx:pt idx="1345">78</cx:pt>
          <cx:pt idx="1346">86.583333333333329</cx:pt>
          <cx:pt idx="1347">60.666666666666664</cx:pt>
          <cx:pt idx="1348">78</cx:pt>
          <cx:pt idx="1349">76.25</cx:pt>
          <cx:pt idx="1350">49.75</cx:pt>
          <cx:pt idx="1351">78</cx:pt>
          <cx:pt idx="1352">86.583333333333329</cx:pt>
          <cx:pt idx="1353">79.75</cx:pt>
          <cx:pt idx="1354">72.75</cx:pt>
          <cx:pt idx="1355">60.666666666666664</cx:pt>
          <cx:pt idx="1356">56</cx:pt>
          <cx:pt idx="1357">41</cx:pt>
          <cx:pt idx="1358">53.25</cx:pt>
          <cx:pt idx="1359">83.25</cx:pt>
          <cx:pt idx="1360">86</cx:pt>
          <cx:pt idx="1361">70</cx:pt>
          <cx:pt idx="1362">72.75</cx:pt>
          <cx:pt idx="1363">65.333333333333329</cx:pt>
          <cx:pt idx="1364">76.25</cx:pt>
          <cx:pt idx="1365">66.888888888888886</cx:pt>
          <cx:pt idx="1366">53.25</cx:pt>
          <cx:pt idx="1367">72.75</cx:pt>
          <cx:pt idx="1368">83.25</cx:pt>
          <cx:pt idx="1369">59.111111111111114</cx:pt>
          <cx:pt idx="1370">87.166666666666671</cx:pt>
          <cx:pt idx="1371">57.555555555555557</cx:pt>
          <cx:pt idx="1372">42.75</cx:pt>
          <cx:pt idx="1373">83.25</cx:pt>
          <cx:pt idx="1374">59.111111111111114</cx:pt>
          <cx:pt idx="1375">49.75</cx:pt>
          <cx:pt idx="1376">85</cx:pt>
          <cx:pt idx="1377">70</cx:pt>
          <cx:pt idx="1378">51.5</cx:pt>
          <cx:pt idx="1379">51.5</cx:pt>
          <cx:pt idx="1380">62.222222222222221</cx:pt>
          <cx:pt idx="1381">86</cx:pt>
          <cx:pt idx="1382">53.25</cx:pt>
          <cx:pt idx="1383">68.444444444444443</cx:pt>
          <cx:pt idx="1384">87.75</cx:pt>
          <cx:pt idx="1385">70</cx:pt>
          <cx:pt idx="1386">66.888888888888886</cx:pt>
          <cx:pt idx="1387">57.555555555555557</cx:pt>
          <cx:pt idx="1388">81.5</cx:pt>
          <cx:pt idx="1389">70</cx:pt>
          <cx:pt idx="1390">66.888888888888886</cx:pt>
          <cx:pt idx="1391">85</cx:pt>
          <cx:pt idx="1392">85</cx:pt>
          <cx:pt idx="1393">86.583333333333329</cx:pt>
          <cx:pt idx="1394">55</cx:pt>
          <cx:pt idx="1395">72.75</cx:pt>
          <cx:pt idx="1396">46.25</cx:pt>
          <cx:pt idx="1397">78</cx:pt>
          <cx:pt idx="1398">59.111111111111114</cx:pt>
          <cx:pt idx="1399">63.777777777777779</cx:pt>
          <cx:pt idx="1400">83.25</cx:pt>
          <cx:pt idx="1401">63.777777777777779</cx:pt>
          <cx:pt idx="1402">81.5</cx:pt>
          <cx:pt idx="1403">76.25</cx:pt>
          <cx:pt idx="1404">85</cx:pt>
          <cx:pt idx="1405">86.583333333333329</cx:pt>
          <cx:pt idx="1406">63.777777777777779</cx:pt>
          <cx:pt idx="1407">60.666666666666664</cx:pt>
          <cx:pt idx="1408">66.888888888888886</cx:pt>
          <cx:pt idx="1409">87.75</cx:pt>
          <cx:pt idx="1410">87.75</cx:pt>
          <cx:pt idx="1411">72.75</cx:pt>
          <cx:pt idx="1412">70</cx:pt>
          <cx:pt idx="1413">70</cx:pt>
          <cx:pt idx="1414">62.222222222222221</cx:pt>
          <cx:pt idx="1415">88.333333333333329</cx:pt>
          <cx:pt idx="1416">76.25</cx:pt>
          <cx:pt idx="1417">74.5</cx:pt>
          <cx:pt idx="1418">68.444444444444443</cx:pt>
          <cx:pt idx="1419">63.777777777777779</cx:pt>
          <cx:pt idx="1420">46.25</cx:pt>
          <cx:pt idx="1421">53.25</cx:pt>
          <cx:pt idx="1422">78</cx:pt>
          <cx:pt idx="1423">63.777777777777779</cx:pt>
          <cx:pt idx="1424">78</cx:pt>
          <cx:pt idx="1425">74.5</cx:pt>
          <cx:pt idx="1426">79.75</cx:pt>
          <cx:pt idx="1427">86</cx:pt>
          <cx:pt idx="1428">70</cx:pt>
          <cx:pt idx="1429">76.25</cx:pt>
          <cx:pt idx="1430">88.333333333333329</cx:pt>
          <cx:pt idx="1431">59.111111111111114</cx:pt>
          <cx:pt idx="1432">68.444444444444443</cx:pt>
          <cx:pt idx="1433">63.777777777777779</cx:pt>
          <cx:pt idx="1434">89.5</cx:pt>
          <cx:pt idx="1435">81.5</cx:pt>
          <cx:pt idx="1436">85</cx:pt>
          <cx:pt idx="1437">65.333333333333329</cx:pt>
          <cx:pt idx="1438">65.333333333333329</cx:pt>
          <cx:pt idx="1439">72.75</cx:pt>
          <cx:pt idx="1440">86</cx:pt>
          <cx:pt idx="1441">74.5</cx:pt>
          <cx:pt idx="1442">92.416666666666671</cx:pt>
          <cx:pt idx="1443">81.5</cx:pt>
          <cx:pt idx="1444">57.555555555555557</cx:pt>
          <cx:pt idx="1445">68.444444444444443</cx:pt>
          <cx:pt idx="1446">71</cx:pt>
          <cx:pt idx="1447">74.5</cx:pt>
          <cx:pt idx="1448">37.692307692307693</cx:pt>
          <cx:pt idx="1449">81.5</cx:pt>
          <cx:pt idx="1450">83.25</cx:pt>
          <cx:pt idx="1451">86.583333333333329</cx:pt>
          <cx:pt idx="1452">72.75</cx:pt>
          <cx:pt idx="1453">55</cx:pt>
          <cx:pt idx="1454">59.111111111111114</cx:pt>
          <cx:pt idx="1455">65.333333333333329</cx:pt>
          <cx:pt idx="1456">89.5</cx:pt>
          <cx:pt idx="1457">78</cx:pt>
          <cx:pt idx="1458">79.75</cx:pt>
          <cx:pt idx="1459">60.666666666666664</cx:pt>
          <cx:pt idx="1460">56</cx:pt>
          <cx:pt idx="1461">55</cx:pt>
          <cx:pt idx="1462">41</cx:pt>
          <cx:pt idx="1463">81.5</cx:pt>
          <cx:pt idx="1464">81.5</cx:pt>
          <cx:pt idx="1465">72.75</cx:pt>
          <cx:pt idx="1466">85</cx:pt>
          <cx:pt idx="1467">78</cx:pt>
          <cx:pt idx="1468">60.666666666666664</cx:pt>
          <cx:pt idx="1469">78</cx:pt>
          <cx:pt idx="1470">66.888888888888886</cx:pt>
          <cx:pt idx="1471">57.555555555555557</cx:pt>
          <cx:pt idx="1472">51.5</cx:pt>
          <cx:pt idx="1473">76.25</cx:pt>
          <cx:pt idx="1474">53.25</cx:pt>
          <cx:pt idx="1475">81.5</cx:pt>
          <cx:pt idx="1476">91.25</cx:pt>
          <cx:pt idx="1477">87.166666666666671</cx:pt>
          <cx:pt idx="1478">76.25</cx:pt>
          <cx:pt idx="1479">66.888888888888886</cx:pt>
          <cx:pt idx="1480">90.666666666666671</cx:pt>
          <cx:pt idx="1481">53.25</cx:pt>
          <cx:pt idx="1482">51.5</cx:pt>
          <cx:pt idx="1483">59.111111111111114</cx:pt>
          <cx:pt idx="1484">81.5</cx:pt>
          <cx:pt idx="1485">85</cx:pt>
          <cx:pt idx="1486">81.5</cx:pt>
          <cx:pt idx="1487">71</cx:pt>
          <cx:pt idx="1488">53.25</cx:pt>
          <cx:pt idx="1489">71</cx:pt>
          <cx:pt idx="1490">86</cx:pt>
          <cx:pt idx="1491">89.5</cx:pt>
          <cx:pt idx="1492">74.5</cx:pt>
          <cx:pt idx="1493">65.333333333333329</cx:pt>
          <cx:pt idx="1494">65.333333333333329</cx:pt>
          <cx:pt idx="1495">65.333333333333329</cx:pt>
          <cx:pt idx="1496">72.75</cx:pt>
          <cx:pt idx="1497">68.444444444444443</cx:pt>
          <cx:pt idx="1498">70</cx:pt>
          <cx:pt idx="1499">48</cx:pt>
          <cx:pt idx="1500">60.666666666666664</cx:pt>
          <cx:pt idx="1501">63.777777777777779</cx:pt>
          <cx:pt idx="1502">71</cx:pt>
          <cx:pt idx="1503">60.666666666666664</cx:pt>
          <cx:pt idx="1504">57.555555555555557</cx:pt>
          <cx:pt idx="1505">85</cx:pt>
          <cx:pt idx="1506">72.75</cx:pt>
          <cx:pt idx="1507">53.25</cx:pt>
          <cx:pt idx="1508">53.25</cx:pt>
          <cx:pt idx="1509">62.222222222222221</cx:pt>
          <cx:pt idx="1510">57.555555555555557</cx:pt>
          <cx:pt idx="1511">62.222222222222221</cx:pt>
          <cx:pt idx="1512">88.916666666666671</cx:pt>
          <cx:pt idx="1513">39.230769230769234</cx:pt>
          <cx:pt idx="1514">81.5</cx:pt>
          <cx:pt idx="1515">93.583333333333329</cx:pt>
          <cx:pt idx="1516">86.583333333333329</cx:pt>
          <cx:pt idx="1517">71</cx:pt>
          <cx:pt idx="1518">79.75</cx:pt>
          <cx:pt idx="1519">66.888888888888886</cx:pt>
          <cx:pt idx="1520">62.222222222222221</cx:pt>
          <cx:pt idx="1521">62.222222222222221</cx:pt>
          <cx:pt idx="1522">65.333333333333329</cx:pt>
          <cx:pt idx="1523">48</cx:pt>
          <cx:pt idx="1524">71</cx:pt>
          <cx:pt idx="1525">65.333333333333329</cx:pt>
          <cx:pt idx="1526">78</cx:pt>
          <cx:pt idx="1527">78</cx:pt>
          <cx:pt idx="1528">81.5</cx:pt>
          <cx:pt idx="1529">48</cx:pt>
          <cx:pt idx="1530">62.222222222222221</cx:pt>
          <cx:pt idx="1531">92.416666666666671</cx:pt>
          <cx:pt idx="1532">42.75</cx:pt>
          <cx:pt idx="1533">72.75</cx:pt>
          <cx:pt idx="1534">78</cx:pt>
          <cx:pt idx="1535">74.5</cx:pt>
          <cx:pt idx="1536">86</cx:pt>
          <cx:pt idx="1537">85</cx:pt>
          <cx:pt idx="1538">76.25</cx:pt>
          <cx:pt idx="1539">86.583333333333329</cx:pt>
          <cx:pt idx="1540">62.222222222222221</cx:pt>
          <cx:pt idx="1541">68.444444444444443</cx:pt>
          <cx:pt idx="1542">70</cx:pt>
          <cx:pt idx="1543">90.083333333333329</cx:pt>
          <cx:pt idx="1544">65.333333333333329</cx:pt>
          <cx:pt idx="1545">72.75</cx:pt>
          <cx:pt idx="1546">86</cx:pt>
          <cx:pt idx="1547">62.222222222222221</cx:pt>
          <cx:pt idx="1548">88.333333333333329</cx:pt>
          <cx:pt idx="1549">91.833333333333329</cx:pt>
          <cx:pt idx="1550">72.75</cx:pt>
          <cx:pt idx="1551">56</cx:pt>
          <cx:pt idx="1552">78</cx:pt>
          <cx:pt idx="1553">59.111111111111114</cx:pt>
          <cx:pt idx="1554">86</cx:pt>
          <cx:pt idx="1555">90.666666666666671</cx:pt>
          <cx:pt idx="1556">81.5</cx:pt>
          <cx:pt idx="1557">78</cx:pt>
          <cx:pt idx="1558">65.333333333333329</cx:pt>
          <cx:pt idx="1559">81.5</cx:pt>
          <cx:pt idx="1560">93.583333333333329</cx:pt>
          <cx:pt idx="1561">60.666666666666664</cx:pt>
          <cx:pt idx="1562">62.222222222222221</cx:pt>
          <cx:pt idx="1563">68.444444444444443</cx:pt>
          <cx:pt idx="1564">66.888888888888886</cx:pt>
          <cx:pt idx="1565">89.5</cx:pt>
          <cx:pt idx="1566">81.5</cx:pt>
          <cx:pt idx="1567">78</cx:pt>
          <cx:pt idx="1568">71</cx:pt>
          <cx:pt idx="1569">72.75</cx:pt>
          <cx:pt idx="1570">92.416666666666671</cx:pt>
          <cx:pt idx="1571">66.888888888888886</cx:pt>
          <cx:pt idx="1572">87.166666666666671</cx:pt>
          <cx:pt idx="1573">53.25</cx:pt>
          <cx:pt idx="1574">81.5</cx:pt>
          <cx:pt idx="1575">66.888888888888886</cx:pt>
          <cx:pt idx="1576">60.666666666666664</cx:pt>
          <cx:pt idx="1577">56</cx:pt>
          <cx:pt idx="1578">72.75</cx:pt>
          <cx:pt idx="1579">90.666666666666671</cx:pt>
          <cx:pt idx="1580">72.75</cx:pt>
          <cx:pt idx="1581">85</cx:pt>
          <cx:pt idx="1582">87.75</cx:pt>
          <cx:pt idx="1583">83.25</cx:pt>
          <cx:pt idx="1584">59.111111111111114</cx:pt>
          <cx:pt idx="1585">66.888888888888886</cx:pt>
          <cx:pt idx="1586">79.75</cx:pt>
          <cx:pt idx="1587">89.5</cx:pt>
          <cx:pt idx="1588">41</cx:pt>
          <cx:pt idx="1589">60.666666666666664</cx:pt>
          <cx:pt idx="1590">56</cx:pt>
          <cx:pt idx="1591">76.25</cx:pt>
          <cx:pt idx="1592">60.666666666666664</cx:pt>
          <cx:pt idx="1593">65.333333333333329</cx:pt>
          <cx:pt idx="1594">83.25</cx:pt>
          <cx:pt idx="1595">92.416666666666671</cx:pt>
          <cx:pt idx="1596">62.222222222222221</cx:pt>
          <cx:pt idx="1597">51.5</cx:pt>
          <cx:pt idx="1598">83.25</cx:pt>
          <cx:pt idx="1599">68.444444444444443</cx:pt>
          <cx:pt idx="1600">68.444444444444443</cx:pt>
          <cx:pt idx="1601">56</cx:pt>
          <cx:pt idx="1602">87.166666666666671</cx:pt>
          <cx:pt idx="1603">78</cx:pt>
          <cx:pt idx="1604">79.75</cx:pt>
          <cx:pt idx="1605">76.25</cx:pt>
          <cx:pt idx="1606">88.916666666666671</cx:pt>
          <cx:pt idx="1607">76.25</cx:pt>
          <cx:pt idx="1608">62.222222222222221</cx:pt>
          <cx:pt idx="1609">71</cx:pt>
          <cx:pt idx="1610">86</cx:pt>
          <cx:pt idx="1611">51.5</cx:pt>
          <cx:pt idx="1612">81.5</cx:pt>
          <cx:pt idx="1613">71</cx:pt>
          <cx:pt idx="1614">66.888888888888886</cx:pt>
          <cx:pt idx="1615">66.888888888888886</cx:pt>
          <cx:pt idx="1616">72.75</cx:pt>
          <cx:pt idx="1617">81.5</cx:pt>
          <cx:pt idx="1618">46.25</cx:pt>
          <cx:pt idx="1619">86</cx:pt>
          <cx:pt idx="1620">56</cx:pt>
          <cx:pt idx="1621">60.666666666666664</cx:pt>
          <cx:pt idx="1622">53.25</cx:pt>
          <cx:pt idx="1623">62.222222222222221</cx:pt>
          <cx:pt idx="1624">66.888888888888886</cx:pt>
          <cx:pt idx="1625">76.25</cx:pt>
          <cx:pt idx="1626">55</cx:pt>
          <cx:pt idx="1627">81.5</cx:pt>
          <cx:pt idx="1628">79.75</cx:pt>
          <cx:pt idx="1629">42.75</cx:pt>
          <cx:pt idx="1630">87.166666666666671</cx:pt>
          <cx:pt idx="1631">65.333333333333329</cx:pt>
          <cx:pt idx="1632">87.75</cx:pt>
          <cx:pt idx="1633">90.666666666666671</cx:pt>
          <cx:pt idx="1634">74.5</cx:pt>
          <cx:pt idx="1635">86.583333333333329</cx:pt>
          <cx:pt idx="1636">62.222222222222221</cx:pt>
          <cx:pt idx="1637">70</cx:pt>
          <cx:pt idx="1638">90.666666666666671</cx:pt>
          <cx:pt idx="1639">70</cx:pt>
          <cx:pt idx="1640">60.666666666666664</cx:pt>
          <cx:pt idx="1641">49.75</cx:pt>
          <cx:pt idx="1642">86</cx:pt>
          <cx:pt idx="1643">56</cx:pt>
          <cx:pt idx="1644">71</cx:pt>
          <cx:pt idx="1645">66.888888888888886</cx:pt>
          <cx:pt idx="1646">63.777777777777779</cx:pt>
          <cx:pt idx="1647">49.75</cx:pt>
          <cx:pt idx="1648">56</cx:pt>
          <cx:pt idx="1649">86.583333333333329</cx:pt>
          <cx:pt idx="1650">74.5</cx:pt>
          <cx:pt idx="1651">62.222222222222221</cx:pt>
          <cx:pt idx="1652">71</cx:pt>
          <cx:pt idx="1653">79.75</cx:pt>
          <cx:pt idx="1654">91.25</cx:pt>
          <cx:pt idx="1655">62.222222222222221</cx:pt>
          <cx:pt idx="1656">70</cx:pt>
          <cx:pt idx="1657">68.444444444444443</cx:pt>
          <cx:pt idx="1658">74.5</cx:pt>
          <cx:pt idx="1659">42.75</cx:pt>
          <cx:pt idx="1660">71</cx:pt>
          <cx:pt idx="1661">74.5</cx:pt>
          <cx:pt idx="1662">71</cx:pt>
          <cx:pt idx="1663">55</cx:pt>
          <cx:pt idx="1664">83.25</cx:pt>
          <cx:pt idx="1665">60.666666666666664</cx:pt>
          <cx:pt idx="1666">70</cx:pt>
          <cx:pt idx="1667">71</cx:pt>
          <cx:pt idx="1668">83.25</cx:pt>
          <cx:pt idx="1669">85</cx:pt>
          <cx:pt idx="1670">79.75</cx:pt>
          <cx:pt idx="1671">71</cx:pt>
          <cx:pt idx="1672">78</cx:pt>
          <cx:pt idx="1673">74.5</cx:pt>
          <cx:pt idx="1674">81.5</cx:pt>
          <cx:pt idx="1675">63.777777777777779</cx:pt>
          <cx:pt idx="1676">56</cx:pt>
          <cx:pt idx="1677">87.75</cx:pt>
          <cx:pt idx="1678">63.777777777777779</cx:pt>
          <cx:pt idx="1679">62.222222222222221</cx:pt>
          <cx:pt idx="1680">36.92307692307692</cx:pt>
          <cx:pt idx="1681">79.75</cx:pt>
          <cx:pt idx="1682">85</cx:pt>
          <cx:pt idx="1683">87.75</cx:pt>
          <cx:pt idx="1684">63.777777777777779</cx:pt>
          <cx:pt idx="1685">68.444444444444443</cx:pt>
          <cx:pt idx="1686">90.666666666666671</cx:pt>
          <cx:pt idx="1687">65.333333333333329</cx:pt>
          <cx:pt idx="1688">36.92307692307692</cx:pt>
          <cx:pt idx="1689">74.5</cx:pt>
          <cx:pt idx="1690">91.833333333333329</cx:pt>
          <cx:pt idx="1691">72.75</cx:pt>
          <cx:pt idx="1692">71</cx:pt>
          <cx:pt idx="1693">37.692307692307693</cx:pt>
          <cx:pt idx="1694">88.916666666666671</cx:pt>
          <cx:pt idx="1695">68.444444444444443</cx:pt>
          <cx:pt idx="1696">78</cx:pt>
          <cx:pt idx="1697">57.555555555555557</cx:pt>
          <cx:pt idx="1698">57.555555555555557</cx:pt>
          <cx:pt idx="1699">53.25</cx:pt>
          <cx:pt idx="1700">87.166666666666671</cx:pt>
          <cx:pt idx="1701">70</cx:pt>
          <cx:pt idx="1702">59.111111111111114</cx:pt>
          <cx:pt idx="1703">57.555555555555557</cx:pt>
          <cx:pt idx="1704">60.666666666666664</cx:pt>
          <cx:pt idx="1705">66.888888888888886</cx:pt>
          <cx:pt idx="1706">71</cx:pt>
          <cx:pt idx="1707">68.444444444444443</cx:pt>
          <cx:pt idx="1708">87.166666666666671</cx:pt>
          <cx:pt idx="1709">71</cx:pt>
          <cx:pt idx="1710">88.333333333333329</cx:pt>
          <cx:pt idx="1711">65.333333333333329</cx:pt>
          <cx:pt idx="1712">90.666666666666671</cx:pt>
          <cx:pt idx="1713">51.5</cx:pt>
          <cx:pt idx="1714">63.777777777777779</cx:pt>
          <cx:pt idx="1715">86</cx:pt>
          <cx:pt idx="1716">86.583333333333329</cx:pt>
          <cx:pt idx="1717">63.777777777777779</cx:pt>
          <cx:pt idx="1718">74.5</cx:pt>
          <cx:pt idx="1719">57.555555555555557</cx:pt>
          <cx:pt idx="1720">86</cx:pt>
          <cx:pt idx="1721">55</cx:pt>
          <cx:pt idx="1722">53.25</cx:pt>
          <cx:pt idx="1723">70</cx:pt>
          <cx:pt idx="1724">49.75</cx:pt>
          <cx:pt idx="1725">60.666666666666664</cx:pt>
          <cx:pt idx="1726">81.5</cx:pt>
          <cx:pt idx="1727">76.25</cx:pt>
          <cx:pt idx="1728">72.75</cx:pt>
          <cx:pt idx="1729">78</cx:pt>
          <cx:pt idx="1730">74.5</cx:pt>
          <cx:pt idx="1731">71</cx:pt>
          <cx:pt idx="1732">66.888888888888886</cx:pt>
          <cx:pt idx="1733">60.666666666666664</cx:pt>
          <cx:pt idx="1734">65.333333333333329</cx:pt>
          <cx:pt idx="1735">39.230769230769234</cx:pt>
          <cx:pt idx="1736">81.5</cx:pt>
          <cx:pt idx="1737">71</cx:pt>
          <cx:pt idx="1738">60.666666666666664</cx:pt>
          <cx:pt idx="1739">70</cx:pt>
          <cx:pt idx="1740">65.333333333333329</cx:pt>
          <cx:pt idx="1741">53.25</cx:pt>
          <cx:pt idx="1742">83.25</cx:pt>
          <cx:pt idx="1743">81.5</cx:pt>
          <cx:pt idx="1744">66.888888888888886</cx:pt>
          <cx:pt idx="1745">60.666666666666664</cx:pt>
          <cx:pt idx="1746">76.25</cx:pt>
          <cx:pt idx="1747">66.888888888888886</cx:pt>
          <cx:pt idx="1748">91.25</cx:pt>
          <cx:pt idx="1749">91.833333333333329</cx:pt>
          <cx:pt idx="1750">68.444444444444443</cx:pt>
          <cx:pt idx="1751">55</cx:pt>
          <cx:pt idx="1752">78</cx:pt>
          <cx:pt idx="1753">46.25</cx:pt>
          <cx:pt idx="1754">68.444444444444443</cx:pt>
          <cx:pt idx="1755">68.444444444444443</cx:pt>
          <cx:pt idx="1756">70</cx:pt>
          <cx:pt idx="1757">72.75</cx:pt>
          <cx:pt idx="1758">49.75</cx:pt>
          <cx:pt idx="1759">63.777777777777779</cx:pt>
          <cx:pt idx="1760">59.111111111111114</cx:pt>
          <cx:pt idx="1761">63.777777777777779</cx:pt>
          <cx:pt idx="1762">62.222222222222221</cx:pt>
          <cx:pt idx="1763">59.111111111111114</cx:pt>
          <cx:pt idx="1764">78</cx:pt>
          <cx:pt idx="1765">63.777777777777779</cx:pt>
          <cx:pt idx="1766">90.083333333333329</cx:pt>
          <cx:pt idx="1767">91.25</cx:pt>
          <cx:pt idx="1768">92.416666666666671</cx:pt>
          <cx:pt idx="1769">87.75</cx:pt>
          <cx:pt idx="1770">51.5</cx:pt>
          <cx:pt idx="1771">65.333333333333329</cx:pt>
          <cx:pt idx="1772">53.25</cx:pt>
          <cx:pt idx="1773">53.25</cx:pt>
          <cx:pt idx="1774">87.75</cx:pt>
          <cx:pt idx="1775">74.5</cx:pt>
          <cx:pt idx="1776">74.5</cx:pt>
          <cx:pt idx="1777">70</cx:pt>
          <cx:pt idx="1778">78</cx:pt>
          <cx:pt idx="1779">71</cx:pt>
          <cx:pt idx="1780">71</cx:pt>
          <cx:pt idx="1781">70</cx:pt>
          <cx:pt idx="1782">85</cx:pt>
          <cx:pt idx="1783">56</cx:pt>
          <cx:pt idx="1784">89.5</cx:pt>
          <cx:pt idx="1785">74.5</cx:pt>
          <cx:pt idx="1786">66.888888888888886</cx:pt>
          <cx:pt idx="1787">51.5</cx:pt>
          <cx:pt idx="1788">71</cx:pt>
          <cx:pt idx="1789">87.166666666666671</cx:pt>
          <cx:pt idx="1790">74.5</cx:pt>
          <cx:pt idx="1791">87.166666666666671</cx:pt>
          <cx:pt idx="1792">71</cx:pt>
          <cx:pt idx="1793">65.333333333333329</cx:pt>
          <cx:pt idx="1794">79.75</cx:pt>
          <cx:pt idx="1795">60.666666666666664</cx:pt>
          <cx:pt idx="1796">76.25</cx:pt>
          <cx:pt idx="1797">59.111111111111114</cx:pt>
          <cx:pt idx="1798">92.416666666666671</cx:pt>
          <cx:pt idx="1799">91.25</cx:pt>
          <cx:pt idx="1800">76.25</cx:pt>
          <cx:pt idx="1801">53.25</cx:pt>
          <cx:pt idx="1802">87.75</cx:pt>
          <cx:pt idx="1803">65.333333333333329</cx:pt>
          <cx:pt idx="1804">56</cx:pt>
          <cx:pt idx="1805">46.25</cx:pt>
          <cx:pt idx="1806">81.5</cx:pt>
          <cx:pt idx="1807">60.666666666666664</cx:pt>
          <cx:pt idx="1808">72.75</cx:pt>
          <cx:pt idx="1809">91.833333333333329</cx:pt>
          <cx:pt idx="1810">65.333333333333329</cx:pt>
          <cx:pt idx="1811">86</cx:pt>
          <cx:pt idx="1812">55</cx:pt>
          <cx:pt idx="1813">78</cx:pt>
          <cx:pt idx="1814">88.333333333333329</cx:pt>
          <cx:pt idx="1815">60.666666666666664</cx:pt>
          <cx:pt idx="1816">83.25</cx:pt>
          <cx:pt idx="1817">74.5</cx:pt>
          <cx:pt idx="1818">42.75</cx:pt>
          <cx:pt idx="1819">91.833333333333329</cx:pt>
          <cx:pt idx="1820">86</cx:pt>
          <cx:pt idx="1821">71</cx:pt>
          <cx:pt idx="1822">63.777777777777779</cx:pt>
          <cx:pt idx="1823">63.777777777777779</cx:pt>
          <cx:pt idx="1824">87.75</cx:pt>
          <cx:pt idx="1825">90.666666666666671</cx:pt>
          <cx:pt idx="1826">74.5</cx:pt>
          <cx:pt idx="1827">70</cx:pt>
          <cx:pt idx="1828">68.444444444444443</cx:pt>
          <cx:pt idx="1829">49.75</cx:pt>
          <cx:pt idx="1830">72.75</cx:pt>
          <cx:pt idx="1831">62.222222222222221</cx:pt>
          <cx:pt idx="1832">72.75</cx:pt>
          <cx:pt idx="1833">60.666666666666664</cx:pt>
          <cx:pt idx="1834">86</cx:pt>
          <cx:pt idx="1835">78</cx:pt>
          <cx:pt idx="1836">63.777777777777779</cx:pt>
          <cx:pt idx="1837">74.5</cx:pt>
          <cx:pt idx="1838">70</cx:pt>
          <cx:pt idx="1839">49.75</cx:pt>
          <cx:pt idx="1840">57.555555555555557</cx:pt>
          <cx:pt idx="1841">68.444444444444443</cx:pt>
          <cx:pt idx="1842">55</cx:pt>
          <cx:pt idx="1843">91.833333333333329</cx:pt>
          <cx:pt idx="1844">60.666666666666664</cx:pt>
          <cx:pt idx="1845">85</cx:pt>
          <cx:pt idx="1846">39.230769230769234</cx:pt>
          <cx:pt idx="1847">74.5</cx:pt>
          <cx:pt idx="1848">85</cx:pt>
          <cx:pt idx="1849">55</cx:pt>
          <cx:pt idx="1850">86</cx:pt>
          <cx:pt idx="1851">57.555555555555557</cx:pt>
          <cx:pt idx="1852">70</cx:pt>
          <cx:pt idx="1853">74.5</cx:pt>
          <cx:pt idx="1854">68.444444444444443</cx:pt>
          <cx:pt idx="1855">88.333333333333329</cx:pt>
          <cx:pt idx="1856">36.153846153846153</cx:pt>
          <cx:pt idx="1857">46.25</cx:pt>
          <cx:pt idx="1858">76.25</cx:pt>
          <cx:pt idx="1859">68.444444444444443</cx:pt>
          <cx:pt idx="1860">59.111111111111114</cx:pt>
          <cx:pt idx="1861">56</cx:pt>
          <cx:pt idx="1862">55</cx:pt>
          <cx:pt idx="1863">51.5</cx:pt>
          <cx:pt idx="1864">74.5</cx:pt>
          <cx:pt idx="1865">88.333333333333329</cx:pt>
          <cx:pt idx="1866">68.444444444444443</cx:pt>
          <cx:pt idx="1867">86.583333333333329</cx:pt>
          <cx:pt idx="1868">60.666666666666664</cx:pt>
          <cx:pt idx="1869">79.75</cx:pt>
          <cx:pt idx="1870">81.5</cx:pt>
          <cx:pt idx="1871">87.166666666666671</cx:pt>
          <cx:pt idx="1872">66.888888888888886</cx:pt>
          <cx:pt idx="1873">62.222222222222221</cx:pt>
          <cx:pt idx="1874">76.25</cx:pt>
          <cx:pt idx="1875">71</cx:pt>
          <cx:pt idx="1876">85</cx:pt>
          <cx:pt idx="1877">68.444444444444443</cx:pt>
          <cx:pt idx="1878">44.5</cx:pt>
          <cx:pt idx="1879">66.888888888888886</cx:pt>
          <cx:pt idx="1880">62.222222222222221</cx:pt>
          <cx:pt idx="1881">74.5</cx:pt>
          <cx:pt idx="1882">56</cx:pt>
          <cx:pt idx="1883">55</cx:pt>
          <cx:pt idx="1884">87.75</cx:pt>
          <cx:pt idx="1885">87.75</cx:pt>
          <cx:pt idx="1886">87.75</cx:pt>
          <cx:pt idx="1887">68.444444444444443</cx:pt>
          <cx:pt idx="1888">53.25</cx:pt>
          <cx:pt idx="1889">87.166666666666671</cx:pt>
          <cx:pt idx="1890">78</cx:pt>
          <cx:pt idx="1891">85</cx:pt>
          <cx:pt idx="1892">66.888888888888886</cx:pt>
          <cx:pt idx="1893">87.75</cx:pt>
          <cx:pt idx="1894">55</cx:pt>
          <cx:pt idx="1895">81.5</cx:pt>
          <cx:pt idx="1896">53.25</cx:pt>
          <cx:pt idx="1897">70</cx:pt>
          <cx:pt idx="1898">70</cx:pt>
          <cx:pt idx="1899">55</cx:pt>
          <cx:pt idx="1900">63.777777777777779</cx:pt>
          <cx:pt idx="1901">62.222222222222221</cx:pt>
          <cx:pt idx="1902">74.5</cx:pt>
          <cx:pt idx="1903">72.75</cx:pt>
          <cx:pt idx="1904">62.222222222222221</cx:pt>
          <cx:pt idx="1905">71</cx:pt>
          <cx:pt idx="1906">95.333333333333329</cx:pt>
          <cx:pt idx="1907">68.444444444444443</cx:pt>
          <cx:pt idx="1908">85</cx:pt>
          <cx:pt idx="1909">72.75</cx:pt>
          <cx:pt idx="1910">89.5</cx:pt>
          <cx:pt idx="1911">79.75</cx:pt>
          <cx:pt idx="1912">88.916666666666671</cx:pt>
          <cx:pt idx="1913">49.75</cx:pt>
          <cx:pt idx="1914">46.25</cx:pt>
          <cx:pt idx="1915">72.75</cx:pt>
          <cx:pt idx="1916">86.583333333333329</cx:pt>
          <cx:pt idx="1917">55</cx:pt>
          <cx:pt idx="1918">66.888888888888886</cx:pt>
          <cx:pt idx="1919">79.75</cx:pt>
          <cx:pt idx="1920">72.75</cx:pt>
          <cx:pt idx="1921">65.333333333333329</cx:pt>
          <cx:pt idx="1922">87.166666666666671</cx:pt>
          <cx:pt idx="1923">87.166666666666671</cx:pt>
          <cx:pt idx="1924">89.5</cx:pt>
          <cx:pt idx="1925">60.666666666666664</cx:pt>
          <cx:pt idx="1926">44.5</cx:pt>
          <cx:pt idx="1927">72.75</cx:pt>
          <cx:pt idx="1928">57.555555555555557</cx:pt>
          <cx:pt idx="1929">66.888888888888886</cx:pt>
          <cx:pt idx="1930">70</cx:pt>
          <cx:pt idx="1931">46.25</cx:pt>
          <cx:pt idx="1932">85</cx:pt>
          <cx:pt idx="1933">68.444444444444443</cx:pt>
          <cx:pt idx="1934">59.111111111111114</cx:pt>
          <cx:pt idx="1935">60.666666666666664</cx:pt>
          <cx:pt idx="1936">51.5</cx:pt>
          <cx:pt idx="1937">83.25</cx:pt>
          <cx:pt idx="1938">71</cx:pt>
          <cx:pt idx="1939">46.25</cx:pt>
          <cx:pt idx="1940">72.75</cx:pt>
          <cx:pt idx="1941">56</cx:pt>
          <cx:pt idx="1942">71</cx:pt>
          <cx:pt idx="1943">78</cx:pt>
          <cx:pt idx="1944">71</cx:pt>
          <cx:pt idx="1945">81.5</cx:pt>
          <cx:pt idx="1946">65.333333333333329</cx:pt>
          <cx:pt idx="1947">62.222222222222221</cx:pt>
          <cx:pt idx="1948">63.777777777777779</cx:pt>
          <cx:pt idx="1949">71</cx:pt>
          <cx:pt idx="1950">74.5</cx:pt>
          <cx:pt idx="1951">65.333333333333329</cx:pt>
          <cx:pt idx="1952">71</cx:pt>
          <cx:pt idx="1953">56</cx:pt>
          <cx:pt idx="1954">78</cx:pt>
          <cx:pt idx="1955">68.444444444444443</cx:pt>
          <cx:pt idx="1956">63.777777777777779</cx:pt>
          <cx:pt idx="1957">88.916666666666671</cx:pt>
          <cx:pt idx="1958">72.75</cx:pt>
          <cx:pt idx="1959">68.444444444444443</cx:pt>
          <cx:pt idx="1960">76.25</cx:pt>
          <cx:pt idx="1961">56</cx:pt>
          <cx:pt idx="1962">70</cx:pt>
          <cx:pt idx="1963">56</cx:pt>
          <cx:pt idx="1964">71</cx:pt>
          <cx:pt idx="1965">83.25</cx:pt>
          <cx:pt idx="1966">48</cx:pt>
          <cx:pt idx="1967">66.888888888888886</cx:pt>
          <cx:pt idx="1968">70</cx:pt>
          <cx:pt idx="1969">86</cx:pt>
          <cx:pt idx="1970">55</cx:pt>
          <cx:pt idx="1971">57.555555555555557</cx:pt>
          <cx:pt idx="1972">71</cx:pt>
          <cx:pt idx="1973">68.444444444444443</cx:pt>
          <cx:pt idx="1974">40</cx:pt>
          <cx:pt idx="1975">62.222222222222221</cx:pt>
          <cx:pt idx="1976">78</cx:pt>
          <cx:pt idx="1977">79.75</cx:pt>
          <cx:pt idx="1978">55</cx:pt>
          <cx:pt idx="1979">72.75</cx:pt>
          <cx:pt idx="1980">70</cx:pt>
          <cx:pt idx="1981">87.166666666666671</cx:pt>
          <cx:pt idx="1982">74.5</cx:pt>
          <cx:pt idx="1983">65.333333333333329</cx:pt>
          <cx:pt idx="1984">51.5</cx:pt>
          <cx:pt idx="1985">74.5</cx:pt>
          <cx:pt idx="1986">81.5</cx:pt>
          <cx:pt idx="1987">92.416666666666671</cx:pt>
          <cx:pt idx="1988">76.25</cx:pt>
          <cx:pt idx="1989">55</cx:pt>
          <cx:pt idx="1990">81.5</cx:pt>
          <cx:pt idx="1991">68.444444444444443</cx:pt>
          <cx:pt idx="1992">72.75</cx:pt>
          <cx:pt idx="1993">85</cx:pt>
          <cx:pt idx="1994">72.75</cx:pt>
          <cx:pt idx="1995">68.444444444444443</cx:pt>
          <cx:pt idx="1996">65.333333333333329</cx:pt>
          <cx:pt idx="1997">71</cx:pt>
          <cx:pt idx="1998">60.666666666666664</cx:pt>
          <cx:pt idx="1999">70</cx:pt>
          <cx:pt idx="2000">62.222222222222221</cx:pt>
          <cx:pt idx="2001">60.666666666666664</cx:pt>
          <cx:pt idx="2002">71</cx:pt>
          <cx:pt idx="2003">48</cx:pt>
          <cx:pt idx="2004">44.5</cx:pt>
          <cx:pt idx="2005">71</cx:pt>
          <cx:pt idx="2006">91.833333333333329</cx:pt>
          <cx:pt idx="2007">62.222222222222221</cx:pt>
          <cx:pt idx="2008">76.25</cx:pt>
          <cx:pt idx="2009">62.222222222222221</cx:pt>
          <cx:pt idx="2010">72.75</cx:pt>
          <cx:pt idx="2011">41</cx:pt>
          <cx:pt idx="2012">81.5</cx:pt>
          <cx:pt idx="2013">85</cx:pt>
          <cx:pt idx="2014">72.75</cx:pt>
          <cx:pt idx="2015">83.25</cx:pt>
          <cx:pt idx="2016">66.888888888888886</cx:pt>
          <cx:pt idx="2017">51.5</cx:pt>
          <cx:pt idx="2018">87.75</cx:pt>
          <cx:pt idx="2019">68.444444444444443</cx:pt>
          <cx:pt idx="2020">55</cx:pt>
          <cx:pt idx="2021">76.25</cx:pt>
          <cx:pt idx="2022">91.833333333333329</cx:pt>
          <cx:pt idx="2023">79.75</cx:pt>
          <cx:pt idx="2024">85</cx:pt>
          <cx:pt idx="2025">70</cx:pt>
          <cx:pt idx="2026">90.666666666666671</cx:pt>
          <cx:pt idx="2027">87.166666666666671</cx:pt>
          <cx:pt idx="2028">56</cx:pt>
          <cx:pt idx="2029">81.5</cx:pt>
          <cx:pt idx="2030">66.888888888888886</cx:pt>
          <cx:pt idx="2031">68.444444444444443</cx:pt>
          <cx:pt idx="2032">46.25</cx:pt>
          <cx:pt idx="2033">70</cx:pt>
          <cx:pt idx="2034">85</cx:pt>
          <cx:pt idx="2035">74.5</cx:pt>
          <cx:pt idx="2036">56</cx:pt>
          <cx:pt idx="2037">62.222222222222221</cx:pt>
          <cx:pt idx="2038">71</cx:pt>
          <cx:pt idx="2039">86.583333333333329</cx:pt>
          <cx:pt idx="2040">72.75</cx:pt>
          <cx:pt idx="2041">71</cx:pt>
          <cx:pt idx="2042">55</cx:pt>
          <cx:pt idx="2043">76.25</cx:pt>
          <cx:pt idx="2044">51.5</cx:pt>
          <cx:pt idx="2045">78</cx:pt>
          <cx:pt idx="2046">87.166666666666671</cx:pt>
          <cx:pt idx="2047">57.555555555555557</cx:pt>
          <cx:pt idx="2048">41</cx:pt>
          <cx:pt idx="2049">81.5</cx:pt>
          <cx:pt idx="2050">74.5</cx:pt>
          <cx:pt idx="2051">51.5</cx:pt>
          <cx:pt idx="2052">63.777777777777779</cx:pt>
          <cx:pt idx="2053">51.5</cx:pt>
          <cx:pt idx="2054">72.75</cx:pt>
          <cx:pt idx="2055">51.5</cx:pt>
          <cx:pt idx="2056">76.25</cx:pt>
          <cx:pt idx="2057">60.666666666666664</cx:pt>
          <cx:pt idx="2058">86.583333333333329</cx:pt>
          <cx:pt idx="2059">87.75</cx:pt>
          <cx:pt idx="2060">60.666666666666664</cx:pt>
          <cx:pt idx="2061">81.5</cx:pt>
          <cx:pt idx="2062">81.5</cx:pt>
          <cx:pt idx="2063">85</cx:pt>
          <cx:pt idx="2064">65.333333333333329</cx:pt>
          <cx:pt idx="2065">86</cx:pt>
          <cx:pt idx="2066">36.153846153846153</cx:pt>
          <cx:pt idx="2067">87.166666666666671</cx:pt>
          <cx:pt idx="2068">57.555555555555557</cx:pt>
          <cx:pt idx="2069">46.25</cx:pt>
          <cx:pt idx="2070">57.555555555555557</cx:pt>
          <cx:pt idx="2071">60.666666666666664</cx:pt>
          <cx:pt idx="2072">78</cx:pt>
          <cx:pt idx="2073">42.75</cx:pt>
          <cx:pt idx="2074">70</cx:pt>
          <cx:pt idx="2075">71</cx:pt>
          <cx:pt idx="2076">88.333333333333329</cx:pt>
          <cx:pt idx="2077">59.111111111111114</cx:pt>
          <cx:pt idx="2078">65.333333333333329</cx:pt>
          <cx:pt idx="2079">89.5</cx:pt>
          <cx:pt idx="2080">81.5</cx:pt>
          <cx:pt idx="2081">41</cx:pt>
          <cx:pt idx="2082">65.333333333333329</cx:pt>
          <cx:pt idx="2083">71</cx:pt>
          <cx:pt idx="2084">66.888888888888886</cx:pt>
          <cx:pt idx="2085">78</cx:pt>
          <cx:pt idx="2086">87.166666666666671</cx:pt>
          <cx:pt idx="2087">78</cx:pt>
          <cx:pt idx="2088">83.25</cx:pt>
          <cx:pt idx="2089">78</cx:pt>
          <cx:pt idx="2090">89.5</cx:pt>
          <cx:pt idx="2091">59.111111111111114</cx:pt>
          <cx:pt idx="2092">85</cx:pt>
          <cx:pt idx="2093">88.333333333333329</cx:pt>
          <cx:pt idx="2094">66.888888888888886</cx:pt>
          <cx:pt idx="2095">74.5</cx:pt>
          <cx:pt idx="2096">56</cx:pt>
          <cx:pt idx="2097">65.333333333333329</cx:pt>
          <cx:pt idx="2098">94.75</cx:pt>
          <cx:pt idx="2099">78</cx:pt>
          <cx:pt idx="2100">74.5</cx:pt>
          <cx:pt idx="2101">86.583333333333329</cx:pt>
          <cx:pt idx="2102">87.166666666666671</cx:pt>
          <cx:pt idx="2103">53.25</cx:pt>
          <cx:pt idx="2104">66.888888888888886</cx:pt>
          <cx:pt idx="2105">76.25</cx:pt>
          <cx:pt idx="2106">86</cx:pt>
          <cx:pt idx="2107">76.25</cx:pt>
          <cx:pt idx="2108">79.75</cx:pt>
          <cx:pt idx="2109">78</cx:pt>
          <cx:pt idx="2110">41</cx:pt>
          <cx:pt idx="2111">86</cx:pt>
          <cx:pt idx="2112">85</cx:pt>
          <cx:pt idx="2113">68.444444444444443</cx:pt>
          <cx:pt idx="2114">78</cx:pt>
          <cx:pt idx="2115">65.333333333333329</cx:pt>
          <cx:pt idx="2116">76.25</cx:pt>
          <cx:pt idx="2117">40</cx:pt>
          <cx:pt idx="2118">68.444444444444443</cx:pt>
          <cx:pt idx="2119">51.5</cx:pt>
          <cx:pt idx="2120">86</cx:pt>
          <cx:pt idx="2121">74.5</cx:pt>
          <cx:pt idx="2122">57.555555555555557</cx:pt>
          <cx:pt idx="2123">71</cx:pt>
          <cx:pt idx="2124">62.222222222222221</cx:pt>
          <cx:pt idx="2125">89.5</cx:pt>
          <cx:pt idx="2126">72.75</cx:pt>
          <cx:pt idx="2127">71</cx:pt>
          <cx:pt idx="2128">81.5</cx:pt>
          <cx:pt idx="2129">66.888888888888886</cx:pt>
          <cx:pt idx="2130">86.583333333333329</cx:pt>
          <cx:pt idx="2131">70</cx:pt>
          <cx:pt idx="2132">81.5</cx:pt>
          <cx:pt idx="2133">66.888888888888886</cx:pt>
          <cx:pt idx="2134">81.5</cx:pt>
          <cx:pt idx="2135">88.333333333333329</cx:pt>
          <cx:pt idx="2136">65.333333333333329</cx:pt>
          <cx:pt idx="2137">85</cx:pt>
          <cx:pt idx="2138">56</cx:pt>
          <cx:pt idx="2139">72.75</cx:pt>
          <cx:pt idx="2140">66.888888888888886</cx:pt>
          <cx:pt idx="2141">74.5</cx:pt>
          <cx:pt idx="2142">79.75</cx:pt>
          <cx:pt idx="2143">79.75</cx:pt>
          <cx:pt idx="2144">60.666666666666664</cx:pt>
          <cx:pt idx="2145">57.555555555555557</cx:pt>
          <cx:pt idx="2146">78</cx:pt>
          <cx:pt idx="2147">90.083333333333329</cx:pt>
          <cx:pt idx="2148">60.666666666666664</cx:pt>
          <cx:pt idx="2149">70</cx:pt>
          <cx:pt idx="2150">79.75</cx:pt>
          <cx:pt idx="2151">66.888888888888886</cx:pt>
          <cx:pt idx="2152">74.5</cx:pt>
          <cx:pt idx="2153">63.777777777777779</cx:pt>
          <cx:pt idx="2154">63.777777777777779</cx:pt>
          <cx:pt idx="2155">72.75</cx:pt>
          <cx:pt idx="2156">62.222222222222221</cx:pt>
          <cx:pt idx="2157">78</cx:pt>
          <cx:pt idx="2158">87.166666666666671</cx:pt>
          <cx:pt idx="2159">38.46153846153846</cx:pt>
          <cx:pt idx="2160">76.25</cx:pt>
          <cx:pt idx="2161">87.166666666666671</cx:pt>
          <cx:pt idx="2162">87.166666666666671</cx:pt>
          <cx:pt idx="2163">90.666666666666671</cx:pt>
          <cx:pt idx="2164">70</cx:pt>
          <cx:pt idx="2165">78</cx:pt>
          <cx:pt idx="2166">48</cx:pt>
          <cx:pt idx="2167">78</cx:pt>
          <cx:pt idx="2168">87.75</cx:pt>
          <cx:pt idx="2169">48</cx:pt>
          <cx:pt idx="2170">83.25</cx:pt>
          <cx:pt idx="2171">53.25</cx:pt>
          <cx:pt idx="2172">63.777777777777779</cx:pt>
          <cx:pt idx="2173">48</cx:pt>
          <cx:pt idx="2174">94.166666666666671</cx:pt>
          <cx:pt idx="2175">78</cx:pt>
          <cx:pt idx="2176">86.583333333333329</cx:pt>
          <cx:pt idx="2177">57.555555555555557</cx:pt>
          <cx:pt idx="2178">74.5</cx:pt>
          <cx:pt idx="2179">63.777777777777779</cx:pt>
          <cx:pt idx="2180">68.444444444444443</cx:pt>
          <cx:pt idx="2181">60.666666666666664</cx:pt>
          <cx:pt idx="2182">66.888888888888886</cx:pt>
          <cx:pt idx="2183">71</cx:pt>
          <cx:pt idx="2184">66.888888888888886</cx:pt>
          <cx:pt idx="2185">49.75</cx:pt>
          <cx:pt idx="2186">86.583333333333329</cx:pt>
          <cx:pt idx="2187">78</cx:pt>
          <cx:pt idx="2188">66.888888888888886</cx:pt>
          <cx:pt idx="2189">63.777777777777779</cx:pt>
          <cx:pt idx="2190">89.5</cx:pt>
          <cx:pt idx="2191">41</cx:pt>
          <cx:pt idx="2192">48</cx:pt>
          <cx:pt idx="2193">87.166666666666671</cx:pt>
          <cx:pt idx="2194">83.25</cx:pt>
          <cx:pt idx="2195">88.916666666666671</cx:pt>
          <cx:pt idx="2196">62.222222222222221</cx:pt>
          <cx:pt idx="2197">72.75</cx:pt>
          <cx:pt idx="2198">72.75</cx:pt>
          <cx:pt idx="2199">86</cx:pt>
          <cx:pt idx="2200">81.5</cx:pt>
          <cx:pt idx="2201">68.444444444444443</cx:pt>
          <cx:pt idx="2202">49.75</cx:pt>
          <cx:pt idx="2203">86</cx:pt>
          <cx:pt idx="2204">48</cx:pt>
          <cx:pt idx="2205">86</cx:pt>
          <cx:pt idx="2206">78</cx:pt>
          <cx:pt idx="2207">72.75</cx:pt>
          <cx:pt idx="2208">74.5</cx:pt>
          <cx:pt idx="2209">78</cx:pt>
          <cx:pt idx="2210">42.75</cx:pt>
          <cx:pt idx="2211">90.083333333333329</cx:pt>
          <cx:pt idx="2212">81.5</cx:pt>
          <cx:pt idx="2213">89.5</cx:pt>
          <cx:pt idx="2214">59.111111111111114</cx:pt>
          <cx:pt idx="2215">91.833333333333329</cx:pt>
          <cx:pt idx="2216">65.333333333333329</cx:pt>
          <cx:pt idx="2217">56</cx:pt>
          <cx:pt idx="2218">79.75</cx:pt>
          <cx:pt idx="2219">70</cx:pt>
          <cx:pt idx="2220">57.555555555555557</cx:pt>
          <cx:pt idx="2221">66.888888888888886</cx:pt>
          <cx:pt idx="2222">66.888888888888886</cx:pt>
          <cx:pt idx="2223">53.25</cx:pt>
          <cx:pt idx="2224">83.25</cx:pt>
          <cx:pt idx="2225">59.111111111111114</cx:pt>
          <cx:pt idx="2226">71</cx:pt>
          <cx:pt idx="2227">76.25</cx:pt>
          <cx:pt idx="2228">74.5</cx:pt>
          <cx:pt idx="2229">63.777777777777779</cx:pt>
          <cx:pt idx="2230">74.5</cx:pt>
          <cx:pt idx="2231">48</cx:pt>
          <cx:pt idx="2232">72.75</cx:pt>
          <cx:pt idx="2233">39.230769230769234</cx:pt>
          <cx:pt idx="2234">85</cx:pt>
          <cx:pt idx="2235">71</cx:pt>
          <cx:pt idx="2236">83.25</cx:pt>
          <cx:pt idx="2237">66.888888888888886</cx:pt>
          <cx:pt idx="2238">60.666666666666664</cx:pt>
          <cx:pt idx="2239">87.166666666666671</cx:pt>
          <cx:pt idx="2240">63.777777777777779</cx:pt>
          <cx:pt idx="2241">37.692307692307693</cx:pt>
          <cx:pt idx="2242">79.75</cx:pt>
          <cx:pt idx="2243">81.5</cx:pt>
          <cx:pt idx="2244">63.777777777777779</cx:pt>
          <cx:pt idx="2245">57.555555555555557</cx:pt>
          <cx:pt idx="2246">78</cx:pt>
          <cx:pt idx="2247">74.5</cx:pt>
          <cx:pt idx="2248">71</cx:pt>
          <cx:pt idx="2249">65.333333333333329</cx:pt>
          <cx:pt idx="2250">49.75</cx:pt>
          <cx:pt idx="2251">59.111111111111114</cx:pt>
          <cx:pt idx="2252">62.222222222222221</cx:pt>
          <cx:pt idx="2253">60.666666666666664</cx:pt>
          <cx:pt idx="2254">39.230769230769234</cx:pt>
          <cx:pt idx="2255">53.25</cx:pt>
          <cx:pt idx="2256">78</cx:pt>
          <cx:pt idx="2257">83.25</cx:pt>
          <cx:pt idx="2258">86.583333333333329</cx:pt>
          <cx:pt idx="2259">62.222222222222221</cx:pt>
          <cx:pt idx="2260">71</cx:pt>
          <cx:pt idx="2261">72.75</cx:pt>
          <cx:pt idx="2262">68.444444444444443</cx:pt>
          <cx:pt idx="2263">87.75</cx:pt>
          <cx:pt idx="2264">49.75</cx:pt>
          <cx:pt idx="2265">88.333333333333329</cx:pt>
          <cx:pt idx="2266">44.5</cx:pt>
          <cx:pt idx="2267">83.25</cx:pt>
          <cx:pt idx="2268">71</cx:pt>
          <cx:pt idx="2269">55</cx:pt>
          <cx:pt idx="2270">81.5</cx:pt>
          <cx:pt idx="2271">48</cx:pt>
          <cx:pt idx="2272">55</cx:pt>
          <cx:pt idx="2273">91.25</cx:pt>
          <cx:pt idx="2274">88.916666666666671</cx:pt>
          <cx:pt idx="2275">70</cx:pt>
          <cx:pt idx="2276">71</cx:pt>
          <cx:pt idx="2277">62.222222222222221</cx:pt>
          <cx:pt idx="2278">81.5</cx:pt>
          <cx:pt idx="2279">41</cx:pt>
          <cx:pt idx="2280">59.111111111111114</cx:pt>
          <cx:pt idx="2281">87.75</cx:pt>
          <cx:pt idx="2282">85</cx:pt>
          <cx:pt idx="2283">57.555555555555557</cx:pt>
          <cx:pt idx="2284">59.111111111111114</cx:pt>
          <cx:pt idx="2285">81.5</cx:pt>
          <cx:pt idx="2286">72.75</cx:pt>
          <cx:pt idx="2287">83.25</cx:pt>
          <cx:pt idx="2288">76.25</cx:pt>
          <cx:pt idx="2289">53.25</cx:pt>
          <cx:pt idx="2290">41</cx:pt>
          <cx:pt idx="2291">72.75</cx:pt>
          <cx:pt idx="2292">62.222222222222221</cx:pt>
          <cx:pt idx="2293">57.555555555555557</cx:pt>
          <cx:pt idx="2294">83.25</cx:pt>
          <cx:pt idx="2295">68.444444444444443</cx:pt>
          <cx:pt idx="2296">79.75</cx:pt>
          <cx:pt idx="2297">91.25</cx:pt>
          <cx:pt idx="2298">78</cx:pt>
          <cx:pt idx="2299">66.888888888888886</cx:pt>
          <cx:pt idx="2300">71</cx:pt>
          <cx:pt idx="2301">79.75</cx:pt>
          <cx:pt idx="2302">93</cx:pt>
          <cx:pt idx="2303">66.888888888888886</cx:pt>
          <cx:pt idx="2304">76.25</cx:pt>
          <cx:pt idx="2305">76.25</cx:pt>
          <cx:pt idx="2306">71</cx:pt>
          <cx:pt idx="2307">66.888888888888886</cx:pt>
          <cx:pt idx="2308">83.25</cx:pt>
          <cx:pt idx="2309">71</cx:pt>
          <cx:pt idx="2310">79.75</cx:pt>
          <cx:pt idx="2311">57.555555555555557</cx:pt>
          <cx:pt idx="2312">60.666666666666664</cx:pt>
          <cx:pt idx="2313">83.25</cx:pt>
          <cx:pt idx="2314">68.444444444444443</cx:pt>
          <cx:pt idx="2315">66.888888888888886</cx:pt>
          <cx:pt idx="2316">57.555555555555557</cx:pt>
          <cx:pt idx="2317">65.333333333333329</cx:pt>
          <cx:pt idx="2318">53.25</cx:pt>
          <cx:pt idx="2319">90.083333333333329</cx:pt>
          <cx:pt idx="2320">86.583333333333329</cx:pt>
          <cx:pt idx="2321">70</cx:pt>
          <cx:pt idx="2322">65.333333333333329</cx:pt>
          <cx:pt idx="2323">49.75</cx:pt>
          <cx:pt idx="2324">86.583333333333329</cx:pt>
          <cx:pt idx="2325">59.111111111111114</cx:pt>
          <cx:pt idx="2326">66.888888888888886</cx:pt>
          <cx:pt idx="2327">93</cx:pt>
          <cx:pt idx="2328">74.5</cx:pt>
          <cx:pt idx="2329">72.75</cx:pt>
          <cx:pt idx="2330">76.25</cx:pt>
          <cx:pt idx="2331">62.222222222222221</cx:pt>
          <cx:pt idx="2332">76.25</cx:pt>
          <cx:pt idx="2333">62.222222222222221</cx:pt>
          <cx:pt idx="2334">72.75</cx:pt>
          <cx:pt idx="2335">71</cx:pt>
          <cx:pt idx="2336">70</cx:pt>
          <cx:pt idx="2337">56</cx:pt>
          <cx:pt idx="2338">63.777777777777779</cx:pt>
          <cx:pt idx="2339">78</cx:pt>
          <cx:pt idx="2340">62.222222222222221</cx:pt>
          <cx:pt idx="2341">59.111111111111114</cx:pt>
          <cx:pt idx="2342">90.083333333333329</cx:pt>
          <cx:pt idx="2343">78</cx:pt>
          <cx:pt idx="2344">92.416666666666671</cx:pt>
          <cx:pt idx="2345">71</cx:pt>
          <cx:pt idx="2346">66.888888888888886</cx:pt>
          <cx:pt idx="2347">87.166666666666671</cx:pt>
          <cx:pt idx="2348">88.333333333333329</cx:pt>
          <cx:pt idx="2349">72.75</cx:pt>
          <cx:pt idx="2350">86.583333333333329</cx:pt>
          <cx:pt idx="2351">88.916666666666671</cx:pt>
          <cx:pt idx="2352">63.777777777777779</cx:pt>
          <cx:pt idx="2353">85</cx:pt>
          <cx:pt idx="2354">56</cx:pt>
          <cx:pt idx="2355">87.75</cx:pt>
          <cx:pt idx="2356">76.25</cx:pt>
          <cx:pt idx="2357">68.444444444444443</cx:pt>
          <cx:pt idx="2358">66.888888888888886</cx:pt>
          <cx:pt idx="2359">74.5</cx:pt>
          <cx:pt idx="2360">71</cx:pt>
          <cx:pt idx="2361">66.888888888888886</cx:pt>
          <cx:pt idx="2362">44.5</cx:pt>
          <cx:pt idx="2363">60.666666666666664</cx:pt>
          <cx:pt idx="2364">88.333333333333329</cx:pt>
          <cx:pt idx="2365">71</cx:pt>
          <cx:pt idx="2366">71</cx:pt>
          <cx:pt idx="2367">49.75</cx:pt>
          <cx:pt idx="2368">44.5</cx:pt>
          <cx:pt idx="2369">78</cx:pt>
          <cx:pt idx="2370">78</cx:pt>
          <cx:pt idx="2371">88.333333333333329</cx:pt>
          <cx:pt idx="2372">60.666666666666664</cx:pt>
          <cx:pt idx="2373">55</cx:pt>
          <cx:pt idx="2374">59.111111111111114</cx:pt>
          <cx:pt idx="2375">91.25</cx:pt>
          <cx:pt idx="2376">55</cx:pt>
          <cx:pt idx="2377">71</cx:pt>
          <cx:pt idx="2378">76.25</cx:pt>
          <cx:pt idx="2379">59.111111111111114</cx:pt>
          <cx:pt idx="2380">87.75</cx:pt>
          <cx:pt idx="2381">62.222222222222221</cx:pt>
          <cx:pt idx="2382">76.25</cx:pt>
          <cx:pt idx="2383">48</cx:pt>
          <cx:pt idx="2384">71</cx:pt>
          <cx:pt idx="2385">71</cx:pt>
          <cx:pt idx="2386">51.5</cx:pt>
          <cx:pt idx="2387">76.25</cx:pt>
          <cx:pt idx="2388">85</cx:pt>
          <cx:pt idx="2389">62.222222222222221</cx:pt>
          <cx:pt idx="2390">79.75</cx:pt>
          <cx:pt idx="2391">56</cx:pt>
          <cx:pt idx="2392">68.444444444444443</cx:pt>
          <cx:pt idx="2393">65.333333333333329</cx:pt>
          <cx:pt idx="2394">68.444444444444443</cx:pt>
          <cx:pt idx="2395">62.222222222222221</cx:pt>
          <cx:pt idx="2396">86</cx:pt>
          <cx:pt idx="2397">86.583333333333329</cx:pt>
          <cx:pt idx="2398">74.5</cx:pt>
          <cx:pt idx="2399">62.222222222222221</cx:pt>
          <cx:pt idx="2400">44.5</cx:pt>
          <cx:pt idx="2401">65.333333333333329</cx:pt>
          <cx:pt idx="2402">59.111111111111114</cx:pt>
          <cx:pt idx="2403">68.444444444444443</cx:pt>
          <cx:pt idx="2404">78</cx:pt>
          <cx:pt idx="2405">66.888888888888886</cx:pt>
          <cx:pt idx="2406">71</cx:pt>
          <cx:pt idx="2407">63.777777777777779</cx:pt>
          <cx:pt idx="2408">76.25</cx:pt>
          <cx:pt idx="2409">48</cx:pt>
          <cx:pt idx="2410">72.75</cx:pt>
          <cx:pt idx="2411">83.25</cx:pt>
          <cx:pt idx="2412">83.25</cx:pt>
          <cx:pt idx="2413">65.333333333333329</cx:pt>
          <cx:pt idx="2414">65.333333333333329</cx:pt>
          <cx:pt idx="2415">71</cx:pt>
          <cx:pt idx="2416">51.5</cx:pt>
          <cx:pt idx="2417">63.777777777777779</cx:pt>
          <cx:pt idx="2418">90.666666666666671</cx:pt>
          <cx:pt idx="2419">51.5</cx:pt>
          <cx:pt idx="2420">71</cx:pt>
          <cx:pt idx="2421">55</cx:pt>
          <cx:pt idx="2422">70</cx:pt>
          <cx:pt idx="2423">66.888888888888886</cx:pt>
          <cx:pt idx="2424">76.25</cx:pt>
          <cx:pt idx="2425">83.25</cx:pt>
          <cx:pt idx="2426">63.777777777777779</cx:pt>
          <cx:pt idx="2427">59.111111111111114</cx:pt>
          <cx:pt idx="2428">90.666666666666671</cx:pt>
          <cx:pt idx="2429">49.75</cx:pt>
          <cx:pt idx="2430">46.25</cx:pt>
          <cx:pt idx="2431">74.5</cx:pt>
          <cx:pt idx="2432">63.777777777777779</cx:pt>
          <cx:pt idx="2433">85</cx:pt>
          <cx:pt idx="2434">72.75</cx:pt>
          <cx:pt idx="2435">74.5</cx:pt>
          <cx:pt idx="2436">76.25</cx:pt>
          <cx:pt idx="2437">71</cx:pt>
          <cx:pt idx="2438">51.5</cx:pt>
          <cx:pt idx="2439">71</cx:pt>
          <cx:pt idx="2440">39.230769230769234</cx:pt>
          <cx:pt idx="2441">72.75</cx:pt>
          <cx:pt idx="2442">71</cx:pt>
          <cx:pt idx="2443">83.25</cx:pt>
          <cx:pt idx="2444">88.916666666666671</cx:pt>
          <cx:pt idx="2445">78</cx:pt>
          <cx:pt idx="2446">68.444444444444443</cx:pt>
          <cx:pt idx="2447">78</cx:pt>
          <cx:pt idx="2448">46.25</cx:pt>
          <cx:pt idx="2449">81.5</cx:pt>
          <cx:pt idx="2450">74.5</cx:pt>
          <cx:pt idx="2451">83.25</cx:pt>
          <cx:pt idx="2452">63.777777777777779</cx:pt>
          <cx:pt idx="2453">78</cx:pt>
          <cx:pt idx="2454">71</cx:pt>
          <cx:pt idx="2455">68.444444444444443</cx:pt>
          <cx:pt idx="2456">76.25</cx:pt>
          <cx:pt idx="2457">51.5</cx:pt>
          <cx:pt idx="2458">59.111111111111114</cx:pt>
          <cx:pt idx="2459">59.111111111111114</cx:pt>
          <cx:pt idx="2460">66.888888888888886</cx:pt>
          <cx:pt idx="2461">79.75</cx:pt>
          <cx:pt idx="2462">87.166666666666671</cx:pt>
          <cx:pt idx="2463">55</cx:pt>
          <cx:pt idx="2464">55</cx:pt>
          <cx:pt idx="2465">49.75</cx:pt>
          <cx:pt idx="2466">65.333333333333329</cx:pt>
          <cx:pt idx="2467">66.888888888888886</cx:pt>
          <cx:pt idx="2468">71</cx:pt>
          <cx:pt idx="2469">83.25</cx:pt>
          <cx:pt idx="2470">76.25</cx:pt>
          <cx:pt idx="2471">87.75</cx:pt>
          <cx:pt idx="2472">85</cx:pt>
          <cx:pt idx="2473">70</cx:pt>
          <cx:pt idx="2474">71</cx:pt>
          <cx:pt idx="2475">87.166666666666671</cx:pt>
          <cx:pt idx="2476">49.75</cx:pt>
          <cx:pt idx="2477">48</cx:pt>
          <cx:pt idx="2478">76.25</cx:pt>
          <cx:pt idx="2479">70</cx:pt>
          <cx:pt idx="2480">63.777777777777779</cx:pt>
          <cx:pt idx="2481">74.5</cx:pt>
          <cx:pt idx="2482">66.888888888888886</cx:pt>
          <cx:pt idx="2483">89.5</cx:pt>
          <cx:pt idx="2484">66.888888888888886</cx:pt>
          <cx:pt idx="2485">79.75</cx:pt>
          <cx:pt idx="2486">87.75</cx:pt>
          <cx:pt idx="2487">86</cx:pt>
          <cx:pt idx="2488">62.222222222222221</cx:pt>
          <cx:pt idx="2489">88.333333333333329</cx:pt>
          <cx:pt idx="2490">74.5</cx:pt>
          <cx:pt idx="2491">72.75</cx:pt>
          <cx:pt idx="2492">55</cx:pt>
          <cx:pt idx="2493">72.75</cx:pt>
          <cx:pt idx="2494">46.25</cx:pt>
          <cx:pt idx="2495">65.333333333333329</cx:pt>
          <cx:pt idx="2496">60.666666666666664</cx:pt>
          <cx:pt idx="2497">79.75</cx:pt>
          <cx:pt idx="2498">66.888888888888886</cx:pt>
          <cx:pt idx="2499">83.25</cx:pt>
          <cx:pt idx="2500">86.583333333333329</cx:pt>
          <cx:pt idx="2501">85</cx:pt>
          <cx:pt idx="2502">88.916666666666671</cx:pt>
          <cx:pt idx="2503">63.777777777777779</cx:pt>
          <cx:pt idx="2504">85</cx:pt>
          <cx:pt idx="2505">83.25</cx:pt>
          <cx:pt idx="2506">86</cx:pt>
          <cx:pt idx="2507">70</cx:pt>
          <cx:pt idx="2508">79.75</cx:pt>
          <cx:pt idx="2509">72.75</cx:pt>
          <cx:pt idx="2510">81.5</cx:pt>
          <cx:pt idx="2511">57.555555555555557</cx:pt>
          <cx:pt idx="2512">83.25</cx:pt>
          <cx:pt idx="2513">56</cx:pt>
          <cx:pt idx="2514">90.083333333333329</cx:pt>
          <cx:pt idx="2515">46.25</cx:pt>
          <cx:pt idx="2516">86.583333333333329</cx:pt>
          <cx:pt idx="2517">72.75</cx:pt>
          <cx:pt idx="2518">62.222222222222221</cx:pt>
          <cx:pt idx="2519">81.5</cx:pt>
          <cx:pt idx="2520">83.25</cx:pt>
          <cx:pt idx="2521">76.25</cx:pt>
          <cx:pt idx="2522">78</cx:pt>
          <cx:pt idx="2523">49.75</cx:pt>
          <cx:pt idx="2524">53.25</cx:pt>
          <cx:pt idx="2525">76.25</cx:pt>
          <cx:pt idx="2526">72.75</cx:pt>
          <cx:pt idx="2527">56</cx:pt>
          <cx:pt idx="2528">71</cx:pt>
          <cx:pt idx="2529">60.666666666666664</cx:pt>
          <cx:pt idx="2530">85</cx:pt>
          <cx:pt idx="2531">81.5</cx:pt>
          <cx:pt idx="2532">83.25</cx:pt>
          <cx:pt idx="2533">87.75</cx:pt>
          <cx:pt idx="2534">56</cx:pt>
          <cx:pt idx="2535">60.666666666666664</cx:pt>
          <cx:pt idx="2536">88.916666666666671</cx:pt>
          <cx:pt idx="2537">65.333333333333329</cx:pt>
          <cx:pt idx="2538">74.5</cx:pt>
          <cx:pt idx="2539">66.888888888888886</cx:pt>
          <cx:pt idx="2540">66.888888888888886</cx:pt>
          <cx:pt idx="2541">48</cx:pt>
          <cx:pt idx="2542">88.333333333333329</cx:pt>
          <cx:pt idx="2543">57.555555555555557</cx:pt>
          <cx:pt idx="2544">92.416666666666671</cx:pt>
          <cx:pt idx="2545">88.333333333333329</cx:pt>
          <cx:pt idx="2546">76.25</cx:pt>
          <cx:pt idx="2547">59.111111111111114</cx:pt>
          <cx:pt idx="2548">86.583333333333329</cx:pt>
          <cx:pt idx="2549">85</cx:pt>
          <cx:pt idx="2550">51.5</cx:pt>
          <cx:pt idx="2551">91.833333333333329</cx:pt>
          <cx:pt idx="2552">70</cx:pt>
          <cx:pt idx="2553">68.444444444444443</cx:pt>
          <cx:pt idx="2554">86</cx:pt>
          <cx:pt idx="2555">87.75</cx:pt>
          <cx:pt idx="2556">68.444444444444443</cx:pt>
          <cx:pt idx="2557">74.5</cx:pt>
          <cx:pt idx="2558">65.333333333333329</cx:pt>
          <cx:pt idx="2559">72.75</cx:pt>
          <cx:pt idx="2560">63.777777777777779</cx:pt>
          <cx:pt idx="2561">86</cx:pt>
          <cx:pt idx="2562">85</cx:pt>
          <cx:pt idx="2563">78</cx:pt>
          <cx:pt idx="2564">76.25</cx:pt>
          <cx:pt idx="2565">60.666666666666664</cx:pt>
          <cx:pt idx="2566">63.777777777777779</cx:pt>
          <cx:pt idx="2567">86</cx:pt>
          <cx:pt idx="2568">46.25</cx:pt>
          <cx:pt idx="2569">74.5</cx:pt>
          <cx:pt idx="2570">70</cx:pt>
          <cx:pt idx="2571">60.666666666666664</cx:pt>
          <cx:pt idx="2572">66.888888888888886</cx:pt>
          <cx:pt idx="2573">76.25</cx:pt>
          <cx:pt idx="2574">57.555555555555557</cx:pt>
          <cx:pt idx="2575">71</cx:pt>
          <cx:pt idx="2576">62.222222222222221</cx:pt>
          <cx:pt idx="2577">70</cx:pt>
          <cx:pt idx="2578">86</cx:pt>
          <cx:pt idx="2579">65.333333333333329</cx:pt>
          <cx:pt idx="2580">85</cx:pt>
          <cx:pt idx="2581">60.666666666666664</cx:pt>
          <cx:pt idx="2582">60.666666666666664</cx:pt>
          <cx:pt idx="2583">78</cx:pt>
          <cx:pt idx="2584">79.75</cx:pt>
          <cx:pt idx="2585">68.444444444444443</cx:pt>
          <cx:pt idx="2586">79.75</cx:pt>
          <cx:pt idx="2587">60.666666666666664</cx:pt>
          <cx:pt idx="2588">86</cx:pt>
          <cx:pt idx="2589">76.25</cx:pt>
          <cx:pt idx="2590">83.25</cx:pt>
          <cx:pt idx="2591">74.5</cx:pt>
          <cx:pt idx="2592">72.75</cx:pt>
          <cx:pt idx="2593">53.25</cx:pt>
          <cx:pt idx="2594">65.333333333333329</cx:pt>
          <cx:pt idx="2595">59.111111111111114</cx:pt>
          <cx:pt idx="2596">71</cx:pt>
          <cx:pt idx="2597">85</cx:pt>
          <cx:pt idx="2598">35.384615384615387</cx:pt>
          <cx:pt idx="2599">72.75</cx:pt>
          <cx:pt idx="2600">65.333333333333329</cx:pt>
          <cx:pt idx="2601">71</cx:pt>
          <cx:pt idx="2602">63.777777777777779</cx:pt>
          <cx:pt idx="2603">83.25</cx:pt>
          <cx:pt idx="2604">81.5</cx:pt>
          <cx:pt idx="2605">71</cx:pt>
          <cx:pt idx="2606">65.333333333333329</cx:pt>
          <cx:pt idx="2607">57.555555555555557</cx:pt>
          <cx:pt idx="2608">86.583333333333329</cx:pt>
          <cx:pt idx="2609">78</cx:pt>
          <cx:pt idx="2610">81.5</cx:pt>
          <cx:pt idx="2611">87.166666666666671</cx:pt>
          <cx:pt idx="2612">88.333333333333329</cx:pt>
          <cx:pt idx="2613">65.333333333333329</cx:pt>
          <cx:pt idx="2614">79.75</cx:pt>
          <cx:pt idx="2615">70</cx:pt>
          <cx:pt idx="2616">78</cx:pt>
          <cx:pt idx="2617">63.777777777777779</cx:pt>
          <cx:pt idx="2618">81.5</cx:pt>
          <cx:pt idx="2619">63.777777777777779</cx:pt>
          <cx:pt idx="2620">86.583333333333329</cx:pt>
          <cx:pt idx="2621">65.333333333333329</cx:pt>
          <cx:pt idx="2622">88.333333333333329</cx:pt>
          <cx:pt idx="2623">89.5</cx:pt>
          <cx:pt idx="2624">68.444444444444443</cx:pt>
          <cx:pt idx="2625">79.75</cx:pt>
          <cx:pt idx="2626">65.333333333333329</cx:pt>
          <cx:pt idx="2627">56</cx:pt>
          <cx:pt idx="2628">85</cx:pt>
          <cx:pt idx="2629">76.25</cx:pt>
          <cx:pt idx="2630">83.25</cx:pt>
          <cx:pt idx="2631">85</cx:pt>
          <cx:pt idx="2632">87.75</cx:pt>
          <cx:pt idx="2633">72.75</cx:pt>
          <cx:pt idx="2634">46.25</cx:pt>
          <cx:pt idx="2635">83.25</cx:pt>
          <cx:pt idx="2636">70</cx:pt>
          <cx:pt idx="2637">87.75</cx:pt>
          <cx:pt idx="2638">63.777777777777779</cx:pt>
          <cx:pt idx="2639">66.888888888888886</cx:pt>
          <cx:pt idx="2640">79.75</cx:pt>
          <cx:pt idx="2641">48</cx:pt>
          <cx:pt idx="2642">71</cx:pt>
          <cx:pt idx="2643">78</cx:pt>
          <cx:pt idx="2644">90.083333333333329</cx:pt>
          <cx:pt idx="2645">89.5</cx:pt>
          <cx:pt idx="2646">86</cx:pt>
          <cx:pt idx="2647">71</cx:pt>
          <cx:pt idx="2648">56</cx:pt>
          <cx:pt idx="2649">70</cx:pt>
          <cx:pt idx="2650">76.25</cx:pt>
          <cx:pt idx="2651">81.5</cx:pt>
          <cx:pt idx="2652">87.166666666666671</cx:pt>
          <cx:pt idx="2653">62.222222222222221</cx:pt>
          <cx:pt idx="2654">72.75</cx:pt>
          <cx:pt idx="2655">68.444444444444443</cx:pt>
          <cx:pt idx="2656">76.25</cx:pt>
          <cx:pt idx="2657">88.333333333333329</cx:pt>
          <cx:pt idx="2658">70</cx:pt>
          <cx:pt idx="2659">74.5</cx:pt>
          <cx:pt idx="2660">74.5</cx:pt>
          <cx:pt idx="2661">66.888888888888886</cx:pt>
          <cx:pt idx="2662">68.444444444444443</cx:pt>
          <cx:pt idx="2663">81.5</cx:pt>
          <cx:pt idx="2664">83.25</cx:pt>
          <cx:pt idx="2665">87.75</cx:pt>
          <cx:pt idx="2666">62.222222222222221</cx:pt>
          <cx:pt idx="2667">56</cx:pt>
          <cx:pt idx="2668">74.5</cx:pt>
          <cx:pt idx="2669">74.5</cx:pt>
          <cx:pt idx="2670">46.25</cx:pt>
          <cx:pt idx="2671">86.583333333333329</cx:pt>
          <cx:pt idx="2672">71</cx:pt>
          <cx:pt idx="2673">62.222222222222221</cx:pt>
          <cx:pt idx="2674">65.333333333333329</cx:pt>
          <cx:pt idx="2675">86</cx:pt>
          <cx:pt idx="2676">85</cx:pt>
          <cx:pt idx="2677">59.111111111111114</cx:pt>
          <cx:pt idx="2678">51.5</cx:pt>
          <cx:pt idx="2679">72.75</cx:pt>
          <cx:pt idx="2680">79.75</cx:pt>
          <cx:pt idx="2681">40</cx:pt>
          <cx:pt idx="2682">70</cx:pt>
          <cx:pt idx="2683">63.777777777777779</cx:pt>
          <cx:pt idx="2684">55</cx:pt>
          <cx:pt idx="2685">68.444444444444443</cx:pt>
          <cx:pt idx="2686">63.777777777777779</cx:pt>
          <cx:pt idx="2687">60.666666666666664</cx:pt>
          <cx:pt idx="2688">76.25</cx:pt>
          <cx:pt idx="2689">53.25</cx:pt>
          <cx:pt idx="2690">71</cx:pt>
          <cx:pt idx="2691">86.583333333333329</cx:pt>
          <cx:pt idx="2692">71</cx:pt>
          <cx:pt idx="2693">66.888888888888886</cx:pt>
          <cx:pt idx="2694">72.75</cx:pt>
          <cx:pt idx="2695">59.111111111111114</cx:pt>
          <cx:pt idx="2696">79.75</cx:pt>
          <cx:pt idx="2697">63.777777777777779</cx:pt>
          <cx:pt idx="2698">79.75</cx:pt>
          <cx:pt idx="2699">86</cx:pt>
          <cx:pt idx="2700">70</cx:pt>
          <cx:pt idx="2701">66.888888888888886</cx:pt>
          <cx:pt idx="2702">70</cx:pt>
          <cx:pt idx="2703">66.888888888888886</cx:pt>
          <cx:pt idx="2704">71</cx:pt>
          <cx:pt idx="2705">72.75</cx:pt>
          <cx:pt idx="2706">72.75</cx:pt>
          <cx:pt idx="2707">90.666666666666671</cx:pt>
          <cx:pt idx="2708">66.888888888888886</cx:pt>
          <cx:pt idx="2709">88.916666666666671</cx:pt>
          <cx:pt idx="2710">53.25</cx:pt>
          <cx:pt idx="2711">60.666666666666664</cx:pt>
          <cx:pt idx="2712">42.75</cx:pt>
          <cx:pt idx="2713">68.444444444444443</cx:pt>
          <cx:pt idx="2714">71</cx:pt>
          <cx:pt idx="2715">66.888888888888886</cx:pt>
          <cx:pt idx="2716">46.25</cx:pt>
          <cx:pt idx="2717">78</cx:pt>
          <cx:pt idx="2718">74.5</cx:pt>
          <cx:pt idx="2719">83.25</cx:pt>
          <cx:pt idx="2720">72.75</cx:pt>
          <cx:pt idx="2721">71</cx:pt>
          <cx:pt idx="2722">56</cx:pt>
          <cx:pt idx="2723">81.5</cx:pt>
          <cx:pt idx="2724">74.5</cx:pt>
          <cx:pt idx="2725">83.25</cx:pt>
          <cx:pt idx="2726">79.75</cx:pt>
          <cx:pt idx="2727">76.25</cx:pt>
          <cx:pt idx="2728">68.444444444444443</cx:pt>
          <cx:pt idx="2729">59.111111111111114</cx:pt>
          <cx:pt idx="2730">74.5</cx:pt>
          <cx:pt idx="2731">65.333333333333329</cx:pt>
          <cx:pt idx="2732">72.75</cx:pt>
          <cx:pt idx="2733">57.555555555555557</cx:pt>
          <cx:pt idx="2734">66.888888888888886</cx:pt>
          <cx:pt idx="2735">68.444444444444443</cx:pt>
          <cx:pt idx="2736">72.75</cx:pt>
          <cx:pt idx="2737">72.75</cx:pt>
          <cx:pt idx="2738">79.75</cx:pt>
          <cx:pt idx="2739">70</cx:pt>
          <cx:pt idx="2740">87.166666666666671</cx:pt>
          <cx:pt idx="2741">86</cx:pt>
          <cx:pt idx="2742">57.555555555555557</cx:pt>
          <cx:pt idx="2743">63.777777777777779</cx:pt>
          <cx:pt idx="2744">78</cx:pt>
          <cx:pt idx="2745">74.5</cx:pt>
          <cx:pt idx="2746">34.615384615384613</cx:pt>
          <cx:pt idx="2747">68.444444444444443</cx:pt>
          <cx:pt idx="2748">76.25</cx:pt>
          <cx:pt idx="2749">63.777777777777779</cx:pt>
          <cx:pt idx="2750">55</cx:pt>
          <cx:pt idx="2751">72.75</cx:pt>
          <cx:pt idx="2752">70</cx:pt>
          <cx:pt idx="2753">68.444444444444443</cx:pt>
          <cx:pt idx="2754">70</cx:pt>
          <cx:pt idx="2755">62.222222222222221</cx:pt>
          <cx:pt idx="2756">87.166666666666671</cx:pt>
          <cx:pt idx="2757">87.166666666666671</cx:pt>
          <cx:pt idx="2758">85</cx:pt>
          <cx:pt idx="2759">55</cx:pt>
          <cx:pt idx="2760">70</cx:pt>
          <cx:pt idx="2761">65.333333333333329</cx:pt>
          <cx:pt idx="2762">92.416666666666671</cx:pt>
          <cx:pt idx="2763">87.166666666666671</cx:pt>
          <cx:pt idx="2764">78</cx:pt>
          <cx:pt idx="2765">88.333333333333329</cx:pt>
          <cx:pt idx="2766">63.777777777777779</cx:pt>
          <cx:pt idx="2767">71</cx:pt>
          <cx:pt idx="2768">78</cx:pt>
          <cx:pt idx="2769">86.583333333333329</cx:pt>
          <cx:pt idx="2770">60.666666666666664</cx:pt>
          <cx:pt idx="2771">48</cx:pt>
          <cx:pt idx="2772">89.5</cx:pt>
          <cx:pt idx="2773">55</cx:pt>
          <cx:pt idx="2774">68.444444444444443</cx:pt>
          <cx:pt idx="2775">57.555555555555557</cx:pt>
          <cx:pt idx="2776">68.444444444444443</cx:pt>
          <cx:pt idx="2777">66.888888888888886</cx:pt>
          <cx:pt idx="2778">86</cx:pt>
          <cx:pt idx="2779">68.444444444444443</cx:pt>
          <cx:pt idx="2780">48</cx:pt>
          <cx:pt idx="2781">56</cx:pt>
          <cx:pt idx="2782">87.75</cx:pt>
          <cx:pt idx="2783">68.444444444444443</cx:pt>
          <cx:pt idx="2784">83.25</cx:pt>
          <cx:pt idx="2785">81.5</cx:pt>
          <cx:pt idx="2786">86.583333333333329</cx:pt>
          <cx:pt idx="2787">46.25</cx:pt>
          <cx:pt idx="2788">65.333333333333329</cx:pt>
          <cx:pt idx="2789">68.444444444444443</cx:pt>
          <cx:pt idx="2790">78</cx:pt>
          <cx:pt idx="2791">72.75</cx:pt>
          <cx:pt idx="2792">87.166666666666671</cx:pt>
          <cx:pt idx="2793">71</cx:pt>
          <cx:pt idx="2794">81.5</cx:pt>
          <cx:pt idx="2795">87.75</cx:pt>
          <cx:pt idx="2796">62.222222222222221</cx:pt>
          <cx:pt idx="2797">60.666666666666664</cx:pt>
          <cx:pt idx="2798">68.444444444444443</cx:pt>
          <cx:pt idx="2799">88.916666666666671</cx:pt>
          <cx:pt idx="2800">68.444444444444443</cx:pt>
          <cx:pt idx="2801">85</cx:pt>
          <cx:pt idx="2802">81.5</cx:pt>
          <cx:pt idx="2803">72.75</cx:pt>
          <cx:pt idx="2804">57.555555555555557</cx:pt>
          <cx:pt idx="2805">71</cx:pt>
          <cx:pt idx="2806">55</cx:pt>
          <cx:pt idx="2807">57.555555555555557</cx:pt>
          <cx:pt idx="2808">51.5</cx:pt>
          <cx:pt idx="2809">81.5</cx:pt>
          <cx:pt idx="2810">51.5</cx:pt>
          <cx:pt idx="2811">68.444444444444443</cx:pt>
          <cx:pt idx="2812">90.083333333333329</cx:pt>
          <cx:pt idx="2813">78</cx:pt>
          <cx:pt idx="2814">68.444444444444443</cx:pt>
          <cx:pt idx="2815">66.888888888888886</cx:pt>
          <cx:pt idx="2816">88.333333333333329</cx:pt>
          <cx:pt idx="2817">90.666666666666671</cx:pt>
          <cx:pt idx="2818">68.444444444444443</cx:pt>
          <cx:pt idx="2819">72.75</cx:pt>
          <cx:pt idx="2820">72.75</cx:pt>
          <cx:pt idx="2821">62.222222222222221</cx:pt>
          <cx:pt idx="2822">65.333333333333329</cx:pt>
          <cx:pt idx="2823">68.444444444444443</cx:pt>
          <cx:pt idx="2824">56</cx:pt>
          <cx:pt idx="2825">62.222222222222221</cx:pt>
          <cx:pt idx="2826">85</cx:pt>
          <cx:pt idx="2827">74.5</cx:pt>
          <cx:pt idx="2828">90.083333333333329</cx:pt>
          <cx:pt idx="2829">88.916666666666671</cx:pt>
          <cx:pt idx="2830">71</cx:pt>
          <cx:pt idx="2831">74.5</cx:pt>
          <cx:pt idx="2832">88.916666666666671</cx:pt>
          <cx:pt idx="2833">60.666666666666664</cx:pt>
          <cx:pt idx="2834">36.153846153846153</cx:pt>
          <cx:pt idx="2835">88.333333333333329</cx:pt>
          <cx:pt idx="2836">65.333333333333329</cx:pt>
          <cx:pt idx="2837">78</cx:pt>
          <cx:pt idx="2838">91.833333333333329</cx:pt>
          <cx:pt idx="2839">76.25</cx:pt>
          <cx:pt idx="2840">88.916666666666671</cx:pt>
          <cx:pt idx="2841">68.444444444444443</cx:pt>
          <cx:pt idx="2842">74.5</cx:pt>
          <cx:pt idx="2843">65.333333333333329</cx:pt>
          <cx:pt idx="2844">55</cx:pt>
          <cx:pt idx="2845">65.333333333333329</cx:pt>
          <cx:pt idx="2846">76.25</cx:pt>
          <cx:pt idx="2847">81.5</cx:pt>
          <cx:pt idx="2848">68.444444444444443</cx:pt>
          <cx:pt idx="2849">76.25</cx:pt>
          <cx:pt idx="2850">71</cx:pt>
          <cx:pt idx="2851">49.75</cx:pt>
          <cx:pt idx="2852">42.75</cx:pt>
          <cx:pt idx="2853">76.25</cx:pt>
          <cx:pt idx="2854">60.666666666666664</cx:pt>
          <cx:pt idx="2855">65.333333333333329</cx:pt>
          <cx:pt idx="2856">87.166666666666671</cx:pt>
          <cx:pt idx="2857">65.333333333333329</cx:pt>
          <cx:pt idx="2858">53.25</cx:pt>
          <cx:pt idx="2859">44.5</cx:pt>
          <cx:pt idx="2860">66.888888888888886</cx:pt>
          <cx:pt idx="2861">49.75</cx:pt>
          <cx:pt idx="2862">68.444444444444443</cx:pt>
          <cx:pt idx="2863">86.583333333333329</cx:pt>
          <cx:pt idx="2864">70</cx:pt>
          <cx:pt idx="2865">71</cx:pt>
          <cx:pt idx="2866">92.416666666666671</cx:pt>
          <cx:pt idx="2867">74.5</cx:pt>
          <cx:pt idx="2868">71</cx:pt>
          <cx:pt idx="2869">65.333333333333329</cx:pt>
          <cx:pt idx="2870">74.5</cx:pt>
          <cx:pt idx="2871">83.25</cx:pt>
          <cx:pt idx="2872">86</cx:pt>
          <cx:pt idx="2873">78</cx:pt>
          <cx:pt idx="2874">81.5</cx:pt>
          <cx:pt idx="2875">79.75</cx:pt>
          <cx:pt idx="2876">88.916666666666671</cx:pt>
          <cx:pt idx="2877">86.583333333333329</cx:pt>
          <cx:pt idx="2878">53.25</cx:pt>
          <cx:pt idx="2879">79.75</cx:pt>
          <cx:pt idx="2880">71</cx:pt>
          <cx:pt idx="2881">60.666666666666664</cx:pt>
          <cx:pt idx="2882">86</cx:pt>
          <cx:pt idx="2883">63.777777777777779</cx:pt>
          <cx:pt idx="2884">68.444444444444443</cx:pt>
          <cx:pt idx="2885">79.75</cx:pt>
          <cx:pt idx="2886">66.888888888888886</cx:pt>
          <cx:pt idx="2887">83.25</cx:pt>
          <cx:pt idx="2888">62.222222222222221</cx:pt>
          <cx:pt idx="2889">85</cx:pt>
          <cx:pt idx="2890">87.75</cx:pt>
          <cx:pt idx="2891">66.888888888888886</cx:pt>
          <cx:pt idx="2892">76.25</cx:pt>
          <cx:pt idx="2893">48</cx:pt>
          <cx:pt idx="2894">87.75</cx:pt>
          <cx:pt idx="2895">57.555555555555557</cx:pt>
          <cx:pt idx="2896">85</cx:pt>
          <cx:pt idx="2897">86.583333333333329</cx:pt>
          <cx:pt idx="2898">72.75</cx:pt>
          <cx:pt idx="2899">38.46153846153846</cx:pt>
          <cx:pt idx="2900">87.166666666666671</cx:pt>
          <cx:pt idx="2901">60.666666666666664</cx:pt>
          <cx:pt idx="2902">83.25</cx:pt>
          <cx:pt idx="2903">70</cx:pt>
          <cx:pt idx="2904">62.222222222222221</cx:pt>
          <cx:pt idx="2905">59.111111111111114</cx:pt>
          <cx:pt idx="2906">71</cx:pt>
          <cx:pt idx="2907">87.166666666666671</cx:pt>
          <cx:pt idx="2908">72.75</cx:pt>
          <cx:pt idx="2909">79.75</cx:pt>
          <cx:pt idx="2910">60.666666666666664</cx:pt>
          <cx:pt idx="2911">56</cx:pt>
          <cx:pt idx="2912">83.25</cx:pt>
          <cx:pt idx="2913">81.5</cx:pt>
          <cx:pt idx="2914">86.583333333333329</cx:pt>
          <cx:pt idx="2915">56</cx:pt>
          <cx:pt idx="2916">66.888888888888886</cx:pt>
          <cx:pt idx="2917">87.166666666666671</cx:pt>
          <cx:pt idx="2918">87.166666666666671</cx:pt>
          <cx:pt idx="2919">74.5</cx:pt>
          <cx:pt idx="2920">78</cx:pt>
          <cx:pt idx="2921">87.75</cx:pt>
          <cx:pt idx="2922">68.444444444444443</cx:pt>
          <cx:pt idx="2923">66.888888888888886</cx:pt>
          <cx:pt idx="2924">87.75</cx:pt>
          <cx:pt idx="2925">66.888888888888886</cx:pt>
          <cx:pt idx="2926">88.916666666666671</cx:pt>
          <cx:pt idx="2927">70</cx:pt>
          <cx:pt idx="2928">71</cx:pt>
          <cx:pt idx="2929">88.916666666666671</cx:pt>
          <cx:pt idx="2930">59.111111111111114</cx:pt>
          <cx:pt idx="2931">71</cx:pt>
          <cx:pt idx="2932">65.333333333333329</cx:pt>
          <cx:pt idx="2933">74.5</cx:pt>
          <cx:pt idx="2934">93.583333333333329</cx:pt>
          <cx:pt idx="2935">38.46153846153846</cx:pt>
          <cx:pt idx="2936">49.75</cx:pt>
          <cx:pt idx="2937">70</cx:pt>
          <cx:pt idx="2938">57.555555555555557</cx:pt>
          <cx:pt idx="2939">62.222222222222221</cx:pt>
          <cx:pt idx="2940">83.25</cx:pt>
          <cx:pt idx="2941">74.5</cx:pt>
          <cx:pt idx="2942">72.75</cx:pt>
          <cx:pt idx="2943">62.222222222222221</cx:pt>
          <cx:pt idx="2944">70</cx:pt>
          <cx:pt idx="2945">70</cx:pt>
          <cx:pt idx="2946">68.444444444444443</cx:pt>
          <cx:pt idx="2947">66.888888888888886</cx:pt>
          <cx:pt idx="2948">85</cx:pt>
          <cx:pt idx="2949">59.111111111111114</cx:pt>
          <cx:pt idx="2950">91.25</cx:pt>
          <cx:pt idx="2951">88.333333333333329</cx:pt>
          <cx:pt idx="2952">74.5</cx:pt>
          <cx:pt idx="2953">81.5</cx:pt>
          <cx:pt idx="2954">90.666666666666671</cx:pt>
          <cx:pt idx="2955">79.75</cx:pt>
          <cx:pt idx="2956">49.75</cx:pt>
          <cx:pt idx="2957">49.75</cx:pt>
          <cx:pt idx="2958">72.75</cx:pt>
          <cx:pt idx="2959">85</cx:pt>
          <cx:pt idx="2960">68.444444444444443</cx:pt>
          <cx:pt idx="2961">62.222222222222221</cx:pt>
          <cx:pt idx="2962">83.25</cx:pt>
          <cx:pt idx="2963">71</cx:pt>
          <cx:pt idx="2964">49.75</cx:pt>
          <cx:pt idx="2965">76.25</cx:pt>
          <cx:pt idx="2966">88.333333333333329</cx:pt>
          <cx:pt idx="2967">72.75</cx:pt>
          <cx:pt idx="2968">59.111111111111114</cx:pt>
          <cx:pt idx="2969">66.888888888888886</cx:pt>
          <cx:pt idx="2970">40</cx:pt>
          <cx:pt idx="2971">59.111111111111114</cx:pt>
          <cx:pt idx="2972">76.25</cx:pt>
          <cx:pt idx="2973">76.25</cx:pt>
          <cx:pt idx="2974">85</cx:pt>
          <cx:pt idx="2975">86</cx:pt>
          <cx:pt idx="2976">63.777777777777779</cx:pt>
          <cx:pt idx="2977">59.111111111111114</cx:pt>
          <cx:pt idx="2978">56</cx:pt>
          <cx:pt idx="2979">48</cx:pt>
          <cx:pt idx="2980">79.75</cx:pt>
          <cx:pt idx="2981">87.166666666666671</cx:pt>
          <cx:pt idx="2982">48</cx:pt>
          <cx:pt idx="2983">79.75</cx:pt>
          <cx:pt idx="2984">90.666666666666671</cx:pt>
          <cx:pt idx="2985">81.5</cx:pt>
          <cx:pt idx="2986">56</cx:pt>
          <cx:pt idx="2987">59.111111111111114</cx:pt>
          <cx:pt idx="2988">68.444444444444443</cx:pt>
          <cx:pt idx="2989">86</cx:pt>
          <cx:pt idx="2990">62.222222222222221</cx:pt>
          <cx:pt idx="2991">55</cx:pt>
          <cx:pt idx="2992">62.222222222222221</cx:pt>
          <cx:pt idx="2993">81.5</cx:pt>
          <cx:pt idx="2994">81.5</cx:pt>
          <cx:pt idx="2995">71</cx:pt>
          <cx:pt idx="2996">76.25</cx:pt>
          <cx:pt idx="2997">38.46153846153846</cx:pt>
          <cx:pt idx="2998">60.666666666666664</cx:pt>
          <cx:pt idx="2999">60.666666666666664</cx:pt>
          <cx:pt idx="3000">78</cx:pt>
          <cx:pt idx="3001">62.222222222222221</cx:pt>
          <cx:pt idx="3002">66.888888888888886</cx:pt>
          <cx:pt idx="3003">62.222222222222221</cx:pt>
          <cx:pt idx="3004">85</cx:pt>
          <cx:pt idx="3005">81.5</cx:pt>
          <cx:pt idx="3006">89.5</cx:pt>
          <cx:pt idx="3007">76.25</cx:pt>
          <cx:pt idx="3008">46.25</cx:pt>
          <cx:pt idx="3009">86.583333333333329</cx:pt>
          <cx:pt idx="3010">44.5</cx:pt>
          <cx:pt idx="3011">65.333333333333329</cx:pt>
          <cx:pt idx="3012">62.222222222222221</cx:pt>
          <cx:pt idx="3013">78</cx:pt>
          <cx:pt idx="3014">89.5</cx:pt>
          <cx:pt idx="3015">74.5</cx:pt>
          <cx:pt idx="3016">49.75</cx:pt>
          <cx:pt idx="3017">79.75</cx:pt>
          <cx:pt idx="3018">35.384615384615387</cx:pt>
          <cx:pt idx="3019">56</cx:pt>
          <cx:pt idx="3020">87.75</cx:pt>
          <cx:pt idx="3021">85</cx:pt>
          <cx:pt idx="3022">66.888888888888886</cx:pt>
          <cx:pt idx="3023">40</cx:pt>
          <cx:pt idx="3024">78</cx:pt>
          <cx:pt idx="3025">66.888888888888886</cx:pt>
          <cx:pt idx="3026">76.25</cx:pt>
          <cx:pt idx="3027">70</cx:pt>
          <cx:pt idx="3028">59.111111111111114</cx:pt>
          <cx:pt idx="3029">68.444444444444443</cx:pt>
          <cx:pt idx="3030">63.777777777777779</cx:pt>
          <cx:pt idx="3031">66.888888888888886</cx:pt>
          <cx:pt idx="3032">86.583333333333329</cx:pt>
          <cx:pt idx="3033">78</cx:pt>
          <cx:pt idx="3034">88.333333333333329</cx:pt>
          <cx:pt idx="3035">91.25</cx:pt>
          <cx:pt idx="3036">65.333333333333329</cx:pt>
          <cx:pt idx="3037">70</cx:pt>
          <cx:pt idx="3038">94.166666666666671</cx:pt>
          <cx:pt idx="3039">56</cx:pt>
          <cx:pt idx="3040">72.75</cx:pt>
          <cx:pt idx="3041">59.111111111111114</cx:pt>
          <cx:pt idx="3042">71</cx:pt>
          <cx:pt idx="3043">48</cx:pt>
          <cx:pt idx="3044">57.555555555555557</cx:pt>
          <cx:pt idx="3045">57.555555555555557</cx:pt>
          <cx:pt idx="3046">76.25</cx:pt>
          <cx:pt idx="3047">65.333333333333329</cx:pt>
          <cx:pt idx="3048">81.5</cx:pt>
          <cx:pt idx="3049">70</cx:pt>
          <cx:pt idx="3050">76.25</cx:pt>
          <cx:pt idx="3051">53.25</cx:pt>
          <cx:pt idx="3052">66.888888888888886</cx:pt>
          <cx:pt idx="3053">65.333333333333329</cx:pt>
          <cx:pt idx="3054">79.75</cx:pt>
          <cx:pt idx="3055">76.25</cx:pt>
          <cx:pt idx="3056">53.25</cx:pt>
          <cx:pt idx="3057">85</cx:pt>
          <cx:pt idx="3058">57.555555555555557</cx:pt>
          <cx:pt idx="3059">74.5</cx:pt>
          <cx:pt idx="3060">92.416666666666671</cx:pt>
          <cx:pt idx="3061">68.444444444444443</cx:pt>
          <cx:pt idx="3062">78</cx:pt>
          <cx:pt idx="3063">81.5</cx:pt>
          <cx:pt idx="3064">78</cx:pt>
          <cx:pt idx="3065">71</cx:pt>
          <cx:pt idx="3066">71</cx:pt>
          <cx:pt idx="3067">68.444444444444443</cx:pt>
          <cx:pt idx="3068">85</cx:pt>
          <cx:pt idx="3069">74.5</cx:pt>
          <cx:pt idx="3070">68.444444444444443</cx:pt>
          <cx:pt idx="3071">71</cx:pt>
          <cx:pt idx="3072">68.444444444444443</cx:pt>
          <cx:pt idx="3073">60.666666666666664</cx:pt>
          <cx:pt idx="3074">59.111111111111114</cx:pt>
          <cx:pt idx="3075">83.25</cx:pt>
          <cx:pt idx="3076">59.111111111111114</cx:pt>
          <cx:pt idx="3077">68.444444444444443</cx:pt>
          <cx:pt idx="3078">70</cx:pt>
          <cx:pt idx="3079">87.166666666666671</cx:pt>
          <cx:pt idx="3080">55</cx:pt>
          <cx:pt idx="3081">63.777777777777779</cx:pt>
          <cx:pt idx="3082">68.444444444444443</cx:pt>
          <cx:pt idx="3083">70</cx:pt>
          <cx:pt idx="3084">71</cx:pt>
          <cx:pt idx="3085">79.75</cx:pt>
          <cx:pt idx="3086">49.75</cx:pt>
          <cx:pt idx="3087">96.5</cx:pt>
          <cx:pt idx="3088">65.333333333333329</cx:pt>
          <cx:pt idx="3089">53.25</cx:pt>
          <cx:pt idx="3090">68.444444444444443</cx:pt>
          <cx:pt idx="3091">87.75</cx:pt>
          <cx:pt idx="3092">68.444444444444443</cx:pt>
          <cx:pt idx="3093">86</cx:pt>
          <cx:pt idx="3094">70</cx:pt>
          <cx:pt idx="3095">48</cx:pt>
          <cx:pt idx="3096">66.888888888888886</cx:pt>
          <cx:pt idx="3097">48</cx:pt>
          <cx:pt idx="3098">68.444444444444443</cx:pt>
          <cx:pt idx="3099">85</cx:pt>
          <cx:pt idx="3100">66.888888888888886</cx:pt>
          <cx:pt idx="3101">87.166666666666671</cx:pt>
          <cx:pt idx="3102">88.916666666666671</cx:pt>
          <cx:pt idx="3103">86</cx:pt>
          <cx:pt idx="3104">57.555555555555557</cx:pt>
          <cx:pt idx="3105">59.111111111111114</cx:pt>
          <cx:pt idx="3106">71</cx:pt>
          <cx:pt idx="3107">72.75</cx:pt>
          <cx:pt idx="3108">56</cx:pt>
          <cx:pt idx="3109">79.75</cx:pt>
          <cx:pt idx="3110">74.5</cx:pt>
          <cx:pt idx="3111">90.083333333333329</cx:pt>
          <cx:pt idx="3112">70</cx:pt>
          <cx:pt idx="3113">57.555555555555557</cx:pt>
          <cx:pt idx="3114">44.5</cx:pt>
          <cx:pt idx="3115">79.75</cx:pt>
          <cx:pt idx="3116">87.75</cx:pt>
          <cx:pt idx="3117">70</cx:pt>
          <cx:pt idx="3118">51.5</cx:pt>
          <cx:pt idx="3119">55</cx:pt>
          <cx:pt idx="3120">56</cx:pt>
          <cx:pt idx="3121">62.222222222222221</cx:pt>
          <cx:pt idx="3122">68.444444444444443</cx:pt>
          <cx:pt idx="3123">63.777777777777779</cx:pt>
          <cx:pt idx="3124">59.111111111111114</cx:pt>
          <cx:pt idx="3125">60.666666666666664</cx:pt>
          <cx:pt idx="3126">49.75</cx:pt>
          <cx:pt idx="3127">70</cx:pt>
          <cx:pt idx="3128">63.777777777777779</cx:pt>
          <cx:pt idx="3129">79.75</cx:pt>
          <cx:pt idx="3130">74.5</cx:pt>
          <cx:pt idx="3131">66.888888888888886</cx:pt>
          <cx:pt idx="3132">88.916666666666671</cx:pt>
          <cx:pt idx="3133">59.111111111111114</cx:pt>
          <cx:pt idx="3134">65.333333333333329</cx:pt>
          <cx:pt idx="3135">74.5</cx:pt>
          <cx:pt idx="3136">66.888888888888886</cx:pt>
          <cx:pt idx="3137">71</cx:pt>
          <cx:pt idx="3138">63.777777777777779</cx:pt>
          <cx:pt idx="3139">71</cx:pt>
          <cx:pt idx="3140">86.583333333333329</cx:pt>
          <cx:pt idx="3141">59.111111111111114</cx:pt>
          <cx:pt idx="3142">74.5</cx:pt>
          <cx:pt idx="3143">59.111111111111114</cx:pt>
          <cx:pt idx="3144">60.666666666666664</cx:pt>
          <cx:pt idx="3145">49.75</cx:pt>
          <cx:pt idx="3146">53.25</cx:pt>
          <cx:pt idx="3147">55</cx:pt>
          <cx:pt idx="3148">83.25</cx:pt>
          <cx:pt idx="3149">70</cx:pt>
          <cx:pt idx="3150">39.230769230769234</cx:pt>
          <cx:pt idx="3151">55</cx:pt>
          <cx:pt idx="3152">68.444444444444443</cx:pt>
          <cx:pt idx="3153">94.166666666666671</cx:pt>
          <cx:pt idx="3154">48</cx:pt>
          <cx:pt idx="3155">85</cx:pt>
          <cx:pt idx="3156">60.666666666666664</cx:pt>
          <cx:pt idx="3157">55</cx:pt>
          <cx:pt idx="3158">66.888888888888886</cx:pt>
          <cx:pt idx="3159">78</cx:pt>
          <cx:pt idx="3160">36.153846153846153</cx:pt>
          <cx:pt idx="3161">59.111111111111114</cx:pt>
          <cx:pt idx="3162">74.5</cx:pt>
          <cx:pt idx="3163">88.916666666666671</cx:pt>
          <cx:pt idx="3164">78</cx:pt>
          <cx:pt idx="3165">76.25</cx:pt>
          <cx:pt idx="3166">89.5</cx:pt>
          <cx:pt idx="3167">83.25</cx:pt>
          <cx:pt idx="3168">51.5</cx:pt>
          <cx:pt idx="3169">44.5</cx:pt>
          <cx:pt idx="3170">72.75</cx:pt>
          <cx:pt idx="3171">63.777777777777779</cx:pt>
          <cx:pt idx="3172">57.555555555555557</cx:pt>
          <cx:pt idx="3173">88.333333333333329</cx:pt>
          <cx:pt idx="3174">87.75</cx:pt>
          <cx:pt idx="3175">66.888888888888886</cx:pt>
          <cx:pt idx="3176">79.75</cx:pt>
          <cx:pt idx="3177">63.777777777777779</cx:pt>
          <cx:pt idx="3178">65.333333333333329</cx:pt>
          <cx:pt idx="3179">57.555555555555557</cx:pt>
          <cx:pt idx="3180">68.444444444444443</cx:pt>
          <cx:pt idx="3181">65.333333333333329</cx:pt>
          <cx:pt idx="3182">63.777777777777779</cx:pt>
          <cx:pt idx="3183">62.222222222222221</cx:pt>
          <cx:pt idx="3184">72.75</cx:pt>
          <cx:pt idx="3185">66.888888888888886</cx:pt>
          <cx:pt idx="3186">71</cx:pt>
          <cx:pt idx="3187">81.5</cx:pt>
          <cx:pt idx="3188">76.25</cx:pt>
          <cx:pt idx="3189">59.111111111111114</cx:pt>
          <cx:pt idx="3190">56</cx:pt>
          <cx:pt idx="3191">88.916666666666671</cx:pt>
          <cx:pt idx="3192">66.888888888888886</cx:pt>
          <cx:pt idx="3193">88.333333333333329</cx:pt>
          <cx:pt idx="3194">59.111111111111114</cx:pt>
          <cx:pt idx="3195">39.230769230769234</cx:pt>
          <cx:pt idx="3196">76.25</cx:pt>
          <cx:pt idx="3197">71</cx:pt>
          <cx:pt idx="3198">76.25</cx:pt>
          <cx:pt idx="3199">72.75</cx:pt>
          <cx:pt idx="3200">76.25</cx:pt>
          <cx:pt idx="3201">63.777777777777779</cx:pt>
          <cx:pt idx="3202">78</cx:pt>
          <cx:pt idx="3203">63.777777777777779</cx:pt>
          <cx:pt idx="3204">62.222222222222221</cx:pt>
          <cx:pt idx="3205">66.888888888888886</cx:pt>
          <cx:pt idx="3206">60.666666666666664</cx:pt>
          <cx:pt idx="3207">49.75</cx:pt>
          <cx:pt idx="3208">90.083333333333329</cx:pt>
          <cx:pt idx="3209">90.666666666666671</cx:pt>
          <cx:pt idx="3210">65.333333333333329</cx:pt>
          <cx:pt idx="3211">87.166666666666671</cx:pt>
          <cx:pt idx="3212">88.333333333333329</cx:pt>
          <cx:pt idx="3213">70</cx:pt>
          <cx:pt idx="3214">78</cx:pt>
          <cx:pt idx="3215">78</cx:pt>
          <cx:pt idx="3216">85</cx:pt>
          <cx:pt idx="3217">60.666666666666664</cx:pt>
          <cx:pt idx="3218">60.666666666666664</cx:pt>
          <cx:pt idx="3219">83.25</cx:pt>
          <cx:pt idx="3220">51.5</cx:pt>
          <cx:pt idx="3221">57.555555555555557</cx:pt>
          <cx:pt idx="3222">93.583333333333329</cx:pt>
          <cx:pt idx="3223">83.25</cx:pt>
          <cx:pt idx="3224">65.333333333333329</cx:pt>
          <cx:pt idx="3225">70</cx:pt>
          <cx:pt idx="3226">55</cx:pt>
          <cx:pt idx="3227">87.75</cx:pt>
          <cx:pt idx="3228">55</cx:pt>
          <cx:pt idx="3229">42.75</cx:pt>
          <cx:pt idx="3230">41</cx:pt>
          <cx:pt idx="3231">78</cx:pt>
          <cx:pt idx="3232">59.111111111111114</cx:pt>
          <cx:pt idx="3233">76.25</cx:pt>
          <cx:pt idx="3234">91.833333333333329</cx:pt>
          <cx:pt idx="3235">91.25</cx:pt>
          <cx:pt idx="3236">86.583333333333329</cx:pt>
          <cx:pt idx="3237">66.888888888888886</cx:pt>
          <cx:pt idx="3238">88.916666666666671</cx:pt>
          <cx:pt idx="3239">66.888888888888886</cx:pt>
          <cx:pt idx="3240">48</cx:pt>
          <cx:pt idx="3241">41</cx:pt>
          <cx:pt idx="3242">70</cx:pt>
          <cx:pt idx="3243">88.333333333333329</cx:pt>
          <cx:pt idx="3244">78</cx:pt>
          <cx:pt idx="3245">70</cx:pt>
          <cx:pt idx="3246">57.555555555555557</cx:pt>
          <cx:pt idx="3247">65.333333333333329</cx:pt>
          <cx:pt idx="3248">66.888888888888886</cx:pt>
          <cx:pt idx="3249">93.583333333333329</cx:pt>
          <cx:pt idx="3250">59.111111111111114</cx:pt>
          <cx:pt idx="3251">65.333333333333329</cx:pt>
          <cx:pt idx="3252">55</cx:pt>
          <cx:pt idx="3253">81.5</cx:pt>
          <cx:pt idx="3254">70</cx:pt>
          <cx:pt idx="3255">62.222222222222221</cx:pt>
          <cx:pt idx="3256">87.166666666666671</cx:pt>
          <cx:pt idx="3257">70</cx:pt>
          <cx:pt idx="3258">55</cx:pt>
          <cx:pt idx="3259">68.444444444444443</cx:pt>
          <cx:pt idx="3260">78</cx:pt>
          <cx:pt idx="3261">60.666666666666664</cx:pt>
          <cx:pt idx="3262">76.25</cx:pt>
          <cx:pt idx="3263">74.5</cx:pt>
          <cx:pt idx="3264">79.75</cx:pt>
          <cx:pt idx="3265">63.777777777777779</cx:pt>
          <cx:pt idx="3266">87.75</cx:pt>
          <cx:pt idx="3267">56</cx:pt>
          <cx:pt idx="3268">63.777777777777779</cx:pt>
          <cx:pt idx="3269">72.75</cx:pt>
          <cx:pt idx="3270">85</cx:pt>
          <cx:pt idx="3271">72.75</cx:pt>
          <cx:pt idx="3272">65.333333333333329</cx:pt>
          <cx:pt idx="3273">48</cx:pt>
          <cx:pt idx="3274">79.75</cx:pt>
          <cx:pt idx="3275">63.777777777777779</cx:pt>
          <cx:pt idx="3276">71</cx:pt>
          <cx:pt idx="3277">70</cx:pt>
          <cx:pt idx="3278">51.5</cx:pt>
          <cx:pt idx="3279">66.888888888888886</cx:pt>
          <cx:pt idx="3280">72.75</cx:pt>
          <cx:pt idx="3281">93</cx:pt>
          <cx:pt idx="3282">70</cx:pt>
          <cx:pt idx="3283">53.25</cx:pt>
          <cx:pt idx="3284">66.888888888888886</cx:pt>
          <cx:pt idx="3285">72.75</cx:pt>
          <cx:pt idx="3286">65.333333333333329</cx:pt>
          <cx:pt idx="3287">78</cx:pt>
          <cx:pt idx="3288">60.666666666666664</cx:pt>
          <cx:pt idx="3289">78</cx:pt>
          <cx:pt idx="3290">66.888888888888886</cx:pt>
          <cx:pt idx="3291">68.444444444444443</cx:pt>
          <cx:pt idx="3292">65.333333333333329</cx:pt>
          <cx:pt idx="3293">92.416666666666671</cx:pt>
          <cx:pt idx="3294">78</cx:pt>
          <cx:pt idx="3295">93</cx:pt>
          <cx:pt idx="3296">56</cx:pt>
          <cx:pt idx="3297">62.222222222222221</cx:pt>
          <cx:pt idx="3298">68.444444444444443</cx:pt>
          <cx:pt idx="3299">87.75</cx:pt>
          <cx:pt idx="3300">70</cx:pt>
          <cx:pt idx="3301">65.333333333333329</cx:pt>
          <cx:pt idx="3302">71</cx:pt>
          <cx:pt idx="3303">74.5</cx:pt>
          <cx:pt idx="3304">66.888888888888886</cx:pt>
          <cx:pt idx="3305">88.333333333333329</cx:pt>
          <cx:pt idx="3306">79.75</cx:pt>
          <cx:pt idx="3307">74.5</cx:pt>
          <cx:pt idx="3308">86</cx:pt>
          <cx:pt idx="3309">53.25</cx:pt>
          <cx:pt idx="3310">55</cx:pt>
          <cx:pt idx="3311">68.444444444444443</cx:pt>
          <cx:pt idx="3312">56</cx:pt>
          <cx:pt idx="3313">68.444444444444443</cx:pt>
          <cx:pt idx="3314">89.5</cx:pt>
          <cx:pt idx="3315">83.25</cx:pt>
          <cx:pt idx="3316">72.75</cx:pt>
          <cx:pt idx="3317">60.666666666666664</cx:pt>
          <cx:pt idx="3318">68.444444444444443</cx:pt>
          <cx:pt idx="3319">42.75</cx:pt>
          <cx:pt idx="3320">70</cx:pt>
          <cx:pt idx="3321">85</cx:pt>
          <cx:pt idx="3322">56</cx:pt>
          <cx:pt idx="3323">79.75</cx:pt>
          <cx:pt idx="3324">53.25</cx:pt>
          <cx:pt idx="3325">74.5</cx:pt>
          <cx:pt idx="3326">41</cx:pt>
          <cx:pt idx="3327">44.5</cx:pt>
          <cx:pt idx="3328">83.25</cx:pt>
          <cx:pt idx="3329">74.5</cx:pt>
          <cx:pt idx="3330">68.444444444444443</cx:pt>
          <cx:pt idx="3331">63.777777777777779</cx:pt>
          <cx:pt idx="3332">57.555555555555557</cx:pt>
          <cx:pt idx="3333">41</cx:pt>
          <cx:pt idx="3334">78</cx:pt>
          <cx:pt idx="3335">71</cx:pt>
          <cx:pt idx="3336">63.777777777777779</cx:pt>
          <cx:pt idx="3337">74.5</cx:pt>
          <cx:pt idx="3338">71</cx:pt>
          <cx:pt idx="3339">51.5</cx:pt>
          <cx:pt idx="3340">87.75</cx:pt>
          <cx:pt idx="3341">74.5</cx:pt>
          <cx:pt idx="3342">87.166666666666671</cx:pt>
          <cx:pt idx="3343">87.75</cx:pt>
          <cx:pt idx="3344">78</cx:pt>
          <cx:pt idx="3345">83.25</cx:pt>
          <cx:pt idx="3346">78</cx:pt>
          <cx:pt idx="3347">57.555555555555557</cx:pt>
          <cx:pt idx="3348">87.166666666666671</cx:pt>
          <cx:pt idx="3349">66.888888888888886</cx:pt>
          <cx:pt idx="3350">68.444444444444443</cx:pt>
          <cx:pt idx="3351">87.166666666666671</cx:pt>
          <cx:pt idx="3352">79.75</cx:pt>
          <cx:pt idx="3353">87.166666666666671</cx:pt>
          <cx:pt idx="3354">63.777777777777779</cx:pt>
          <cx:pt idx="3355">70</cx:pt>
          <cx:pt idx="3356">78</cx:pt>
          <cx:pt idx="3357">87.75</cx:pt>
          <cx:pt idx="3358">63.777777777777779</cx:pt>
          <cx:pt idx="3359">65.333333333333329</cx:pt>
          <cx:pt idx="3360">78</cx:pt>
          <cx:pt idx="3361">71</cx:pt>
          <cx:pt idx="3362">60.666666666666664</cx:pt>
          <cx:pt idx="3363">72.75</cx:pt>
          <cx:pt idx="3364">81.5</cx:pt>
          <cx:pt idx="3365">83.25</cx:pt>
          <cx:pt idx="3366">70</cx:pt>
          <cx:pt idx="3367">66.888888888888886</cx:pt>
          <cx:pt idx="3368">88.333333333333329</cx:pt>
          <cx:pt idx="3369">60.666666666666664</cx:pt>
          <cx:pt idx="3370">72.75</cx:pt>
          <cx:pt idx="3371">83.25</cx:pt>
          <cx:pt idx="3372">68.444444444444443</cx:pt>
          <cx:pt idx="3373">71</cx:pt>
          <cx:pt idx="3374">76.25</cx:pt>
          <cx:pt idx="3375">76.25</cx:pt>
          <cx:pt idx="3376">56</cx:pt>
          <cx:pt idx="3377">66.888888888888886</cx:pt>
          <cx:pt idx="3378">70</cx:pt>
          <cx:pt idx="3379">87.75</cx:pt>
          <cx:pt idx="3380">87.166666666666671</cx:pt>
          <cx:pt idx="3381">56</cx:pt>
          <cx:pt idx="3382">57.555555555555557</cx:pt>
          <cx:pt idx="3383">71</cx:pt>
          <cx:pt idx="3384">81.5</cx:pt>
          <cx:pt idx="3385">62.222222222222221</cx:pt>
          <cx:pt idx="3386">71</cx:pt>
          <cx:pt idx="3387">57.555555555555557</cx:pt>
          <cx:pt idx="3388">87.75</cx:pt>
          <cx:pt idx="3389">63.777777777777779</cx:pt>
          <cx:pt idx="3390">49.75</cx:pt>
          <cx:pt idx="3391">72.75</cx:pt>
          <cx:pt idx="3392">79.75</cx:pt>
          <cx:pt idx="3393">81.5</cx:pt>
          <cx:pt idx="3394">78</cx:pt>
          <cx:pt idx="3395">87.166666666666671</cx:pt>
          <cx:pt idx="3396">87.166666666666671</cx:pt>
          <cx:pt idx="3397">60.666666666666664</cx:pt>
          <cx:pt idx="3398">62.222222222222221</cx:pt>
          <cx:pt idx="3399">79.75</cx:pt>
          <cx:pt idx="3400">70</cx:pt>
          <cx:pt idx="3401">90.666666666666671</cx:pt>
          <cx:pt idx="3402">86.583333333333329</cx:pt>
          <cx:pt idx="3403">66.888888888888886</cx:pt>
          <cx:pt idx="3404">88.916666666666671</cx:pt>
          <cx:pt idx="3405">65.333333333333329</cx:pt>
          <cx:pt idx="3406">40</cx:pt>
          <cx:pt idx="3407">60.666666666666664</cx:pt>
          <cx:pt idx="3408">86.583333333333329</cx:pt>
          <cx:pt idx="3409">78</cx:pt>
          <cx:pt idx="3410">70</cx:pt>
          <cx:pt idx="3411">76.25</cx:pt>
          <cx:pt idx="3412">70</cx:pt>
          <cx:pt idx="3413">65.333333333333329</cx:pt>
          <cx:pt idx="3414">81.5</cx:pt>
          <cx:pt idx="3415">87.75</cx:pt>
          <cx:pt idx="3416">53.25</cx:pt>
          <cx:pt idx="3417">88.333333333333329</cx:pt>
          <cx:pt idx="3418">88.333333333333329</cx:pt>
          <cx:pt idx="3419">79.75</cx:pt>
          <cx:pt idx="3420">90.083333333333329</cx:pt>
          <cx:pt idx="3421">87.75</cx:pt>
          <cx:pt idx="3422">79.75</cx:pt>
          <cx:pt idx="3423">86.583333333333329</cx:pt>
          <cx:pt idx="3424">62.222222222222221</cx:pt>
          <cx:pt idx="3425">71</cx:pt>
          <cx:pt idx="3426">53.25</cx:pt>
          <cx:pt idx="3427">87.75</cx:pt>
          <cx:pt idx="3428">90.083333333333329</cx:pt>
          <cx:pt idx="3429">74.5</cx:pt>
          <cx:pt idx="3430">81.5</cx:pt>
          <cx:pt idx="3431">76.25</cx:pt>
          <cx:pt idx="3432">68.444444444444443</cx:pt>
          <cx:pt idx="3433">70</cx:pt>
          <cx:pt idx="3434">86</cx:pt>
          <cx:pt idx="3435">70</cx:pt>
          <cx:pt idx="3436">48</cx:pt>
          <cx:pt idx="3437">74.5</cx:pt>
          <cx:pt idx="3438">91.25</cx:pt>
          <cx:pt idx="3439">66.888888888888886</cx:pt>
          <cx:pt idx="3440">83.25</cx:pt>
          <cx:pt idx="3441">59.111111111111114</cx:pt>
          <cx:pt idx="3442">57.555555555555557</cx:pt>
          <cx:pt idx="3443">60.666666666666664</cx:pt>
          <cx:pt idx="3444">81.5</cx:pt>
          <cx:pt idx="3445">55</cx:pt>
          <cx:pt idx="3446">72.75</cx:pt>
          <cx:pt idx="3447">71</cx:pt>
          <cx:pt idx="3448">76.25</cx:pt>
          <cx:pt idx="3449">78</cx:pt>
          <cx:pt idx="3450">87.75</cx:pt>
          <cx:pt idx="3451">55</cx:pt>
          <cx:pt idx="3452">60.666666666666664</cx:pt>
          <cx:pt idx="3453">66.888888888888886</cx:pt>
          <cx:pt idx="3454">44.5</cx:pt>
          <cx:pt idx="3455">79.75</cx:pt>
          <cx:pt idx="3456">72.75</cx:pt>
          <cx:pt idx="3457">88.333333333333329</cx:pt>
          <cx:pt idx="3458">74.5</cx:pt>
          <cx:pt idx="3459">71</cx:pt>
          <cx:pt idx="3460">81.5</cx:pt>
          <cx:pt idx="3461">62.222222222222221</cx:pt>
          <cx:pt idx="3462">55</cx:pt>
          <cx:pt idx="3463">85</cx:pt>
          <cx:pt idx="3464">78</cx:pt>
          <cx:pt idx="3465">85</cx:pt>
          <cx:pt idx="3466">63.777777777777779</cx:pt>
          <cx:pt idx="3467">90.083333333333329</cx:pt>
          <cx:pt idx="3468">60.666666666666664</cx:pt>
          <cx:pt idx="3469">83.25</cx:pt>
          <cx:pt idx="3470">57.555555555555557</cx:pt>
          <cx:pt idx="3471">71</cx:pt>
          <cx:pt idx="3472">66.888888888888886</cx:pt>
          <cx:pt idx="3473">76.25</cx:pt>
          <cx:pt idx="3474">62.222222222222221</cx:pt>
          <cx:pt idx="3475">87.75</cx:pt>
          <cx:pt idx="3476">66.888888888888886</cx:pt>
          <cx:pt idx="3477">78</cx:pt>
          <cx:pt idx="3478">63.777777777777779</cx:pt>
          <cx:pt idx="3479">90.083333333333329</cx:pt>
          <cx:pt idx="3480">66.888888888888886</cx:pt>
          <cx:pt idx="3481">71</cx:pt>
          <cx:pt idx="3482">85</cx:pt>
          <cx:pt idx="3483">57.555555555555557</cx:pt>
          <cx:pt idx="3484">90.666666666666671</cx:pt>
          <cx:pt idx="3485">71</cx:pt>
          <cx:pt idx="3486">70</cx:pt>
          <cx:pt idx="3487">79.75</cx:pt>
          <cx:pt idx="3488">70</cx:pt>
          <cx:pt idx="3489">66.888888888888886</cx:pt>
          <cx:pt idx="3490">93.583333333333329</cx:pt>
          <cx:pt idx="3491">62.222222222222221</cx:pt>
          <cx:pt idx="3492">71</cx:pt>
          <cx:pt idx="3493">78</cx:pt>
          <cx:pt idx="3494">60.666666666666664</cx:pt>
          <cx:pt idx="3495">60.666666666666664</cx:pt>
          <cx:pt idx="3496">63.777777777777779</cx:pt>
          <cx:pt idx="3497">65.333333333333329</cx:pt>
          <cx:pt idx="3498">74.5</cx:pt>
          <cx:pt idx="3499">68.444444444444443</cx:pt>
          <cx:pt idx="3500">66.888888888888886</cx:pt>
          <cx:pt idx="3501">59.111111111111114</cx:pt>
          <cx:pt idx="3502">79.75</cx:pt>
          <cx:pt idx="3503">48</cx:pt>
          <cx:pt idx="3504">44.5</cx:pt>
          <cx:pt idx="3505">65.333333333333329</cx:pt>
          <cx:pt idx="3506">53.25</cx:pt>
          <cx:pt idx="3507">59.111111111111114</cx:pt>
          <cx:pt idx="3508">72.75</cx:pt>
          <cx:pt idx="3509">65.333333333333329</cx:pt>
          <cx:pt idx="3510">76.25</cx:pt>
          <cx:pt idx="3511">70</cx:pt>
          <cx:pt idx="3512">60.666666666666664</cx:pt>
          <cx:pt idx="3513">87.166666666666671</cx:pt>
          <cx:pt idx="3514">87.166666666666671</cx:pt>
          <cx:pt idx="3515">76.25</cx:pt>
          <cx:pt idx="3516">63.777777777777779</cx:pt>
          <cx:pt idx="3517">86</cx:pt>
          <cx:pt idx="3518">81.5</cx:pt>
          <cx:pt idx="3519">57.555555555555557</cx:pt>
          <cx:pt idx="3520">72.75</cx:pt>
          <cx:pt idx="3521">63.777777777777779</cx:pt>
          <cx:pt idx="3522">74.5</cx:pt>
          <cx:pt idx="3523">81.5</cx:pt>
          <cx:pt idx="3524">32.307692307692307</cx:pt>
          <cx:pt idx="3525">51.5</cx:pt>
          <cx:pt idx="3526">71</cx:pt>
          <cx:pt idx="3527">72.75</cx:pt>
          <cx:pt idx="3528">81.5</cx:pt>
          <cx:pt idx="3529">57.555555555555557</cx:pt>
          <cx:pt idx="3530">68.444444444444443</cx:pt>
          <cx:pt idx="3531">74.5</cx:pt>
          <cx:pt idx="3532">87.166666666666671</cx:pt>
          <cx:pt idx="3533">81.5</cx:pt>
          <cx:pt idx="3534">68.444444444444443</cx:pt>
          <cx:pt idx="3535">60.666666666666664</cx:pt>
          <cx:pt idx="3536">86</cx:pt>
          <cx:pt idx="3537">79.75</cx:pt>
          <cx:pt idx="3538">70</cx:pt>
          <cx:pt idx="3539">32.307692307692307</cx:pt>
          <cx:pt idx="3540">53.25</cx:pt>
          <cx:pt idx="3541">56</cx:pt>
          <cx:pt idx="3542">51.5</cx:pt>
          <cx:pt idx="3543">76.25</cx:pt>
          <cx:pt idx="3544">74.5</cx:pt>
          <cx:pt idx="3545">68.444444444444443</cx:pt>
          <cx:pt idx="3546">81.5</cx:pt>
          <cx:pt idx="3547">83.25</cx:pt>
          <cx:pt idx="3548">63.777777777777779</cx:pt>
          <cx:pt idx="3549">90.083333333333329</cx:pt>
          <cx:pt idx="3550">66.888888888888886</cx:pt>
          <cx:pt idx="3551">60.666666666666664</cx:pt>
          <cx:pt idx="3552">86.583333333333329</cx:pt>
          <cx:pt idx="3553">72.75</cx:pt>
          <cx:pt idx="3554">62.222222222222221</cx:pt>
          <cx:pt idx="3555">59.111111111111114</cx:pt>
          <cx:pt idx="3556">86</cx:pt>
          <cx:pt idx="3557">87.166666666666671</cx:pt>
          <cx:pt idx="3558">87.75</cx:pt>
          <cx:pt idx="3559">63.777777777777779</cx:pt>
          <cx:pt idx="3560">60.666666666666664</cx:pt>
          <cx:pt idx="3561">65.333333333333329</cx:pt>
          <cx:pt idx="3562">62.222222222222221</cx:pt>
          <cx:pt idx="3563">65.333333333333329</cx:pt>
          <cx:pt idx="3564">81.5</cx:pt>
          <cx:pt idx="3565">78</cx:pt>
          <cx:pt idx="3566">83.25</cx:pt>
          <cx:pt idx="3567">65.333333333333329</cx:pt>
          <cx:pt idx="3568">56</cx:pt>
          <cx:pt idx="3569">66.888888888888886</cx:pt>
          <cx:pt idx="3570">68.444444444444443</cx:pt>
          <cx:pt idx="3571">79.75</cx:pt>
          <cx:pt idx="3572">62.222222222222221</cx:pt>
          <cx:pt idx="3573">68.444444444444443</cx:pt>
          <cx:pt idx="3574">62.222222222222221</cx:pt>
          <cx:pt idx="3575">72.75</cx:pt>
          <cx:pt idx="3576">55</cx:pt>
          <cx:pt idx="3577">59.111111111111114</cx:pt>
          <cx:pt idx="3578">81.5</cx:pt>
          <cx:pt idx="3579">63.777777777777779</cx:pt>
          <cx:pt idx="3580">78</cx:pt>
          <cx:pt idx="3581">72.75</cx:pt>
          <cx:pt idx="3582">86</cx:pt>
          <cx:pt idx="3583">76.25</cx:pt>
          <cx:pt idx="3584">74.5</cx:pt>
          <cx:pt idx="3585">56</cx:pt>
          <cx:pt idx="3586">59.111111111111114</cx:pt>
          <cx:pt idx="3587">71</cx:pt>
          <cx:pt idx="3588">62.222222222222221</cx:pt>
          <cx:pt idx="3589">39.230769230769234</cx:pt>
          <cx:pt idx="3590">72.75</cx:pt>
          <cx:pt idx="3591">81.5</cx:pt>
          <cx:pt idx="3592">55</cx:pt>
          <cx:pt idx="3593">76.25</cx:pt>
          <cx:pt idx="3594">41</cx:pt>
          <cx:pt idx="3595">87.166666666666671</cx:pt>
          <cx:pt idx="3596">79.75</cx:pt>
          <cx:pt idx="3597">76.25</cx:pt>
          <cx:pt idx="3598">83.25</cx:pt>
          <cx:pt idx="3599">83.25</cx:pt>
          <cx:pt idx="3600">87.75</cx:pt>
          <cx:pt idx="3601">74.5</cx:pt>
          <cx:pt idx="3602">88.333333333333329</cx:pt>
          <cx:pt idx="3603">37.692307692307693</cx:pt>
          <cx:pt idx="3604">70</cx:pt>
          <cx:pt idx="3605">48</cx:pt>
          <cx:pt idx="3606">56</cx:pt>
          <cx:pt idx="3607">88.333333333333329</cx:pt>
          <cx:pt idx="3608">46.25</cx:pt>
          <cx:pt idx="3609">85</cx:pt>
          <cx:pt idx="3610">72.75</cx:pt>
          <cx:pt idx="3611">66.888888888888886</cx:pt>
          <cx:pt idx="3612">60.666666666666664</cx:pt>
          <cx:pt idx="3613">76.25</cx:pt>
          <cx:pt idx="3614">46.25</cx:pt>
          <cx:pt idx="3615">90.666666666666671</cx:pt>
          <cx:pt idx="3616">70</cx:pt>
          <cx:pt idx="3617">79.75</cx:pt>
          <cx:pt idx="3618">90.083333333333329</cx:pt>
          <cx:pt idx="3619">72.75</cx:pt>
          <cx:pt idx="3620">87.166666666666671</cx:pt>
          <cx:pt idx="3621">70</cx:pt>
          <cx:pt idx="3622">81.5</cx:pt>
          <cx:pt idx="3623">62.222222222222221</cx:pt>
          <cx:pt idx="3624">53.25</cx:pt>
          <cx:pt idx="3625">65.333333333333329</cx:pt>
          <cx:pt idx="3626">81.5</cx:pt>
          <cx:pt idx="3627">86.583333333333329</cx:pt>
          <cx:pt idx="3628">72.75</cx:pt>
          <cx:pt idx="3629">88.333333333333329</cx:pt>
          <cx:pt idx="3630">76.25</cx:pt>
          <cx:pt idx="3631">66.888888888888886</cx:pt>
          <cx:pt idx="3632">87.166666666666671</cx:pt>
          <cx:pt idx="3633">78</cx:pt>
          <cx:pt idx="3634">79.75</cx:pt>
          <cx:pt idx="3635">83.25</cx:pt>
          <cx:pt idx="3636">49.75</cx:pt>
          <cx:pt idx="3637">48</cx:pt>
          <cx:pt idx="3638">68.444444444444443</cx:pt>
          <cx:pt idx="3639">76.25</cx:pt>
          <cx:pt idx="3640">55</cx:pt>
          <cx:pt idx="3641">60.666666666666664</cx:pt>
          <cx:pt idx="3642">59.111111111111114</cx:pt>
          <cx:pt idx="3643">90.666666666666671</cx:pt>
          <cx:pt idx="3644">41</cx:pt>
          <cx:pt idx="3645">87.166666666666671</cx:pt>
          <cx:pt idx="3646">70</cx:pt>
          <cx:pt idx="3647">68.444444444444443</cx:pt>
          <cx:pt idx="3648">76.25</cx:pt>
          <cx:pt idx="3649">86</cx:pt>
          <cx:pt idx="3650">60.666666666666664</cx:pt>
          <cx:pt idx="3651">88.916666666666671</cx:pt>
          <cx:pt idx="3652">81.5</cx:pt>
          <cx:pt idx="3653">59.111111111111114</cx:pt>
          <cx:pt idx="3654">85</cx:pt>
          <cx:pt idx="3655">68.444444444444443</cx:pt>
          <cx:pt idx="3656">85</cx:pt>
          <cx:pt idx="3657">93.583333333333329</cx:pt>
          <cx:pt idx="3658">68.444444444444443</cx:pt>
          <cx:pt idx="3659">89.5</cx:pt>
          <cx:pt idx="3660">85</cx:pt>
          <cx:pt idx="3661">87.75</cx:pt>
          <cx:pt idx="3662">59.111111111111114</cx:pt>
          <cx:pt idx="3663">83.25</cx:pt>
          <cx:pt idx="3664">53.25</cx:pt>
          <cx:pt idx="3665">56</cx:pt>
          <cx:pt idx="3666">63.777777777777779</cx:pt>
          <cx:pt idx="3667">51.5</cx:pt>
          <cx:pt idx="3668">88.333333333333329</cx:pt>
          <cx:pt idx="3669">78</cx:pt>
          <cx:pt idx="3670">88.916666666666671</cx:pt>
          <cx:pt idx="3671">72.75</cx:pt>
          <cx:pt idx="3672">74.5</cx:pt>
          <cx:pt idx="3673">87.75</cx:pt>
          <cx:pt idx="3674">60.666666666666664</cx:pt>
          <cx:pt idx="3675">51.5</cx:pt>
          <cx:pt idx="3676">87.75</cx:pt>
          <cx:pt idx="3677">56</cx:pt>
          <cx:pt idx="3678">85</cx:pt>
          <cx:pt idx="3679">83.25</cx:pt>
          <cx:pt idx="3680">56</cx:pt>
          <cx:pt idx="3681">51.5</cx:pt>
          <cx:pt idx="3682">57.555555555555557</cx:pt>
          <cx:pt idx="3683">71</cx:pt>
          <cx:pt idx="3684">44.5</cx:pt>
          <cx:pt idx="3685">70</cx:pt>
          <cx:pt idx="3686">59.111111111111114</cx:pt>
          <cx:pt idx="3687">60.666666666666664</cx:pt>
          <cx:pt idx="3688">42.75</cx:pt>
          <cx:pt idx="3689">65.333333333333329</cx:pt>
          <cx:pt idx="3690">68.444444444444443</cx:pt>
          <cx:pt idx="3691">60.666666666666664</cx:pt>
          <cx:pt idx="3692">79.75</cx:pt>
          <cx:pt idx="3693">44.5</cx:pt>
          <cx:pt idx="3694">63.777777777777779</cx:pt>
          <cx:pt idx="3695">68.444444444444443</cx:pt>
          <cx:pt idx="3696">85</cx:pt>
          <cx:pt idx="3697">71</cx:pt>
          <cx:pt idx="3698">62.222222222222221</cx:pt>
          <cx:pt idx="3699">85</cx:pt>
          <cx:pt idx="3700">66.888888888888886</cx:pt>
          <cx:pt idx="3701">46.25</cx:pt>
          <cx:pt idx="3702">88.916666666666671</cx:pt>
          <cx:pt idx="3703">90.666666666666671</cx:pt>
          <cx:pt idx="3704">88.333333333333329</cx:pt>
          <cx:pt idx="3705">87.166666666666671</cx:pt>
          <cx:pt idx="3706">89.5</cx:pt>
          <cx:pt idx="3707">88.333333333333329</cx:pt>
          <cx:pt idx="3708">79.75</cx:pt>
          <cx:pt idx="3709">68.444444444444443</cx:pt>
          <cx:pt idx="3710">66.888888888888886</cx:pt>
          <cx:pt idx="3711">55</cx:pt>
          <cx:pt idx="3712">83.25</cx:pt>
          <cx:pt idx="3713">86</cx:pt>
          <cx:pt idx="3714">70</cx:pt>
          <cx:pt idx="3715">66.888888888888886</cx:pt>
          <cx:pt idx="3716">62.222222222222221</cx:pt>
          <cx:pt idx="3717">66.888888888888886</cx:pt>
          <cx:pt idx="3718">42.75</cx:pt>
          <cx:pt idx="3719">55</cx:pt>
          <cx:pt idx="3720">56</cx:pt>
          <cx:pt idx="3721">65.333333333333329</cx:pt>
          <cx:pt idx="3722">88.333333333333329</cx:pt>
          <cx:pt idx="3723">76.25</cx:pt>
          <cx:pt idx="3724">68.444444444444443</cx:pt>
          <cx:pt idx="3725">51.5</cx:pt>
          <cx:pt idx="3726">53.25</cx:pt>
          <cx:pt idx="3727">48</cx:pt>
          <cx:pt idx="3728">62.222222222222221</cx:pt>
          <cx:pt idx="3729">66.888888888888886</cx:pt>
          <cx:pt idx="3730">86</cx:pt>
          <cx:pt idx="3731">44.5</cx:pt>
          <cx:pt idx="3732">71</cx:pt>
          <cx:pt idx="3733">42.75</cx:pt>
          <cx:pt idx="3734">74.5</cx:pt>
          <cx:pt idx="3735">76.25</cx:pt>
          <cx:pt idx="3736">63.777777777777779</cx:pt>
          <cx:pt idx="3737">65.333333333333329</cx:pt>
          <cx:pt idx="3738">53.25</cx:pt>
          <cx:pt idx="3739">71</cx:pt>
          <cx:pt idx="3740">78</cx:pt>
          <cx:pt idx="3741">70</cx:pt>
          <cx:pt idx="3742">79.75</cx:pt>
          <cx:pt idx="3743">72.75</cx:pt>
          <cx:pt idx="3744">55</cx:pt>
          <cx:pt idx="3745">62.222222222222221</cx:pt>
          <cx:pt idx="3746">91.833333333333329</cx:pt>
          <cx:pt idx="3747">79.75</cx:pt>
          <cx:pt idx="3748">51.5</cx:pt>
          <cx:pt idx="3749">86</cx:pt>
          <cx:pt idx="3750">60.666666666666664</cx:pt>
          <cx:pt idx="3751">76.25</cx:pt>
          <cx:pt idx="3752">41</cx:pt>
          <cx:pt idx="3753">62.222222222222221</cx:pt>
          <cx:pt idx="3754">53.25</cx:pt>
          <cx:pt idx="3755">63.777777777777779</cx:pt>
          <cx:pt idx="3756">83.25</cx:pt>
          <cx:pt idx="3757">46.25</cx:pt>
          <cx:pt idx="3758">78</cx:pt>
          <cx:pt idx="3759">71</cx:pt>
          <cx:pt idx="3760">68.444444444444443</cx:pt>
          <cx:pt idx="3761">86</cx:pt>
          <cx:pt idx="3762">71</cx:pt>
          <cx:pt idx="3763">76.25</cx:pt>
          <cx:pt idx="3764">63.777777777777779</cx:pt>
          <cx:pt idx="3765">72.75</cx:pt>
          <cx:pt idx="3766">88.333333333333329</cx:pt>
          <cx:pt idx="3767">59.111111111111114</cx:pt>
          <cx:pt idx="3768">56</cx:pt>
          <cx:pt idx="3769">74.5</cx:pt>
          <cx:pt idx="3770">83.25</cx:pt>
          <cx:pt idx="3771">63.777777777777779</cx:pt>
          <cx:pt idx="3772">76.25</cx:pt>
          <cx:pt idx="3773">60.666666666666664</cx:pt>
          <cx:pt idx="3774">83.25</cx:pt>
          <cx:pt idx="3775">81.5</cx:pt>
          <cx:pt idx="3776">71</cx:pt>
          <cx:pt idx="3777">60.666666666666664</cx:pt>
          <cx:pt idx="3778">85</cx:pt>
          <cx:pt idx="3779">53.25</cx:pt>
          <cx:pt idx="3780">74.5</cx:pt>
          <cx:pt idx="3781">35.384615384615387</cx:pt>
          <cx:pt idx="3782">88.916666666666671</cx:pt>
          <cx:pt idx="3783">81.5</cx:pt>
          <cx:pt idx="3784">63.777777777777779</cx:pt>
          <cx:pt idx="3785">86</cx:pt>
          <cx:pt idx="3786">83.25</cx:pt>
          <cx:pt idx="3787">57.555555555555557</cx:pt>
          <cx:pt idx="3788">65.333333333333329</cx:pt>
          <cx:pt idx="3789">66.888888888888886</cx:pt>
          <cx:pt idx="3790">90.083333333333329</cx:pt>
          <cx:pt idx="3791">60.666666666666664</cx:pt>
          <cx:pt idx="3792">88.333333333333329</cx:pt>
          <cx:pt idx="3793">59.111111111111114</cx:pt>
          <cx:pt idx="3794">57.555555555555557</cx:pt>
          <cx:pt idx="3795">81.5</cx:pt>
          <cx:pt idx="3796">71</cx:pt>
          <cx:pt idx="3797">76.25</cx:pt>
          <cx:pt idx="3798">59.111111111111114</cx:pt>
          <cx:pt idx="3799">86</cx:pt>
          <cx:pt idx="3800">66.888888888888886</cx:pt>
          <cx:pt idx="3801">71</cx:pt>
          <cx:pt idx="3802">70</cx:pt>
          <cx:pt idx="3803">74.5</cx:pt>
          <cx:pt idx="3804">74.5</cx:pt>
          <cx:pt idx="3805">72.75</cx:pt>
          <cx:pt idx="3806">63.777777777777779</cx:pt>
          <cx:pt idx="3807">72.75</cx:pt>
          <cx:pt idx="3808">74.5</cx:pt>
          <cx:pt idx="3809">68.444444444444443</cx:pt>
          <cx:pt idx="3810">76.25</cx:pt>
          <cx:pt idx="3811">76.25</cx:pt>
          <cx:pt idx="3812">51.5</cx:pt>
          <cx:pt idx="3813">86</cx:pt>
          <cx:pt idx="3814">74.5</cx:pt>
          <cx:pt idx="3815">55</cx:pt>
          <cx:pt idx="3816">53.25</cx:pt>
          <cx:pt idx="3817">59.111111111111114</cx:pt>
          <cx:pt idx="3818">62.222222222222221</cx:pt>
          <cx:pt idx="3819">85</cx:pt>
          <cx:pt idx="3820">92.416666666666671</cx:pt>
          <cx:pt idx="3821">48</cx:pt>
          <cx:pt idx="3822">56</cx:pt>
          <cx:pt idx="3823">37.692307692307693</cx:pt>
          <cx:pt idx="3824">48</cx:pt>
          <cx:pt idx="3825">81.5</cx:pt>
          <cx:pt idx="3826">85</cx:pt>
          <cx:pt idx="3827">66.888888888888886</cx:pt>
          <cx:pt idx="3828">87.166666666666671</cx:pt>
          <cx:pt idx="3829">83.25</cx:pt>
          <cx:pt idx="3830">62.222222222222221</cx:pt>
          <cx:pt idx="3831">49.75</cx:pt>
          <cx:pt idx="3832">53.25</cx:pt>
          <cx:pt idx="3833">87.166666666666671</cx:pt>
          <cx:pt idx="3834">76.25</cx:pt>
          <cx:pt idx="3835">68.444444444444443</cx:pt>
          <cx:pt idx="3836">51.5</cx:pt>
          <cx:pt idx="3837">86</cx:pt>
          <cx:pt idx="3838">56</cx:pt>
          <cx:pt idx="3839">76.25</cx:pt>
          <cx:pt idx="3840">70</cx:pt>
          <cx:pt idx="3841">91.25</cx:pt>
          <cx:pt idx="3842">81.5</cx:pt>
          <cx:pt idx="3843">62.222222222222221</cx:pt>
          <cx:pt idx="3844">66.888888888888886</cx:pt>
          <cx:pt idx="3845">59.111111111111114</cx:pt>
          <cx:pt idx="3846">72.75</cx:pt>
          <cx:pt idx="3847">71</cx:pt>
          <cx:pt idx="3848">76.25</cx:pt>
          <cx:pt idx="3849">60.666666666666664</cx:pt>
          <cx:pt idx="3850">83.25</cx:pt>
          <cx:pt idx="3851">70</cx:pt>
          <cx:pt idx="3852">62.222222222222221</cx:pt>
          <cx:pt idx="3853">87.166666666666671</cx:pt>
          <cx:pt idx="3854">62.222222222222221</cx:pt>
          <cx:pt idx="3855">66.888888888888886</cx:pt>
          <cx:pt idx="3856">88.916666666666671</cx:pt>
          <cx:pt idx="3857">65.333333333333329</cx:pt>
          <cx:pt idx="3858">57.555555555555557</cx:pt>
          <cx:pt idx="3859">95.916666666666671</cx:pt>
          <cx:pt idx="3860">79.75</cx:pt>
          <cx:pt idx="3861">74.5</cx:pt>
          <cx:pt idx="3862">85</cx:pt>
          <cx:pt idx="3863">86</cx:pt>
          <cx:pt idx="3864">79.75</cx:pt>
          <cx:pt idx="3865">56</cx:pt>
          <cx:pt idx="3866">89.5</cx:pt>
          <cx:pt idx="3867">78</cx:pt>
          <cx:pt idx="3868">68.444444444444443</cx:pt>
          <cx:pt idx="3869">70</cx:pt>
          <cx:pt idx="3870">71</cx:pt>
          <cx:pt idx="3871">53.25</cx:pt>
          <cx:pt idx="3872">60.666666666666664</cx:pt>
          <cx:pt idx="3873">83.25</cx:pt>
          <cx:pt idx="3874">68.444444444444443</cx:pt>
          <cx:pt idx="3875">55</cx:pt>
          <cx:pt idx="3876">55</cx:pt>
          <cx:pt idx="3877">87.166666666666671</cx:pt>
          <cx:pt idx="3878">76.25</cx:pt>
          <cx:pt idx="3879">79.75</cx:pt>
          <cx:pt idx="3880">72.75</cx:pt>
          <cx:pt idx="3881">74.5</cx:pt>
          <cx:pt idx="3882">70</cx:pt>
          <cx:pt idx="3883">42.75</cx:pt>
          <cx:pt idx="3884">89.5</cx:pt>
          <cx:pt idx="3885">81.5</cx:pt>
          <cx:pt idx="3886">71</cx:pt>
          <cx:pt idx="3887">62.222222222222221</cx:pt>
          <cx:pt idx="3888">78</cx:pt>
          <cx:pt idx="3889">74.5</cx:pt>
          <cx:pt idx="3890">68.444444444444443</cx:pt>
          <cx:pt idx="3891">89.5</cx:pt>
          <cx:pt idx="3892">46.25</cx:pt>
          <cx:pt idx="3893">72.75</cx:pt>
          <cx:pt idx="3894">68.444444444444443</cx:pt>
          <cx:pt idx="3895">74.5</cx:pt>
          <cx:pt idx="3896">78</cx:pt>
          <cx:pt idx="3897">79.75</cx:pt>
          <cx:pt idx="3898">74.5</cx:pt>
          <cx:pt idx="3899">66.888888888888886</cx:pt>
          <cx:pt idx="3900">71</cx:pt>
          <cx:pt idx="3901">90.083333333333329</cx:pt>
          <cx:pt idx="3902">53.25</cx:pt>
          <cx:pt idx="3903">48</cx:pt>
          <cx:pt idx="3904">94.75</cx:pt>
          <cx:pt idx="3905">87.75</cx:pt>
          <cx:pt idx="3906">71</cx:pt>
          <cx:pt idx="3907">66.888888888888886</cx:pt>
          <cx:pt idx="3908">85</cx:pt>
          <cx:pt idx="3909">66.888888888888886</cx:pt>
          <cx:pt idx="3910">70</cx:pt>
          <cx:pt idx="3911">56</cx:pt>
          <cx:pt idx="3912">66.888888888888886</cx:pt>
          <cx:pt idx="3913">57.555555555555557</cx:pt>
          <cx:pt idx="3914">53.25</cx:pt>
          <cx:pt idx="3915">85</cx:pt>
          <cx:pt idx="3916">60.666666666666664</cx:pt>
          <cx:pt idx="3917">83.25</cx:pt>
          <cx:pt idx="3918">59.111111111111114</cx:pt>
          <cx:pt idx="3919">57.555555555555557</cx:pt>
          <cx:pt idx="3920">65.333333333333329</cx:pt>
          <cx:pt idx="3921">76.25</cx:pt>
          <cx:pt idx="3922">86.583333333333329</cx:pt>
          <cx:pt idx="3923">83.25</cx:pt>
          <cx:pt idx="3924">65.333333333333329</cx:pt>
          <cx:pt idx="3925">62.222222222222221</cx:pt>
          <cx:pt idx="3926">72.75</cx:pt>
          <cx:pt idx="3927">53.25</cx:pt>
          <cx:pt idx="3928">78</cx:pt>
          <cx:pt idx="3929">60.666666666666664</cx:pt>
          <cx:pt idx="3930">76.25</cx:pt>
          <cx:pt idx="3931">63.777777777777779</cx:pt>
          <cx:pt idx="3932">70</cx:pt>
          <cx:pt idx="3933">38.46153846153846</cx:pt>
          <cx:pt idx="3934">68.444444444444443</cx:pt>
          <cx:pt idx="3935">70</cx:pt>
          <cx:pt idx="3936">57.555555555555557</cx:pt>
          <cx:pt idx="3937">62.222222222222221</cx:pt>
          <cx:pt idx="3938">79.75</cx:pt>
          <cx:pt idx="3939">65.333333333333329</cx:pt>
          <cx:pt idx="3940">55</cx:pt>
          <cx:pt idx="3941">65.333333333333329</cx:pt>
          <cx:pt idx="3942">74.5</cx:pt>
          <cx:pt idx="3943">62.222222222222221</cx:pt>
          <cx:pt idx="3944">87.166666666666671</cx:pt>
          <cx:pt idx="3945">89.5</cx:pt>
          <cx:pt idx="3946">59.111111111111114</cx:pt>
          <cx:pt idx="3947">46.25</cx:pt>
          <cx:pt idx="3948">79.75</cx:pt>
          <cx:pt idx="3949">42.75</cx:pt>
          <cx:pt idx="3950">62.222222222222221</cx:pt>
          <cx:pt idx="3951">57.555555555555557</cx:pt>
          <cx:pt idx="3952">65.333333333333329</cx:pt>
          <cx:pt idx="3953">81.5</cx:pt>
          <cx:pt idx="3954">55</cx:pt>
          <cx:pt idx="3955">72.75</cx:pt>
          <cx:pt idx="3956">63.777777777777779</cx:pt>
          <cx:pt idx="3957">46.25</cx:pt>
          <cx:pt idx="3958">87.75</cx:pt>
          <cx:pt idx="3959">63.777777777777779</cx:pt>
          <cx:pt idx="3960">81.5</cx:pt>
          <cx:pt idx="3961">94.166666666666671</cx:pt>
          <cx:pt idx="3962">74.5</cx:pt>
          <cx:pt idx="3963">59.111111111111114</cx:pt>
          <cx:pt idx="3964">66.888888888888886</cx:pt>
          <cx:pt idx="3965">46.25</cx:pt>
          <cx:pt idx="3966">66.888888888888886</cx:pt>
          <cx:pt idx="3967">68.444444444444443</cx:pt>
          <cx:pt idx="3968">86.583333333333329</cx:pt>
          <cx:pt idx="3969">83.25</cx:pt>
          <cx:pt idx="3970">56</cx:pt>
          <cx:pt idx="3971">68.444444444444443</cx:pt>
          <cx:pt idx="3972">81.5</cx:pt>
          <cx:pt idx="3973">78</cx:pt>
          <cx:pt idx="3974">78</cx:pt>
          <cx:pt idx="3975">76.25</cx:pt>
          <cx:pt idx="3976">71</cx:pt>
          <cx:pt idx="3977">87.75</cx:pt>
          <cx:pt idx="3978">76.25</cx:pt>
          <cx:pt idx="3979">88.333333333333329</cx:pt>
          <cx:pt idx="3980">72.75</cx:pt>
          <cx:pt idx="3981">79.75</cx:pt>
          <cx:pt idx="3982">66.888888888888886</cx:pt>
          <cx:pt idx="3983">63.777777777777779</cx:pt>
          <cx:pt idx="3984">53.25</cx:pt>
          <cx:pt idx="3985">59.111111111111114</cx:pt>
          <cx:pt idx="3986">60.666666666666664</cx:pt>
          <cx:pt idx="3987">56</cx:pt>
          <cx:pt idx="3988">66.888888888888886</cx:pt>
          <cx:pt idx="3989">87.75</cx:pt>
          <cx:pt idx="3990">53.25</cx:pt>
          <cx:pt idx="3991">48</cx:pt>
          <cx:pt idx="3992">79.75</cx:pt>
          <cx:pt idx="3993">66.888888888888886</cx:pt>
          <cx:pt idx="3994">83.25</cx:pt>
          <cx:pt idx="3995">71</cx:pt>
          <cx:pt idx="3996">85</cx:pt>
          <cx:pt idx="3997">86.583333333333329</cx:pt>
          <cx:pt idx="3998">74.5</cx:pt>
          <cx:pt idx="3999">70</cx:pt>
          <cx:pt idx="4000">62.222222222222221</cx:pt>
          <cx:pt idx="4001">53.25</cx:pt>
          <cx:pt idx="4002">46.25</cx:pt>
          <cx:pt idx="4003">72.75</cx:pt>
          <cx:pt idx="4004">71</cx:pt>
          <cx:pt idx="4005">83.25</cx:pt>
          <cx:pt idx="4006">41</cx:pt>
          <cx:pt idx="4007">65.333333333333329</cx:pt>
          <cx:pt idx="4008">65.333333333333329</cx:pt>
          <cx:pt idx="4009">65.333333333333329</cx:pt>
          <cx:pt idx="4010">72.75</cx:pt>
          <cx:pt idx="4011">49.75</cx:pt>
          <cx:pt idx="4012">56</cx:pt>
          <cx:pt idx="4013">85</cx:pt>
          <cx:pt idx="4014">63.777777777777779</cx:pt>
          <cx:pt idx="4015">70</cx:pt>
          <cx:pt idx="4016">70</cx:pt>
          <cx:pt idx="4017">76.25</cx:pt>
          <cx:pt idx="4018">66.888888888888886</cx:pt>
          <cx:pt idx="4019">63.777777777777779</cx:pt>
          <cx:pt idx="4020">60.666666666666664</cx:pt>
          <cx:pt idx="4021">49.75</cx:pt>
          <cx:pt idx="4022">74.5</cx:pt>
          <cx:pt idx="4023">65.333333333333329</cx:pt>
          <cx:pt idx="4024">63.777777777777779</cx:pt>
          <cx:pt idx="4025">57.555555555555557</cx:pt>
          <cx:pt idx="4026">79.75</cx:pt>
          <cx:pt idx="4027">59.111111111111114</cx:pt>
          <cx:pt idx="4028">97.083333333333329</cx:pt>
          <cx:pt idx="4029">83.25</cx:pt>
          <cx:pt idx="4030">56</cx:pt>
          <cx:pt idx="4031">87.166666666666671</cx:pt>
          <cx:pt idx="4032">42.75</cx:pt>
          <cx:pt idx="4033">68.444444444444443</cx:pt>
          <cx:pt idx="4034">60.666666666666664</cx:pt>
          <cx:pt idx="4035">81.5</cx:pt>
          <cx:pt idx="4036">62.222222222222221</cx:pt>
          <cx:pt idx="4037">68.444444444444443</cx:pt>
          <cx:pt idx="4038">91.833333333333329</cx:pt>
          <cx:pt idx="4039">87.166666666666671</cx:pt>
          <cx:pt idx="4040">87.166666666666671</cx:pt>
          <cx:pt idx="4041">49.75</cx:pt>
          <cx:pt idx="4042">56</cx:pt>
          <cx:pt idx="4043">62.222222222222221</cx:pt>
          <cx:pt idx="4044">81.5</cx:pt>
          <cx:pt idx="4045">55</cx:pt>
          <cx:pt idx="4046">66.888888888888886</cx:pt>
          <cx:pt idx="4047">89.5</cx:pt>
          <cx:pt idx="4048">63.777777777777779</cx:pt>
          <cx:pt idx="4049">63.777777777777779</cx:pt>
          <cx:pt idx="4050">76.25</cx:pt>
          <cx:pt idx="4051">57.555555555555557</cx:pt>
          <cx:pt idx="4052">59.111111111111114</cx:pt>
          <cx:pt idx="4053">98.25</cx:pt>
          <cx:pt idx="4054">81.5</cx:pt>
          <cx:pt idx="4055">81.5</cx:pt>
          <cx:pt idx="4056">86.583333333333329</cx:pt>
          <cx:pt idx="4057">74.5</cx:pt>
          <cx:pt idx="4058">60.666666666666664</cx:pt>
          <cx:pt idx="4059">78</cx:pt>
          <cx:pt idx="4060">57.555555555555557</cx:pt>
          <cx:pt idx="4061">57.555555555555557</cx:pt>
          <cx:pt idx="4062">59.111111111111114</cx:pt>
          <cx:pt idx="4063">63.777777777777779</cx:pt>
          <cx:pt idx="4064">51.5</cx:pt>
          <cx:pt idx="4065">66.888888888888886</cx:pt>
          <cx:pt idx="4066">60.666666666666664</cx:pt>
          <cx:pt idx="4067">81.5</cx:pt>
          <cx:pt idx="4068">68.444444444444443</cx:pt>
          <cx:pt idx="4069">71</cx:pt>
          <cx:pt idx="4070">83.25</cx:pt>
          <cx:pt idx="4071">46.25</cx:pt>
          <cx:pt idx="4072">71</cx:pt>
          <cx:pt idx="4073">62.222222222222221</cx:pt>
          <cx:pt idx="4074">87.75</cx:pt>
          <cx:pt idx="4075">81.5</cx:pt>
          <cx:pt idx="4076">63.777777777777779</cx:pt>
          <cx:pt idx="4077">87.166666666666671</cx:pt>
          <cx:pt idx="4078">70</cx:pt>
          <cx:pt idx="4079">81.5</cx:pt>
          <cx:pt idx="4080">63.777777777777779</cx:pt>
          <cx:pt idx="4081">68.444444444444443</cx:pt>
          <cx:pt idx="4082">63.777777777777779</cx:pt>
          <cx:pt idx="4083">60.666666666666664</cx:pt>
          <cx:pt idx="4084">95.333333333333329</cx:pt>
          <cx:pt idx="4085">65.333333333333329</cx:pt>
          <cx:pt idx="4086">53.25</cx:pt>
          <cx:pt idx="4087">53.25</cx:pt>
          <cx:pt idx="4088">83.25</cx:pt>
          <cx:pt idx="4089">66.888888888888886</cx:pt>
          <cx:pt idx="4090">68.444444444444443</cx:pt>
          <cx:pt idx="4091">49.75</cx:pt>
          <cx:pt idx="4092">66.888888888888886</cx:pt>
          <cx:pt idx="4093">74.5</cx:pt>
          <cx:pt idx="4094">86</cx:pt>
          <cx:pt idx="4095">62.222222222222221</cx:pt>
          <cx:pt idx="4096">65.333333333333329</cx:pt>
          <cx:pt idx="4097">79.75</cx:pt>
          <cx:pt idx="4098">79.75</cx:pt>
          <cx:pt idx="4099">62.222222222222221</cx:pt>
          <cx:pt idx="4100">46.25</cx:pt>
          <cx:pt idx="4101">49.75</cx:pt>
          <cx:pt idx="4102">79.75</cx:pt>
          <cx:pt idx="4103">81.5</cx:pt>
          <cx:pt idx="4104">46.25</cx:pt>
          <cx:pt idx="4105">71</cx:pt>
          <cx:pt idx="4106">83.25</cx:pt>
          <cx:pt idx="4107">72.75</cx:pt>
          <cx:pt idx="4108">59.111111111111114</cx:pt>
          <cx:pt idx="4109">53.25</cx:pt>
          <cx:pt idx="4110">89.5</cx:pt>
          <cx:pt idx="4111">68.444444444444443</cx:pt>
          <cx:pt idx="4112">81.5</cx:pt>
          <cx:pt idx="4113">87.75</cx:pt>
          <cx:pt idx="4114">51.5</cx:pt>
          <cx:pt idx="4115">72.75</cx:pt>
          <cx:pt idx="4116">78</cx:pt>
          <cx:pt idx="4117">60.666666666666664</cx:pt>
          <cx:pt idx="4118">68.444444444444443</cx:pt>
          <cx:pt idx="4119">83.25</cx:pt>
          <cx:pt idx="4120">83.25</cx:pt>
          <cx:pt idx="4121">86.583333333333329</cx:pt>
          <cx:pt idx="4122">65.333333333333329</cx:pt>
          <cx:pt idx="4123">83.25</cx:pt>
          <cx:pt idx="4124">56</cx:pt>
          <cx:pt idx="4125">51.5</cx:pt>
          <cx:pt idx="4126">63.777777777777779</cx:pt>
          <cx:pt idx="4127">93.583333333333329</cx:pt>
          <cx:pt idx="4128">83.25</cx:pt>
          <cx:pt idx="4129">86.583333333333329</cx:pt>
          <cx:pt idx="4130">71</cx:pt>
          <cx:pt idx="4131">63.777777777777779</cx:pt>
          <cx:pt idx="4132">81.5</cx:pt>
          <cx:pt idx="4133">65.333333333333329</cx:pt>
          <cx:pt idx="4134">57.555555555555557</cx:pt>
          <cx:pt idx="4135">90.083333333333329</cx:pt>
          <cx:pt idx="4136">57.555555555555557</cx:pt>
          <cx:pt idx="4137">60.666666666666664</cx:pt>
          <cx:pt idx="4138">89.5</cx:pt>
          <cx:pt idx="4139">79.75</cx:pt>
          <cx:pt idx="4140">79.75</cx:pt>
          <cx:pt idx="4141">70</cx:pt>
          <cx:pt idx="4142">66.888888888888886</cx:pt>
          <cx:pt idx="4143">87.75</cx:pt>
          <cx:pt idx="4144">63.777777777777779</cx:pt>
          <cx:pt idx="4145">60.666666666666664</cx:pt>
          <cx:pt idx="4146">63.777777777777779</cx:pt>
          <cx:pt idx="4147">81.5</cx:pt>
          <cx:pt idx="4148">81.5</cx:pt>
          <cx:pt idx="4149">85</cx:pt>
          <cx:pt idx="4150">55</cx:pt>
          <cx:pt idx="4151">59.111111111111114</cx:pt>
          <cx:pt idx="4152">63.777777777777779</cx:pt>
          <cx:pt idx="4153">79.75</cx:pt>
          <cx:pt idx="4154">76.25</cx:pt>
          <cx:pt idx="4155">51.5</cx:pt>
          <cx:pt idx="4156">87.75</cx:pt>
          <cx:pt idx="4157">88.333333333333329</cx:pt>
          <cx:pt idx="4158">56</cx:pt>
          <cx:pt idx="4159">78</cx:pt>
          <cx:pt idx="4160">86</cx:pt>
          <cx:pt idx="4161">57.555555555555557</cx:pt>
          <cx:pt idx="4162">65.333333333333329</cx:pt>
          <cx:pt idx="4163">71</cx:pt>
          <cx:pt idx="4164">63.777777777777779</cx:pt>
          <cx:pt idx="4165">49.75</cx:pt>
          <cx:pt idx="4166">81.5</cx:pt>
          <cx:pt idx="4167">68.444444444444443</cx:pt>
          <cx:pt idx="4168">78</cx:pt>
          <cx:pt idx="4169">65.333333333333329</cx:pt>
          <cx:pt idx="4170">79.75</cx:pt>
          <cx:pt idx="4171">57.555555555555557</cx:pt>
          <cx:pt idx="4172">79.75</cx:pt>
          <cx:pt idx="4173">51.5</cx:pt>
          <cx:pt idx="4174">51.5</cx:pt>
          <cx:pt idx="4175">63.777777777777779</cx:pt>
          <cx:pt idx="4176">71</cx:pt>
          <cx:pt idx="4177">70</cx:pt>
          <cx:pt idx="4178">89.5</cx:pt>
          <cx:pt idx="4179">87.75</cx:pt>
          <cx:pt idx="4180">81.5</cx:pt>
          <cx:pt idx="4181">60.666666666666664</cx:pt>
          <cx:pt idx="4182">56</cx:pt>
          <cx:pt idx="4183">46.25</cx:pt>
          <cx:pt idx="4184">65.333333333333329</cx:pt>
          <cx:pt idx="4185">86</cx:pt>
          <cx:pt idx="4186">66.888888888888886</cx:pt>
          <cx:pt idx="4187">74.5</cx:pt>
          <cx:pt idx="4188">63.777777777777779</cx:pt>
          <cx:pt idx="4189">63.777777777777779</cx:pt>
          <cx:pt idx="4190">90.666666666666671</cx:pt>
          <cx:pt idx="4191">83.25</cx:pt>
          <cx:pt idx="4192">83.25</cx:pt>
          <cx:pt idx="4193">81.5</cx:pt>
          <cx:pt idx="4194">66.888888888888886</cx:pt>
          <cx:pt idx="4195">59.111111111111114</cx:pt>
          <cx:pt idx="4196">70</cx:pt>
          <cx:pt idx="4197">63.777777777777779</cx:pt>
          <cx:pt idx="4198">55</cx:pt>
          <cx:pt idx="4199">78</cx:pt>
          <cx:pt idx="4200">66.888888888888886</cx:pt>
          <cx:pt idx="4201">86</cx:pt>
          <cx:pt idx="4202">60.666666666666664</cx:pt>
          <cx:pt idx="4203">71</cx:pt>
          <cx:pt idx="4204">66.888888888888886</cx:pt>
          <cx:pt idx="4205">66.888888888888886</cx:pt>
          <cx:pt idx="4206">59.111111111111114</cx:pt>
          <cx:pt idx="4207">72.75</cx:pt>
          <cx:pt idx="4208">78</cx:pt>
          <cx:pt idx="4209">65.333333333333329</cx:pt>
          <cx:pt idx="4210">57.555555555555557</cx:pt>
          <cx:pt idx="4211">86</cx:pt>
          <cx:pt idx="4212">83.25</cx:pt>
          <cx:pt idx="4213">60.666666666666664</cx:pt>
          <cx:pt idx="4214">92.416666666666671</cx:pt>
          <cx:pt idx="4215">63.777777777777779</cx:pt>
          <cx:pt idx="4216">91.25</cx:pt>
          <cx:pt idx="4217">83.25</cx:pt>
          <cx:pt idx="4218">81.5</cx:pt>
          <cx:pt idx="4219">89.5</cx:pt>
          <cx:pt idx="4220">85</cx:pt>
          <cx:pt idx="4221">85</cx:pt>
          <cx:pt idx="4222">83.25</cx:pt>
          <cx:pt idx="4223">63.777777777777779</cx:pt>
          <cx:pt idx="4224">62.222222222222221</cx:pt>
          <cx:pt idx="4225">83.25</cx:pt>
          <cx:pt idx="4226">65.333333333333329</cx:pt>
          <cx:pt idx="4227">83.25</cx:pt>
          <cx:pt idx="4228">68.444444444444443</cx:pt>
          <cx:pt idx="4229">72.75</cx:pt>
          <cx:pt idx="4230">79.75</cx:pt>
          <cx:pt idx="4231">87.166666666666671</cx:pt>
          <cx:pt idx="4232">41</cx:pt>
          <cx:pt idx="4233">72.75</cx:pt>
          <cx:pt idx="4234">79.75</cx:pt>
          <cx:pt idx="4235">51.5</cx:pt>
          <cx:pt idx="4236">62.222222222222221</cx:pt>
          <cx:pt idx="4237">86</cx:pt>
          <cx:pt idx="4238">39.230769230769234</cx:pt>
          <cx:pt idx="4239">70</cx:pt>
          <cx:pt idx="4240">76.25</cx:pt>
          <cx:pt idx="4241">85</cx:pt>
          <cx:pt idx="4242">79.75</cx:pt>
          <cx:pt idx="4243">74.5</cx:pt>
          <cx:pt idx="4244">70</cx:pt>
          <cx:pt idx="4245">46.25</cx:pt>
          <cx:pt idx="4246">65.333333333333329</cx:pt>
          <cx:pt idx="4247">63.777777777777779</cx:pt>
          <cx:pt idx="4248">76.25</cx:pt>
          <cx:pt idx="4249">55</cx:pt>
          <cx:pt idx="4250">59.111111111111114</cx:pt>
          <cx:pt idx="4251">74.5</cx:pt>
          <cx:pt idx="4252">78</cx:pt>
          <cx:pt idx="4253">62.222222222222221</cx:pt>
          <cx:pt idx="4254">86.583333333333329</cx:pt>
          <cx:pt idx="4255">62.222222222222221</cx:pt>
          <cx:pt idx="4256">60.666666666666664</cx:pt>
          <cx:pt idx="4257">68.444444444444443</cx:pt>
          <cx:pt idx="4258">78</cx:pt>
          <cx:pt idx="4259">78</cx:pt>
          <cx:pt idx="4260">56</cx:pt>
          <cx:pt idx="4261">63.777777777777779</cx:pt>
          <cx:pt idx="4262">88.333333333333329</cx:pt>
          <cx:pt idx="4263">90.083333333333329</cx:pt>
          <cx:pt idx="4264">88.916666666666671</cx:pt>
          <cx:pt idx="4265">66.888888888888886</cx:pt>
          <cx:pt idx="4266">63.777777777777779</cx:pt>
          <cx:pt idx="4267">74.5</cx:pt>
          <cx:pt idx="4268">88.916666666666671</cx:pt>
          <cx:pt idx="4269">68.444444444444443</cx:pt>
          <cx:pt idx="4270">70</cx:pt>
          <cx:pt idx="4271">46.25</cx:pt>
          <cx:pt idx="4272">74.5</cx:pt>
          <cx:pt idx="4273">86</cx:pt>
          <cx:pt idx="4274">66.888888888888886</cx:pt>
          <cx:pt idx="4275">90.083333333333329</cx:pt>
          <cx:pt idx="4276">51.5</cx:pt>
          <cx:pt idx="4277">76.25</cx:pt>
          <cx:pt idx="4278">74.5</cx:pt>
          <cx:pt idx="4279">60.666666666666664</cx:pt>
          <cx:pt idx="4280">59.111111111111114</cx:pt>
          <cx:pt idx="4281">63.777777777777779</cx:pt>
          <cx:pt idx="4282">70</cx:pt>
          <cx:pt idx="4283">86.583333333333329</cx:pt>
          <cx:pt idx="4284">46.25</cx:pt>
          <cx:pt idx="4285">86</cx:pt>
          <cx:pt idx="4286">90.666666666666671</cx:pt>
          <cx:pt idx="4287">71</cx:pt>
          <cx:pt idx="4288">70</cx:pt>
          <cx:pt idx="4289">70</cx:pt>
          <cx:pt idx="4290">65.333333333333329</cx:pt>
          <cx:pt idx="4291">48</cx:pt>
          <cx:pt idx="4292">79.75</cx:pt>
          <cx:pt idx="4293">66.888888888888886</cx:pt>
          <cx:pt idx="4294">88.916666666666671</cx:pt>
          <cx:pt idx="4295">91.25</cx:pt>
          <cx:pt idx="4296">83.25</cx:pt>
          <cx:pt idx="4297">33.07692307692308</cx:pt>
          <cx:pt idx="4298">83.25</cx:pt>
          <cx:pt idx="4299">65.333333333333329</cx:pt>
          <cx:pt idx="4300">85</cx:pt>
          <cx:pt idx="4301">79.75</cx:pt>
          <cx:pt idx="4302">71</cx:pt>
          <cx:pt idx="4303">71</cx:pt>
          <cx:pt idx="4304">65.333333333333329</cx:pt>
          <cx:pt idx="4305">76.25</cx:pt>
          <cx:pt idx="4306">90.083333333333329</cx:pt>
          <cx:pt idx="4307">76.25</cx:pt>
          <cx:pt idx="4308">76.25</cx:pt>
          <cx:pt idx="4309">86.583333333333329</cx:pt>
          <cx:pt idx="4310">60.666666666666664</cx:pt>
          <cx:pt idx="4311">71</cx:pt>
          <cx:pt idx="4312">71</cx:pt>
          <cx:pt idx="4313">76.25</cx:pt>
          <cx:pt idx="4314">65.333333333333329</cx:pt>
          <cx:pt idx="4315">70</cx:pt>
          <cx:pt idx="4316">53.25</cx:pt>
          <cx:pt idx="4317">90.666666666666671</cx:pt>
          <cx:pt idx="4318">70</cx:pt>
          <cx:pt idx="4319">87.75</cx:pt>
          <cx:pt idx="4320">66.888888888888886</cx:pt>
          <cx:pt idx="4321">35.384615384615387</cx:pt>
          <cx:pt idx="4322">79.75</cx:pt>
          <cx:pt idx="4323">74.5</cx:pt>
          <cx:pt idx="4324">68.444444444444443</cx:pt>
          <cx:pt idx="4325">78</cx:pt>
          <cx:pt idx="4326">49.75</cx:pt>
          <cx:pt idx="4327">60.666666666666664</cx:pt>
          <cx:pt idx="4328">66.888888888888886</cx:pt>
          <cx:pt idx="4329">72.75</cx:pt>
          <cx:pt idx="4330">40</cx:pt>
          <cx:pt idx="4331">92.416666666666671</cx:pt>
          <cx:pt idx="4332">66.888888888888886</cx:pt>
          <cx:pt idx="4333">59.111111111111114</cx:pt>
          <cx:pt idx="4334">57.555555555555557</cx:pt>
          <cx:pt idx="4335">70</cx:pt>
          <cx:pt idx="4336">81.5</cx:pt>
          <cx:pt idx="4337">59.111111111111114</cx:pt>
          <cx:pt idx="4338">87.166666666666671</cx:pt>
          <cx:pt idx="4339">66.888888888888886</cx:pt>
          <cx:pt idx="4340">78</cx:pt>
          <cx:pt idx="4341">88.916666666666671</cx:pt>
          <cx:pt idx="4342">71</cx:pt>
          <cx:pt idx="4343">88.333333333333329</cx:pt>
          <cx:pt idx="4344">92.416666666666671</cx:pt>
          <cx:pt idx="4345">72.75</cx:pt>
          <cx:pt idx="4346">68.444444444444443</cx:pt>
          <cx:pt idx="4347">63.777777777777779</cx:pt>
          <cx:pt idx="4348">93.583333333333329</cx:pt>
          <cx:pt idx="4349">90.666666666666671</cx:pt>
          <cx:pt idx="4350">74.5</cx:pt>
          <cx:pt idx="4351">59.111111111111114</cx:pt>
          <cx:pt idx="4352">62.222222222222221</cx:pt>
          <cx:pt idx="4353">56</cx:pt>
          <cx:pt idx="4354">78</cx:pt>
          <cx:pt idx="4355">40</cx:pt>
          <cx:pt idx="4356">63.777777777777779</cx:pt>
          <cx:pt idx="4357">62.222222222222221</cx:pt>
          <cx:pt idx="4358">71</cx:pt>
          <cx:pt idx="4359">66.888888888888886</cx:pt>
          <cx:pt idx="4360">76.25</cx:pt>
          <cx:pt idx="4361">90.666666666666671</cx:pt>
          <cx:pt idx="4362">62.222222222222221</cx:pt>
          <cx:pt idx="4363">79.75</cx:pt>
          <cx:pt idx="4364">53.25</cx:pt>
          <cx:pt idx="4365">68.444444444444443</cx:pt>
          <cx:pt idx="4366">70</cx:pt>
          <cx:pt idx="4367">78</cx:pt>
          <cx:pt idx="4368">81.5</cx:pt>
          <cx:pt idx="4369">79.75</cx:pt>
          <cx:pt idx="4370">59.111111111111114</cx:pt>
          <cx:pt idx="4371">62.222222222222221</cx:pt>
          <cx:pt idx="4372">74.5</cx:pt>
          <cx:pt idx="4373">83.25</cx:pt>
          <cx:pt idx="4374">49.75</cx:pt>
          <cx:pt idx="4375">76.25</cx:pt>
          <cx:pt idx="4376">68.444444444444443</cx:pt>
          <cx:pt idx="4377">70</cx:pt>
          <cx:pt idx="4378">60.666666666666664</cx:pt>
          <cx:pt idx="4379">53.25</cx:pt>
          <cx:pt idx="4380">79.75</cx:pt>
          <cx:pt idx="4381">71</cx:pt>
          <cx:pt idx="4382">60.666666666666664</cx:pt>
          <cx:pt idx="4383">78</cx:pt>
          <cx:pt idx="4384">90.666666666666671</cx:pt>
          <cx:pt idx="4385">70</cx:pt>
          <cx:pt idx="4386">79.75</cx:pt>
          <cx:pt idx="4387">85</cx:pt>
          <cx:pt idx="4388">72.75</cx:pt>
          <cx:pt idx="4389">46.25</cx:pt>
          <cx:pt idx="4390">49.75</cx:pt>
          <cx:pt idx="4391">36.92307692307692</cx:pt>
          <cx:pt idx="4392">63.777777777777779</cx:pt>
          <cx:pt idx="4393">71</cx:pt>
          <cx:pt idx="4394">74.5</cx:pt>
          <cx:pt idx="4395">62.222222222222221</cx:pt>
          <cx:pt idx="4396">86</cx:pt>
          <cx:pt idx="4397">87.75</cx:pt>
          <cx:pt idx="4398">72.75</cx:pt>
          <cx:pt idx="4399">68.444444444444443</cx:pt>
          <cx:pt idx="4400">59.111111111111114</cx:pt>
          <cx:pt idx="4401">91.833333333333329</cx:pt>
          <cx:pt idx="4402">90.666666666666671</cx:pt>
          <cx:pt idx="4403">71</cx:pt>
          <cx:pt idx="4404">74.5</cx:pt>
          <cx:pt idx="4405">76.25</cx:pt>
          <cx:pt idx="4406">90.666666666666671</cx:pt>
          <cx:pt idx="4407">63.777777777777779</cx:pt>
          <cx:pt idx="4408">71</cx:pt>
          <cx:pt idx="4409">83.25</cx:pt>
          <cx:pt idx="4410">74.5</cx:pt>
          <cx:pt idx="4411">86</cx:pt>
          <cx:pt idx="4412">88.916666666666671</cx:pt>
          <cx:pt idx="4413">48</cx:pt>
          <cx:pt idx="4414">59.111111111111114</cx:pt>
          <cx:pt idx="4415">81.5</cx:pt>
          <cx:pt idx="4416">55</cx:pt>
          <cx:pt idx="4417">78</cx:pt>
          <cx:pt idx="4418">70</cx:pt>
          <cx:pt idx="4419">65.333333333333329</cx:pt>
          <cx:pt idx="4420">60.666666666666664</cx:pt>
          <cx:pt idx="4421">71</cx:pt>
          <cx:pt idx="4422">88.916666666666671</cx:pt>
          <cx:pt idx="4423">79.75</cx:pt>
          <cx:pt idx="4424">56</cx:pt>
          <cx:pt idx="4425">70</cx:pt>
          <cx:pt idx="4426">56</cx:pt>
          <cx:pt idx="4427">78</cx:pt>
          <cx:pt idx="4428">66.888888888888886</cx:pt>
          <cx:pt idx="4429">85</cx:pt>
          <cx:pt idx="4430">76.25</cx:pt>
          <cx:pt idx="4431">49.75</cx:pt>
          <cx:pt idx="4432">85</cx:pt>
          <cx:pt idx="4433">66.888888888888886</cx:pt>
          <cx:pt idx="4434">65.333333333333329</cx:pt>
          <cx:pt idx="4435">71</cx:pt>
          <cx:pt idx="4436">72.75</cx:pt>
          <cx:pt idx="4437">62.222222222222221</cx:pt>
          <cx:pt idx="4438">81.5</cx:pt>
          <cx:pt idx="4439">66.888888888888886</cx:pt>
          <cx:pt idx="4440">70</cx:pt>
          <cx:pt idx="4441">65.333333333333329</cx:pt>
          <cx:pt idx="4442">44.5</cx:pt>
          <cx:pt idx="4443">59.111111111111114</cx:pt>
          <cx:pt idx="4444">59.111111111111114</cx:pt>
          <cx:pt idx="4445">65.333333333333329</cx:pt>
          <cx:pt idx="4446">65.333333333333329</cx:pt>
          <cx:pt idx="4447">51.5</cx:pt>
          <cx:pt idx="4448">74.5</cx:pt>
          <cx:pt idx="4449">62.222222222222221</cx:pt>
          <cx:pt idx="4450">66.888888888888886</cx:pt>
          <cx:pt idx="4451">86</cx:pt>
          <cx:pt idx="4452">55</cx:pt>
          <cx:pt idx="4453">70</cx:pt>
          <cx:pt idx="4454">90.083333333333329</cx:pt>
          <cx:pt idx="4455">74.5</cx:pt>
          <cx:pt idx="4456">76.25</cx:pt>
          <cx:pt idx="4457">60.666666666666664</cx:pt>
          <cx:pt idx="4458">57.555555555555557</cx:pt>
          <cx:pt idx="4459">56</cx:pt>
          <cx:pt idx="4460">81.5</cx:pt>
          <cx:pt idx="4461">56</cx:pt>
          <cx:pt idx="4462">65.333333333333329</cx:pt>
          <cx:pt idx="4463">70</cx:pt>
          <cx:pt idx="4464">65.333333333333329</cx:pt>
          <cx:pt idx="4465">79.75</cx:pt>
          <cx:pt idx="4466">71</cx:pt>
          <cx:pt idx="4467">57.555555555555557</cx:pt>
          <cx:pt idx="4468">60.666666666666664</cx:pt>
          <cx:pt idx="4469">81.5</cx:pt>
          <cx:pt idx="4470">70</cx:pt>
          <cx:pt idx="4471">71</cx:pt>
          <cx:pt idx="4472">56</cx:pt>
          <cx:pt idx="4473">60.666666666666664</cx:pt>
          <cx:pt idx="4474">68.444444444444443</cx:pt>
          <cx:pt idx="4475">70</cx:pt>
          <cx:pt idx="4476">70</cx:pt>
          <cx:pt idx="4477">88.333333333333329</cx:pt>
          <cx:pt idx="4478">91.25</cx:pt>
          <cx:pt idx="4479">85</cx:pt>
          <cx:pt idx="4480">66.888888888888886</cx:pt>
          <cx:pt idx="4481">72.75</cx:pt>
          <cx:pt idx="4482">59.111111111111114</cx:pt>
          <cx:pt idx="4483">95.916666666666671</cx:pt>
          <cx:pt idx="4484">56</cx:pt>
          <cx:pt idx="4485">68.444444444444443</cx:pt>
          <cx:pt idx="4486">68.444444444444443</cx:pt>
          <cx:pt idx="4487">86.583333333333329</cx:pt>
          <cx:pt idx="4488">87.166666666666671</cx:pt>
          <cx:pt idx="4489">65.333333333333329</cx:pt>
          <cx:pt idx="4490">51.5</cx:pt>
          <cx:pt idx="4491">85</cx:pt>
          <cx:pt idx="4492">72.75</cx:pt>
          <cx:pt idx="4493">72.75</cx:pt>
          <cx:pt idx="4494">57.555555555555557</cx:pt>
          <cx:pt idx="4495">93</cx:pt>
          <cx:pt idx="4496">90.083333333333329</cx:pt>
          <cx:pt idx="4497">81.5</cx:pt>
          <cx:pt idx="4498">62.222222222222221</cx:pt>
          <cx:pt idx="4499">81.5</cx:pt>
          <cx:pt idx="4500">59.111111111111114</cx:pt>
          <cx:pt idx="4501">78</cx:pt>
          <cx:pt idx="4502">70</cx:pt>
          <cx:pt idx="4503">90.083333333333329</cx:pt>
          <cx:pt idx="4504">46.25</cx:pt>
          <cx:pt idx="4505">74.5</cx:pt>
          <cx:pt idx="4506">62.222222222222221</cx:pt>
          <cx:pt idx="4507">72.75</cx:pt>
          <cx:pt idx="4508">51.5</cx:pt>
          <cx:pt idx="4509">48</cx:pt>
          <cx:pt idx="4510">91.833333333333329</cx:pt>
          <cx:pt idx="4511">62.222222222222221</cx:pt>
          <cx:pt idx="4512">78</cx:pt>
          <cx:pt idx="4513">81.5</cx:pt>
          <cx:pt idx="4514">81.5</cx:pt>
          <cx:pt idx="4515">62.222222222222221</cx:pt>
          <cx:pt idx="4516">62.222222222222221</cx:pt>
          <cx:pt idx="4517">56</cx:pt>
          <cx:pt idx="4518">90.083333333333329</cx:pt>
          <cx:pt idx="4519">56</cx:pt>
          <cx:pt idx="4520">78</cx:pt>
          <cx:pt idx="4521">87.166666666666671</cx:pt>
          <cx:pt idx="4522">62.222222222222221</cx:pt>
          <cx:pt idx="4523">63.777777777777779</cx:pt>
          <cx:pt idx="4524">87.166666666666671</cx:pt>
          <cx:pt idx="4525">95.333333333333329</cx:pt>
          <cx:pt idx="4526">66.888888888888886</cx:pt>
          <cx:pt idx="4527">66.888888888888886</cx:pt>
          <cx:pt idx="4528">71</cx:pt>
          <cx:pt idx="4529">74.5</cx:pt>
          <cx:pt idx="4530">86.583333333333329</cx:pt>
          <cx:pt idx="4531">81.5</cx:pt>
          <cx:pt idx="4532">85</cx:pt>
          <cx:pt idx="4533">74.5</cx:pt>
          <cx:pt idx="4534">72.75</cx:pt>
          <cx:pt idx="4535">74.5</cx:pt>
          <cx:pt idx="4536">81.5</cx:pt>
          <cx:pt idx="4537">85</cx:pt>
          <cx:pt idx="4538">72.75</cx:pt>
          <cx:pt idx="4539">66.888888888888886</cx:pt>
          <cx:pt idx="4540">78</cx:pt>
          <cx:pt idx="4541">60.666666666666664</cx:pt>
          <cx:pt idx="4542">65.333333333333329</cx:pt>
          <cx:pt idx="4543">76.25</cx:pt>
          <cx:pt idx="4544">49.75</cx:pt>
          <cx:pt idx="4545">87.166666666666671</cx:pt>
          <cx:pt idx="4546">87.75</cx:pt>
          <cx:pt idx="4547">88.333333333333329</cx:pt>
          <cx:pt idx="4548">86</cx:pt>
          <cx:pt idx="4549">83.25</cx:pt>
          <cx:pt idx="4550">65.333333333333329</cx:pt>
          <cx:pt idx="4551">72.75</cx:pt>
          <cx:pt idx="4552">76.25</cx:pt>
          <cx:pt idx="4553">81.5</cx:pt>
          <cx:pt idx="4554">62.222222222222221</cx:pt>
          <cx:pt idx="4555">76.25</cx:pt>
          <cx:pt idx="4556">85</cx:pt>
          <cx:pt idx="4557">68.444444444444443</cx:pt>
          <cx:pt idx="4558">46.25</cx:pt>
          <cx:pt idx="4559">62.222222222222221</cx:pt>
          <cx:pt idx="4560">79.75</cx:pt>
          <cx:pt idx="4561">85</cx:pt>
          <cx:pt idx="4562">74.5</cx:pt>
          <cx:pt idx="4563">48</cx:pt>
          <cx:pt idx="4564">59.111111111111114</cx:pt>
          <cx:pt idx="4565">65.333333333333329</cx:pt>
          <cx:pt idx="4566">68.444444444444443</cx:pt>
          <cx:pt idx="4567">46.25</cx:pt>
          <cx:pt idx="4568">86</cx:pt>
          <cx:pt idx="4569">71</cx:pt>
          <cx:pt idx="4570">57.555555555555557</cx:pt>
          <cx:pt idx="4571">74.5</cx:pt>
          <cx:pt idx="4572">48</cx:pt>
          <cx:pt idx="4573">72.75</cx:pt>
          <cx:pt idx="4574">72.75</cx:pt>
          <cx:pt idx="4575">70</cx:pt>
          <cx:pt idx="4576">60.666666666666664</cx:pt>
          <cx:pt idx="4577">83.25</cx:pt>
          <cx:pt idx="4578">42.75</cx:pt>
          <cx:pt idx="4579">71</cx:pt>
          <cx:pt idx="4580">83.25</cx:pt>
          <cx:pt idx="4581">85</cx:pt>
          <cx:pt idx="4582">51.5</cx:pt>
          <cx:pt idx="4583">90.083333333333329</cx:pt>
          <cx:pt idx="4584">83.25</cx:pt>
          <cx:pt idx="4585">78</cx:pt>
          <cx:pt idx="4586">68.444444444444443</cx:pt>
          <cx:pt idx="4587">55</cx:pt>
          <cx:pt idx="4588">81.5</cx:pt>
          <cx:pt idx="4589">66.888888888888886</cx:pt>
          <cx:pt idx="4590">68.444444444444443</cx:pt>
          <cx:pt idx="4591">88.333333333333329</cx:pt>
          <cx:pt idx="4592">90.666666666666671</cx:pt>
          <cx:pt idx="4593">72.75</cx:pt>
          <cx:pt idx="4594">87.75</cx:pt>
          <cx:pt idx="4595">71</cx:pt>
          <cx:pt idx="4596">88.916666666666671</cx:pt>
          <cx:pt idx="4597">81.5</cx:pt>
          <cx:pt idx="4598">74.5</cx:pt>
          <cx:pt idx="4599">86.583333333333329</cx:pt>
          <cx:pt idx="4600">71</cx:pt>
          <cx:pt idx="4601">53.25</cx:pt>
          <cx:pt idx="4602">78</cx:pt>
          <cx:pt idx="4603">79.75</cx:pt>
          <cx:pt idx="4604">72.75</cx:pt>
          <cx:pt idx="4605">88.916666666666671</cx:pt>
          <cx:pt idx="4606">76.25</cx:pt>
          <cx:pt idx="4607">55</cx:pt>
          <cx:pt idx="4608">56</cx:pt>
          <cx:pt idx="4609">86.583333333333329</cx:pt>
          <cx:pt idx="4610">40</cx:pt>
          <cx:pt idx="4611">74.5</cx:pt>
          <cx:pt idx="4612">59.111111111111114</cx:pt>
          <cx:pt idx="4613">62.222222222222221</cx:pt>
          <cx:pt idx="4614">49.75</cx:pt>
          <cx:pt idx="4615">51.5</cx:pt>
          <cx:pt idx="4616">57.555555555555557</cx:pt>
          <cx:pt idx="4617">72.75</cx:pt>
          <cx:pt idx="4618">85</cx:pt>
          <cx:pt idx="4619">86.583333333333329</cx:pt>
          <cx:pt idx="4620">71</cx:pt>
          <cx:pt idx="4621">66.888888888888886</cx:pt>
          <cx:pt idx="4622">66.888888888888886</cx:pt>
          <cx:pt idx="4623">83.25</cx:pt>
          <cx:pt idx="4624">81.5</cx:pt>
          <cx:pt idx="4625">62.222222222222221</cx:pt>
          <cx:pt idx="4626">85</cx:pt>
          <cx:pt idx="4627">74.5</cx:pt>
          <cx:pt idx="4628">65.333333333333329</cx:pt>
          <cx:pt idx="4629">89.5</cx:pt>
          <cx:pt idx="4630">91.833333333333329</cx:pt>
          <cx:pt idx="4631">87.166666666666671</cx:pt>
          <cx:pt idx="4632">70</cx:pt>
          <cx:pt idx="4633">83.25</cx:pt>
          <cx:pt idx="4634">78</cx:pt>
          <cx:pt idx="4635">59.111111111111114</cx:pt>
          <cx:pt idx="4636">70</cx:pt>
          <cx:pt idx="4637">70</cx:pt>
          <cx:pt idx="4638">78</cx:pt>
          <cx:pt idx="4639">71</cx:pt>
          <cx:pt idx="4640">62.222222222222221</cx:pt>
          <cx:pt idx="4641">42.75</cx:pt>
          <cx:pt idx="4642">68.444444444444443</cx:pt>
          <cx:pt idx="4643">74.5</cx:pt>
          <cx:pt idx="4644">56</cx:pt>
          <cx:pt idx="4645">48</cx:pt>
          <cx:pt idx="4646">41</cx:pt>
          <cx:pt idx="4647">85</cx:pt>
          <cx:pt idx="4648">71</cx:pt>
          <cx:pt idx="4649">41</cx:pt>
          <cx:pt idx="4650">66.888888888888886</cx:pt>
          <cx:pt idx="4651">65.333333333333329</cx:pt>
          <cx:pt idx="4652">86</cx:pt>
          <cx:pt idx="4653">65.333333333333329</cx:pt>
          <cx:pt idx="4654">65.333333333333329</cx:pt>
          <cx:pt idx="4655">81.5</cx:pt>
          <cx:pt idx="4656">72.75</cx:pt>
          <cx:pt idx="4657">90.666666666666671</cx:pt>
          <cx:pt idx="4658">85</cx:pt>
          <cx:pt idx="4659">60.666666666666664</cx:pt>
          <cx:pt idx="4660">88.333333333333329</cx:pt>
          <cx:pt idx="4661">78</cx:pt>
          <cx:pt idx="4662">81.5</cx:pt>
          <cx:pt idx="4663">88.333333333333329</cx:pt>
          <cx:pt idx="4664">72.75</cx:pt>
          <cx:pt idx="4665">78</cx:pt>
          <cx:pt idx="4666">68.444444444444443</cx:pt>
          <cx:pt idx="4667">78</cx:pt>
          <cx:pt idx="4668">83.25</cx:pt>
          <cx:pt idx="4669">55</cx:pt>
          <cx:pt idx="4670">59.111111111111114</cx:pt>
          <cx:pt idx="4671">62.222222222222221</cx:pt>
          <cx:pt idx="4672">68.444444444444443</cx:pt>
          <cx:pt idx="4673">90.666666666666671</cx:pt>
          <cx:pt idx="4674">56</cx:pt>
          <cx:pt idx="4675">83.25</cx:pt>
          <cx:pt idx="4676">63.777777777777779</cx:pt>
          <cx:pt idx="4677">49.75</cx:pt>
          <cx:pt idx="4678">40</cx:pt>
          <cx:pt idx="4679">51.5</cx:pt>
          <cx:pt idx="4680">57.555555555555557</cx:pt>
          <cx:pt idx="4681">68.444444444444443</cx:pt>
          <cx:pt idx="4682">60.666666666666664</cx:pt>
          <cx:pt idx="4683">55</cx:pt>
          <cx:pt idx="4684">63.777777777777779</cx:pt>
          <cx:pt idx="4685">74.5</cx:pt>
          <cx:pt idx="4686">57.555555555555557</cx:pt>
          <cx:pt idx="4687">72.75</cx:pt>
          <cx:pt idx="4688">70</cx:pt>
          <cx:pt idx="4689">62.222222222222221</cx:pt>
          <cx:pt idx="4690">70</cx:pt>
          <cx:pt idx="4691">65.333333333333329</cx:pt>
          <cx:pt idx="4692">59.111111111111114</cx:pt>
          <cx:pt idx="4693">83.25</cx:pt>
          <cx:pt idx="4694">44.5</cx:pt>
          <cx:pt idx="4695">78</cx:pt>
          <cx:pt idx="4696">62.222222222222221</cx:pt>
          <cx:pt idx="4697">55</cx:pt>
          <cx:pt idx="4698">81.5</cx:pt>
          <cx:pt idx="4699">78</cx:pt>
          <cx:pt idx="4700">56</cx:pt>
          <cx:pt idx="4701">90.083333333333329</cx:pt>
          <cx:pt idx="4702">66.888888888888886</cx:pt>
          <cx:pt idx="4703">85</cx:pt>
          <cx:pt idx="4704">74.5</cx:pt>
          <cx:pt idx="4705">55</cx:pt>
          <cx:pt idx="4706">60.666666666666664</cx:pt>
          <cx:pt idx="4707">62.222222222222221</cx:pt>
          <cx:pt idx="4708">60.666666666666664</cx:pt>
          <cx:pt idx="4709">59.111111111111114</cx:pt>
          <cx:pt idx="4710">79.75</cx:pt>
          <cx:pt idx="4711">62.222222222222221</cx:pt>
          <cx:pt idx="4712">41</cx:pt>
          <cx:pt idx="4713">56</cx:pt>
          <cx:pt idx="4714">56</cx:pt>
          <cx:pt idx="4715">68.444444444444443</cx:pt>
          <cx:pt idx="4716">41</cx:pt>
          <cx:pt idx="4717">59.111111111111114</cx:pt>
          <cx:pt idx="4718">86</cx:pt>
          <cx:pt idx="4719">57.555555555555557</cx:pt>
          <cx:pt idx="4720">76.25</cx:pt>
          <cx:pt idx="4721">59.111111111111114</cx:pt>
          <cx:pt idx="4722">60.666666666666664</cx:pt>
          <cx:pt idx="4723">63.777777777777779</cx:pt>
          <cx:pt idx="4724">79.75</cx:pt>
          <cx:pt idx="4725">79.75</cx:pt>
          <cx:pt idx="4726">59.111111111111114</cx:pt>
          <cx:pt idx="4727">87.166666666666671</cx:pt>
          <cx:pt idx="4728">63.777777777777779</cx:pt>
          <cx:pt idx="4729">62.222222222222221</cx:pt>
          <cx:pt idx="4730">71</cx:pt>
          <cx:pt idx="4731">49.75</cx:pt>
          <cx:pt idx="4732">78</cx:pt>
          <cx:pt idx="4733">59.111111111111114</cx:pt>
          <cx:pt idx="4734">83.25</cx:pt>
          <cx:pt idx="4735">41</cx:pt>
          <cx:pt idx="4736">79.75</cx:pt>
          <cx:pt idx="4737">62.222222222222221</cx:pt>
          <cx:pt idx="4738">66.888888888888886</cx:pt>
          <cx:pt idx="4739">72.75</cx:pt>
          <cx:pt idx="4740">60.666666666666664</cx:pt>
          <cx:pt idx="4741">66.888888888888886</cx:pt>
          <cx:pt idx="4742">89.5</cx:pt>
          <cx:pt idx="4743">89.5</cx:pt>
          <cx:pt idx="4744">70</cx:pt>
          <cx:pt idx="4745">57.555555555555557</cx:pt>
          <cx:pt idx="4746">85</cx:pt>
          <cx:pt idx="4747">59.111111111111114</cx:pt>
          <cx:pt idx="4748">42.75</cx:pt>
          <cx:pt idx="4749">70</cx:pt>
          <cx:pt idx="4750">74.5</cx:pt>
          <cx:pt idx="4751">90.666666666666671</cx:pt>
          <cx:pt idx="4752">95.916666666666671</cx:pt>
          <cx:pt idx="4753">81.5</cx:pt>
          <cx:pt idx="4754">65.333333333333329</cx:pt>
          <cx:pt idx="4755">86.583333333333329</cx:pt>
          <cx:pt idx="4756">66.888888888888886</cx:pt>
          <cx:pt idx="4757">74.5</cx:pt>
          <cx:pt idx="4758">40</cx:pt>
          <cx:pt idx="4759">88.916666666666671</cx:pt>
          <cx:pt idx="4760">59.111111111111114</cx:pt>
          <cx:pt idx="4761">63.777777777777779</cx:pt>
          <cx:pt idx="4762">87.75</cx:pt>
          <cx:pt idx="4763">86</cx:pt>
          <cx:pt idx="4764">72.75</cx:pt>
          <cx:pt idx="4765">38.46153846153846</cx:pt>
          <cx:pt idx="4766">79.75</cx:pt>
          <cx:pt idx="4767">74.5</cx:pt>
          <cx:pt idx="4768">87.166666666666671</cx:pt>
          <cx:pt idx="4769">49.75</cx:pt>
          <cx:pt idx="4770">62.222222222222221</cx:pt>
          <cx:pt idx="4771">91.833333333333329</cx:pt>
          <cx:pt idx="4772">66.888888888888886</cx:pt>
          <cx:pt idx="4773">76.25</cx:pt>
          <cx:pt idx="4774">76.25</cx:pt>
          <cx:pt idx="4775">86</cx:pt>
          <cx:pt idx="4776">63.777777777777779</cx:pt>
          <cx:pt idx="4777">42.75</cx:pt>
          <cx:pt idx="4778">39.230769230769234</cx:pt>
          <cx:pt idx="4779">91.25</cx:pt>
          <cx:pt idx="4780">57.555555555555557</cx:pt>
          <cx:pt idx="4781">42.75</cx:pt>
          <cx:pt idx="4782">60.666666666666664</cx:pt>
          <cx:pt idx="4783">87.166666666666671</cx:pt>
          <cx:pt idx="4784">59.111111111111114</cx:pt>
          <cx:pt idx="4785">78</cx:pt>
          <cx:pt idx="4786">71</cx:pt>
          <cx:pt idx="4787">66.888888888888886</cx:pt>
          <cx:pt idx="4788">70</cx:pt>
          <cx:pt idx="4789">70</cx:pt>
          <cx:pt idx="4790">57.555555555555557</cx:pt>
          <cx:pt idx="4791">74.5</cx:pt>
          <cx:pt idx="4792">88.916666666666671</cx:pt>
          <cx:pt idx="4793">70</cx:pt>
          <cx:pt idx="4794">74.5</cx:pt>
          <cx:pt idx="4795">56</cx:pt>
          <cx:pt idx="4796">68.444444444444443</cx:pt>
          <cx:pt idx="4797">85</cx:pt>
          <cx:pt idx="4798">72.75</cx:pt>
          <cx:pt idx="4799">76.25</cx:pt>
          <cx:pt idx="4800">70</cx:pt>
          <cx:pt idx="4801">72.75</cx:pt>
          <cx:pt idx="4802">48</cx:pt>
          <cx:pt idx="4803">60.666666666666664</cx:pt>
          <cx:pt idx="4804">57.555555555555557</cx:pt>
          <cx:pt idx="4805">66.888888888888886</cx:pt>
          <cx:pt idx="4806">63.777777777777779</cx:pt>
          <cx:pt idx="4807">72.75</cx:pt>
          <cx:pt idx="4808">63.777777777777779</cx:pt>
          <cx:pt idx="4809">78</cx:pt>
          <cx:pt idx="4810">63.777777777777779</cx:pt>
          <cx:pt idx="4811">53.25</cx:pt>
          <cx:pt idx="4812">89.5</cx:pt>
          <cx:pt idx="4813">46.25</cx:pt>
          <cx:pt idx="4814">88.333333333333329</cx:pt>
          <cx:pt idx="4815">76.25</cx:pt>
          <cx:pt idx="4816">74.5</cx:pt>
          <cx:pt idx="4817">86</cx:pt>
          <cx:pt idx="4818">78</cx:pt>
          <cx:pt idx="4819">87.166666666666671</cx:pt>
          <cx:pt idx="4820">62.222222222222221</cx:pt>
          <cx:pt idx="4821">56</cx:pt>
          <cx:pt idx="4822">68.444444444444443</cx:pt>
          <cx:pt idx="4823">63.777777777777779</cx:pt>
          <cx:pt idx="4824">78</cx:pt>
          <cx:pt idx="4825">76.25</cx:pt>
          <cx:pt idx="4826">59.111111111111114</cx:pt>
          <cx:pt idx="4827">60.666666666666664</cx:pt>
          <cx:pt idx="4828">65.333333333333329</cx:pt>
          <cx:pt idx="4829">74.5</cx:pt>
          <cx:pt idx="4830">60.666666666666664</cx:pt>
          <cx:pt idx="4831">66.888888888888886</cx:pt>
          <cx:pt idx="4832">78</cx:pt>
          <cx:pt idx="4833">60.666666666666664</cx:pt>
          <cx:pt idx="4834">83.25</cx:pt>
          <cx:pt idx="4835">78</cx:pt>
          <cx:pt idx="4836">66.888888888888886</cx:pt>
          <cx:pt idx="4837">79.75</cx:pt>
          <cx:pt idx="4838">83.25</cx:pt>
          <cx:pt idx="4839">79.75</cx:pt>
          <cx:pt idx="4840">87.166666666666671</cx:pt>
          <cx:pt idx="4841">74.5</cx:pt>
          <cx:pt idx="4842">72.75</cx:pt>
          <cx:pt idx="4843">70</cx:pt>
          <cx:pt idx="4844">57.555555555555557</cx:pt>
          <cx:pt idx="4845">78</cx:pt>
          <cx:pt idx="4846">60.666666666666664</cx:pt>
          <cx:pt idx="4847">46.25</cx:pt>
          <cx:pt idx="4848">62.222222222222221</cx:pt>
          <cx:pt idx="4849">78</cx:pt>
          <cx:pt idx="4850">85</cx:pt>
          <cx:pt idx="4851">65.333333333333329</cx:pt>
          <cx:pt idx="4852">70</cx:pt>
          <cx:pt idx="4853">79.75</cx:pt>
          <cx:pt idx="4854">65.333333333333329</cx:pt>
          <cx:pt idx="4855">86</cx:pt>
          <cx:pt idx="4856">56</cx:pt>
          <cx:pt idx="4857">70</cx:pt>
          <cx:pt idx="4858">68.444444444444443</cx:pt>
          <cx:pt idx="4859">86.583333333333329</cx:pt>
          <cx:pt idx="4860">59.111111111111114</cx:pt>
          <cx:pt idx="4861">68.444444444444443</cx:pt>
          <cx:pt idx="4862">88.916666666666671</cx:pt>
          <cx:pt idx="4863">66.888888888888886</cx:pt>
          <cx:pt idx="4864">85</cx:pt>
          <cx:pt idx="4865">76.25</cx:pt>
          <cx:pt idx="4866">62.222222222222221</cx:pt>
          <cx:pt idx="4867">70</cx:pt>
          <cx:pt idx="4868">86</cx:pt>
          <cx:pt idx="4869">48</cx:pt>
          <cx:pt idx="4870">76.25</cx:pt>
          <cx:pt idx="4871">78</cx:pt>
          <cx:pt idx="4872">62.222222222222221</cx:pt>
          <cx:pt idx="4873">71</cx:pt>
          <cx:pt idx="4874">57.555555555555557</cx:pt>
          <cx:pt idx="4875">62.222222222222221</cx:pt>
          <cx:pt idx="4876">92.416666666666671</cx:pt>
          <cx:pt idx="4877">71</cx:pt>
          <cx:pt idx="4878">62.222222222222221</cx:pt>
          <cx:pt idx="4879">72.75</cx:pt>
          <cx:pt idx="4880">68.444444444444443</cx:pt>
          <cx:pt idx="4881">60.666666666666664</cx:pt>
          <cx:pt idx="4882">74.5</cx:pt>
          <cx:pt idx="4883">55</cx:pt>
          <cx:pt idx="4884">86.583333333333329</cx:pt>
          <cx:pt idx="4885">90.083333333333329</cx:pt>
          <cx:pt idx="4886">68.444444444444443</cx:pt>
          <cx:pt idx="4887">83.25</cx:pt>
          <cx:pt idx="4888">86</cx:pt>
          <cx:pt idx="4889">60.666666666666664</cx:pt>
          <cx:pt idx="4890">89.5</cx:pt>
          <cx:pt idx="4891">60.666666666666664</cx:pt>
          <cx:pt idx="4892">88.333333333333329</cx:pt>
          <cx:pt idx="4893">53.25</cx:pt>
          <cx:pt idx="4894">55</cx:pt>
          <cx:pt idx="4895">88.916666666666671</cx:pt>
          <cx:pt idx="4896">72.75</cx:pt>
          <cx:pt idx="4897">72.75</cx:pt>
          <cx:pt idx="4898">70</cx:pt>
          <cx:pt idx="4899">79.75</cx:pt>
          <cx:pt idx="4900">70</cx:pt>
          <cx:pt idx="4901">65.333333333333329</cx:pt>
          <cx:pt idx="4902">76.25</cx:pt>
          <cx:pt idx="4903">86</cx:pt>
          <cx:pt idx="4904">62.222222222222221</cx:pt>
          <cx:pt idx="4905">68.444444444444443</cx:pt>
          <cx:pt idx="4906">53.25</cx:pt>
          <cx:pt idx="4907">57.555555555555557</cx:pt>
          <cx:pt idx="4908">51.5</cx:pt>
          <cx:pt idx="4909">68.444444444444443</cx:pt>
          <cx:pt idx="4910">99.416666666666671</cx:pt>
          <cx:pt idx="4911">70</cx:pt>
          <cx:pt idx="4912">49.75</cx:pt>
          <cx:pt idx="4913">78</cx:pt>
          <cx:pt idx="4914">59.111111111111114</cx:pt>
          <cx:pt idx="4915">68.444444444444443</cx:pt>
          <cx:pt idx="4916">78</cx:pt>
          <cx:pt idx="4917">87.75</cx:pt>
          <cx:pt idx="4918">74.5</cx:pt>
          <cx:pt idx="4919">48</cx:pt>
          <cx:pt idx="4920">59.111111111111114</cx:pt>
          <cx:pt idx="4921">90.083333333333329</cx:pt>
          <cx:pt idx="4922">66.888888888888886</cx:pt>
          <cx:pt idx="4923">59.111111111111114</cx:pt>
          <cx:pt idx="4924">87.75</cx:pt>
          <cx:pt idx="4925">79.75</cx:pt>
          <cx:pt idx="4926">76.25</cx:pt>
          <cx:pt idx="4927">63.777777777777779</cx:pt>
          <cx:pt idx="4928">72.75</cx:pt>
          <cx:pt idx="4929">56</cx:pt>
          <cx:pt idx="4930">60.666666666666664</cx:pt>
          <cx:pt idx="4931">78</cx:pt>
          <cx:pt idx="4932">76.25</cx:pt>
          <cx:pt idx="4933">76.25</cx:pt>
          <cx:pt idx="4934">55</cx:pt>
          <cx:pt idx="4935">59.111111111111114</cx:pt>
          <cx:pt idx="4936">55</cx:pt>
          <cx:pt idx="4937">78</cx:pt>
          <cx:pt idx="4938">74.5</cx:pt>
          <cx:pt idx="4939">87.75</cx:pt>
          <cx:pt idx="4940">94.166666666666671</cx:pt>
          <cx:pt idx="4941">55</cx:pt>
          <cx:pt idx="4942">59.111111111111114</cx:pt>
          <cx:pt idx="4943">63.777777777777779</cx:pt>
          <cx:pt idx="4944">57.555555555555557</cx:pt>
          <cx:pt idx="4945">79.75</cx:pt>
          <cx:pt idx="4946">70</cx:pt>
          <cx:pt idx="4947">51.5</cx:pt>
          <cx:pt idx="4948">42.75</cx:pt>
          <cx:pt idx="4949">55</cx:pt>
          <cx:pt idx="4950">76.25</cx:pt>
          <cx:pt idx="4951">86.583333333333329</cx:pt>
          <cx:pt idx="4952">60.666666666666664</cx:pt>
          <cx:pt idx="4953">81.5</cx:pt>
          <cx:pt idx="4954">91.25</cx:pt>
          <cx:pt idx="4955">65.333333333333329</cx:pt>
          <cx:pt idx="4956">68.444444444444443</cx:pt>
          <cx:pt idx="4957">48</cx:pt>
          <cx:pt idx="4958">90.083333333333329</cx:pt>
          <cx:pt idx="4959">57.555555555555557</cx:pt>
          <cx:pt idx="4960">65.333333333333329</cx:pt>
          <cx:pt idx="4961">65.333333333333329</cx:pt>
          <cx:pt idx="4962">74.5</cx:pt>
          <cx:pt idx="4963">79.75</cx:pt>
          <cx:pt idx="4964">49.75</cx:pt>
          <cx:pt idx="4965">44.5</cx:pt>
          <cx:pt idx="4966">56</cx:pt>
          <cx:pt idx="4967">74.5</cx:pt>
          <cx:pt idx="4968">78</cx:pt>
          <cx:pt idx="4969">70</cx:pt>
          <cx:pt idx="4970">66.888888888888886</cx:pt>
          <cx:pt idx="4971">56</cx:pt>
          <cx:pt idx="4972">86.583333333333329</cx:pt>
          <cx:pt idx="4973">85</cx:pt>
          <cx:pt idx="4974">86</cx:pt>
          <cx:pt idx="4975">83.25</cx:pt>
          <cx:pt idx="4976">63.777777777777779</cx:pt>
          <cx:pt idx="4977">74.5</cx:pt>
          <cx:pt idx="4978">79.75</cx:pt>
          <cx:pt idx="4979">81.5</cx:pt>
          <cx:pt idx="4980">83.25</cx:pt>
          <cx:pt idx="4981">59.111111111111114</cx:pt>
          <cx:pt idx="4982">72.75</cx:pt>
          <cx:pt idx="4983">57.555555555555557</cx:pt>
          <cx:pt idx="4984">86</cx:pt>
          <cx:pt idx="4985">93.583333333333329</cx:pt>
          <cx:pt idx="4986">76.25</cx:pt>
          <cx:pt idx="4987">86</cx:pt>
          <cx:pt idx="4988">71</cx:pt>
          <cx:pt idx="4989">70</cx:pt>
          <cx:pt idx="4990">70</cx:pt>
          <cx:pt idx="4991">74.5</cx:pt>
          <cx:pt idx="4992">59.111111111111114</cx:pt>
          <cx:pt idx="4993">79.75</cx:pt>
          <cx:pt idx="4994">65.333333333333329</cx:pt>
          <cx:pt idx="4995">59.111111111111114</cx:pt>
          <cx:pt idx="4996">71</cx:pt>
          <cx:pt idx="4997">59.111111111111114</cx:pt>
          <cx:pt idx="4998">70</cx:pt>
          <cx:pt idx="4999">83.25</cx:pt>
          <cx:pt idx="5000">89.5</cx:pt>
          <cx:pt idx="5001">87.166666666666671</cx:pt>
          <cx:pt idx="5002">91.833333333333329</cx:pt>
          <cx:pt idx="5003">59.111111111111114</cx:pt>
          <cx:pt idx="5004">63.777777777777779</cx:pt>
          <cx:pt idx="5005">83.25</cx:pt>
          <cx:pt idx="5006">49.75</cx:pt>
          <cx:pt idx="5007">56</cx:pt>
          <cx:pt idx="5008">78</cx:pt>
          <cx:pt idx="5009">68.444444444444443</cx:pt>
          <cx:pt idx="5010">76.25</cx:pt>
          <cx:pt idx="5011">83.25</cx:pt>
          <cx:pt idx="5012">41</cx:pt>
          <cx:pt idx="5013">79.75</cx:pt>
          <cx:pt idx="5014">83.25</cx:pt>
          <cx:pt idx="5015">81.5</cx:pt>
          <cx:pt idx="5016">86.583333333333329</cx:pt>
          <cx:pt idx="5017">88.333333333333329</cx:pt>
          <cx:pt idx="5018">86.583333333333329</cx:pt>
          <cx:pt idx="5019">71</cx:pt>
          <cx:pt idx="5020">62.222222222222221</cx:pt>
          <cx:pt idx="5021">74.5</cx:pt>
          <cx:pt idx="5022">85</cx:pt>
          <cx:pt idx="5023">49.75</cx:pt>
          <cx:pt idx="5024">71</cx:pt>
          <cx:pt idx="5025">44.5</cx:pt>
          <cx:pt idx="5026">62.222222222222221</cx:pt>
          <cx:pt idx="5027">76.25</cx:pt>
          <cx:pt idx="5028">87.75</cx:pt>
          <cx:pt idx="5029">68.444444444444443</cx:pt>
          <cx:pt idx="5030">60.666666666666664</cx:pt>
          <cx:pt idx="5031">78</cx:pt>
          <cx:pt idx="5032">74.5</cx:pt>
          <cx:pt idx="5033">60.666666666666664</cx:pt>
          <cx:pt idx="5034">79.75</cx:pt>
          <cx:pt idx="5035">70</cx:pt>
          <cx:pt idx="5036">62.222222222222221</cx:pt>
          <cx:pt idx="5037">87.166666666666671</cx:pt>
          <cx:pt idx="5038">57.555555555555557</cx:pt>
          <cx:pt idx="5039">92.416666666666671</cx:pt>
          <cx:pt idx="5040">46.25</cx:pt>
          <cx:pt idx="5041">68.444444444444443</cx:pt>
          <cx:pt idx="5042">81.5</cx:pt>
          <cx:pt idx="5043">86.583333333333329</cx:pt>
          <cx:pt idx="5044">71</cx:pt>
          <cx:pt idx="5045">71</cx:pt>
          <cx:pt idx="5046">56</cx:pt>
          <cx:pt idx="5047">71</cx:pt>
          <cx:pt idx="5048">71</cx:pt>
          <cx:pt idx="5049">86</cx:pt>
          <cx:pt idx="5050">81.5</cx:pt>
          <cx:pt idx="5051">76.25</cx:pt>
          <cx:pt idx="5052">86.583333333333329</cx:pt>
          <cx:pt idx="5053">65.333333333333329</cx:pt>
          <cx:pt idx="5054">78</cx:pt>
          <cx:pt idx="5055">53.25</cx:pt>
          <cx:pt idx="5056">74.5</cx:pt>
          <cx:pt idx="5057">86</cx:pt>
          <cx:pt idx="5058">63.777777777777779</cx:pt>
          <cx:pt idx="5059">88.916666666666671</cx:pt>
          <cx:pt idx="5060">59.111111111111114</cx:pt>
          <cx:pt idx="5061">71</cx:pt>
          <cx:pt idx="5062">59.111111111111114</cx:pt>
          <cx:pt idx="5063">63.777777777777779</cx:pt>
          <cx:pt idx="5064">76.25</cx:pt>
          <cx:pt idx="5065">79.75</cx:pt>
          <cx:pt idx="5066">74.5</cx:pt>
          <cx:pt idx="5067">59.111111111111114</cx:pt>
          <cx:pt idx="5068">89.5</cx:pt>
          <cx:pt idx="5069">65.333333333333329</cx:pt>
          <cx:pt idx="5070">79.75</cx:pt>
          <cx:pt idx="5071">91.25</cx:pt>
          <cx:pt idx="5072">62.222222222222221</cx:pt>
          <cx:pt idx="5073">65.333333333333329</cx:pt>
          <cx:pt idx="5074">88.916666666666671</cx:pt>
          <cx:pt idx="5075">70</cx:pt>
          <cx:pt idx="5076">70</cx:pt>
          <cx:pt idx="5077">79.75</cx:pt>
          <cx:pt idx="5078">55</cx:pt>
          <cx:pt idx="5079">68.444444444444443</cx:pt>
          <cx:pt idx="5080">76.25</cx:pt>
          <cx:pt idx="5081">40</cx:pt>
          <cx:pt idx="5082">81.5</cx:pt>
          <cx:pt idx="5083">68.444444444444443</cx:pt>
          <cx:pt idx="5084">86.583333333333329</cx:pt>
          <cx:pt idx="5085">86.583333333333329</cx:pt>
          <cx:pt idx="5086">88.916666666666671</cx:pt>
          <cx:pt idx="5087">62.222222222222221</cx:pt>
          <cx:pt idx="5088">66.888888888888886</cx:pt>
          <cx:pt idx="5089">46.25</cx:pt>
          <cx:pt idx="5090">59.111111111111114</cx:pt>
          <cx:pt idx="5091">78</cx:pt>
          <cx:pt idx="5092">87.166666666666671</cx:pt>
          <cx:pt idx="5093">86.583333333333329</cx:pt>
          <cx:pt idx="5094">63.777777777777779</cx:pt>
          <cx:pt idx="5095">55</cx:pt>
          <cx:pt idx="5096">79.75</cx:pt>
          <cx:pt idx="5097">81.5</cx:pt>
          <cx:pt idx="5098">88.333333333333329</cx:pt>
          <cx:pt idx="5099">38.46153846153846</cx:pt>
          <cx:pt idx="5100">78</cx:pt>
          <cx:pt idx="5101">65.333333333333329</cx:pt>
          <cx:pt idx="5102">44.5</cx:pt>
          <cx:pt idx="5103">87.75</cx:pt>
          <cx:pt idx="5104">87.166666666666671</cx:pt>
          <cx:pt idx="5105">71</cx:pt>
          <cx:pt idx="5106">70</cx:pt>
          <cx:pt idx="5107">83.25</cx:pt>
          <cx:pt idx="5108">44.5</cx:pt>
          <cx:pt idx="5109">78</cx:pt>
          <cx:pt idx="5110">85</cx:pt>
          <cx:pt idx="5111">66.888888888888886</cx:pt>
          <cx:pt idx="5112">83.25</cx:pt>
          <cx:pt idx="5113">66.888888888888886</cx:pt>
          <cx:pt idx="5114">53.25</cx:pt>
          <cx:pt idx="5115">72.75</cx:pt>
          <cx:pt idx="5116">48</cx:pt>
          <cx:pt idx="5117">81.5</cx:pt>
          <cx:pt idx="5118">86</cx:pt>
          <cx:pt idx="5119">86.583333333333329</cx:pt>
          <cx:pt idx="5120">49.75</cx:pt>
          <cx:pt idx="5121">94.75</cx:pt>
          <cx:pt idx="5122">85</cx:pt>
          <cx:pt idx="5123">62.222222222222221</cx:pt>
          <cx:pt idx="5124">68.444444444444443</cx:pt>
          <cx:pt idx="5125">74.5</cx:pt>
          <cx:pt idx="5126">90.666666666666671</cx:pt>
          <cx:pt idx="5127">85</cx:pt>
          <cx:pt idx="5128">36.153846153846153</cx:pt>
          <cx:pt idx="5129">79.75</cx:pt>
          <cx:pt idx="5130">55</cx:pt>
          <cx:pt idx="5131">83.25</cx:pt>
          <cx:pt idx="5132">68.444444444444443</cx:pt>
          <cx:pt idx="5133">40</cx:pt>
          <cx:pt idx="5134">86.583333333333329</cx:pt>
          <cx:pt idx="5135">78</cx:pt>
          <cx:pt idx="5136">63.777777777777779</cx:pt>
          <cx:pt idx="5137">57.555555555555557</cx:pt>
          <cx:pt idx="5138">71</cx:pt>
          <cx:pt idx="5139">53.25</cx:pt>
          <cx:pt idx="5140">63.777777777777779</cx:pt>
          <cx:pt idx="5141">66.888888888888886</cx:pt>
          <cx:pt idx="5142">63.777777777777779</cx:pt>
          <cx:pt idx="5143">57.555555555555557</cx:pt>
          <cx:pt idx="5144">65.333333333333329</cx:pt>
          <cx:pt idx="5145">70</cx:pt>
          <cx:pt idx="5146">86</cx:pt>
          <cx:pt idx="5147">48</cx:pt>
          <cx:pt idx="5148">68.444444444444443</cx:pt>
          <cx:pt idx="5149">71</cx:pt>
          <cx:pt idx="5150">76.25</cx:pt>
          <cx:pt idx="5151">63.777777777777779</cx:pt>
          <cx:pt idx="5152">60.666666666666664</cx:pt>
          <cx:pt idx="5153">66.888888888888886</cx:pt>
          <cx:pt idx="5154">57.555555555555557</cx:pt>
          <cx:pt idx="5155">79.75</cx:pt>
          <cx:pt idx="5156">65.333333333333329</cx:pt>
          <cx:pt idx="5157">71</cx:pt>
          <cx:pt idx="5158">53.25</cx:pt>
          <cx:pt idx="5159">62.222222222222221</cx:pt>
          <cx:pt idx="5160">70</cx:pt>
          <cx:pt idx="5161">60.666666666666664</cx:pt>
          <cx:pt idx="5162">90.666666666666671</cx:pt>
          <cx:pt idx="5163">83.25</cx:pt>
          <cx:pt idx="5164">72.75</cx:pt>
          <cx:pt idx="5165">55</cx:pt>
          <cx:pt idx="5166">62.222222222222221</cx:pt>
          <cx:pt idx="5167">60.666666666666664</cx:pt>
          <cx:pt idx="5168">55</cx:pt>
          <cx:pt idx="5169">53.25</cx:pt>
          <cx:pt idx="5170">60.666666666666664</cx:pt>
          <cx:pt idx="5171">79.75</cx:pt>
          <cx:pt idx="5172">87.75</cx:pt>
          <cx:pt idx="5173">78</cx:pt>
          <cx:pt idx="5174">40</cx:pt>
          <cx:pt idx="5175">86</cx:pt>
          <cx:pt idx="5176">59.111111111111114</cx:pt>
          <cx:pt idx="5177">56</cx:pt>
          <cx:pt idx="5178">65.333333333333329</cx:pt>
          <cx:pt idx="5179">70</cx:pt>
          <cx:pt idx="5180">68.444444444444443</cx:pt>
          <cx:pt idx="5181">88.333333333333329</cx:pt>
          <cx:pt idx="5182">88.916666666666671</cx:pt>
          <cx:pt idx="5183">65.333333333333329</cx:pt>
          <cx:pt idx="5184">49.75</cx:pt>
          <cx:pt idx="5185">83.25</cx:pt>
          <cx:pt idx="5186">86.583333333333329</cx:pt>
          <cx:pt idx="5187">57.555555555555557</cx:pt>
          <cx:pt idx="5188">65.333333333333329</cx:pt>
          <cx:pt idx="5189">86</cx:pt>
          <cx:pt idx="5190">88.333333333333329</cx:pt>
          <cx:pt idx="5191">83.25</cx:pt>
          <cx:pt idx="5192">87.75</cx:pt>
          <cx:pt idx="5193">56</cx:pt>
          <cx:pt idx="5194">76.25</cx:pt>
          <cx:pt idx="5195">83.25</cx:pt>
          <cx:pt idx="5196">70</cx:pt>
          <cx:pt idx="5197">63.777777777777779</cx:pt>
          <cx:pt idx="5198">90.666666666666671</cx:pt>
          <cx:pt idx="5199">86</cx:pt>
          <cx:pt idx="5200">60.666666666666664</cx:pt>
          <cx:pt idx="5201">63.777777777777779</cx:pt>
          <cx:pt idx="5202">65.333333333333329</cx:pt>
          <cx:pt idx="5203">60.666666666666664</cx:pt>
          <cx:pt idx="5204">81.5</cx:pt>
          <cx:pt idx="5205">39.230769230769234</cx:pt>
          <cx:pt idx="5206">51.5</cx:pt>
          <cx:pt idx="5207">55</cx:pt>
          <cx:pt idx="5208">76.25</cx:pt>
          <cx:pt idx="5209">42.75</cx:pt>
          <cx:pt idx="5210">81.5</cx:pt>
          <cx:pt idx="5211">66.888888888888886</cx:pt>
          <cx:pt idx="5212">72.75</cx:pt>
          <cx:pt idx="5213">65.333333333333329</cx:pt>
          <cx:pt idx="5214">86</cx:pt>
          <cx:pt idx="5215">87.75</cx:pt>
          <cx:pt idx="5216">57.555555555555557</cx:pt>
          <cx:pt idx="5217">86.583333333333329</cx:pt>
          <cx:pt idx="5218">71</cx:pt>
          <cx:pt idx="5219">90.083333333333329</cx:pt>
          <cx:pt idx="5220">91.25</cx:pt>
          <cx:pt idx="5221">41</cx:pt>
          <cx:pt idx="5222">63.777777777777779</cx:pt>
          <cx:pt idx="5223">62.222222222222221</cx:pt>
          <cx:pt idx="5224">87.75</cx:pt>
          <cx:pt idx="5225">70</cx:pt>
          <cx:pt idx="5226">93</cx:pt>
          <cx:pt idx="5227">88.333333333333329</cx:pt>
          <cx:pt idx="5228">81.5</cx:pt>
          <cx:pt idx="5229">74.5</cx:pt>
          <cx:pt idx="5230">57.555555555555557</cx:pt>
          <cx:pt idx="5231">83.25</cx:pt>
          <cx:pt idx="5232">88.916666666666671</cx:pt>
          <cx:pt idx="5233">71</cx:pt>
          <cx:pt idx="5234">59.111111111111114</cx:pt>
          <cx:pt idx="5235">65.333333333333329</cx:pt>
          <cx:pt idx="5236">90.666666666666671</cx:pt>
          <cx:pt idx="5237">72.75</cx:pt>
          <cx:pt idx="5238">59.111111111111114</cx:pt>
          <cx:pt idx="5239">56</cx:pt>
          <cx:pt idx="5240">72.75</cx:pt>
          <cx:pt idx="5241">72.75</cx:pt>
          <cx:pt idx="5242">62.222222222222221</cx:pt>
          <cx:pt idx="5243">66.888888888888886</cx:pt>
          <cx:pt idx="5244">70</cx:pt>
          <cx:pt idx="5245">89.5</cx:pt>
          <cx:pt idx="5246">60.666666666666664</cx:pt>
          <cx:pt idx="5247">51.5</cx:pt>
          <cx:pt idx="5248">71</cx:pt>
          <cx:pt idx="5249">72.75</cx:pt>
          <cx:pt idx="5250">51.5</cx:pt>
          <cx:pt idx="5251">70</cx:pt>
          <cx:pt idx="5252">74.5</cx:pt>
          <cx:pt idx="5253">83.25</cx:pt>
          <cx:pt idx="5254">86.583333333333329</cx:pt>
          <cx:pt idx="5255">93</cx:pt>
          <cx:pt idx="5256">85</cx:pt>
          <cx:pt idx="5257">39.230769230769234</cx:pt>
          <cx:pt idx="5258">83.25</cx:pt>
          <cx:pt idx="5259">53.25</cx:pt>
          <cx:pt idx="5260">86.583333333333329</cx:pt>
          <cx:pt idx="5261">91.833333333333329</cx:pt>
          <cx:pt idx="5262">79.75</cx:pt>
          <cx:pt idx="5263">83.25</cx:pt>
          <cx:pt idx="5264">65.333333333333329</cx:pt>
          <cx:pt idx="5265">83.25</cx:pt>
          <cx:pt idx="5266">63.777777777777779</cx:pt>
          <cx:pt idx="5267">55</cx:pt>
          <cx:pt idx="5268">51.5</cx:pt>
          <cx:pt idx="5269">87.166666666666671</cx:pt>
          <cx:pt idx="5270">86</cx:pt>
          <cx:pt idx="5271">66.888888888888886</cx:pt>
          <cx:pt idx="5272">62.222222222222221</cx:pt>
          <cx:pt idx="5273">79.75</cx:pt>
          <cx:pt idx="5274">81.5</cx:pt>
          <cx:pt idx="5275">55</cx:pt>
          <cx:pt idx="5276">97.083333333333329</cx:pt>
          <cx:pt idx="5277">60.666666666666664</cx:pt>
          <cx:pt idx="5278">85</cx:pt>
          <cx:pt idx="5279">86</cx:pt>
          <cx:pt idx="5280">83.25</cx:pt>
          <cx:pt idx="5281">83.25</cx:pt>
          <cx:pt idx="5282">41</cx:pt>
          <cx:pt idx="5283">44.5</cx:pt>
          <cx:pt idx="5284">71</cx:pt>
          <cx:pt idx="5285">76.25</cx:pt>
          <cx:pt idx="5286">86.583333333333329</cx:pt>
          <cx:pt idx="5287">79.75</cx:pt>
          <cx:pt idx="5288">59.111111111111114</cx:pt>
          <cx:pt idx="5289">85</cx:pt>
          <cx:pt idx="5290">72.75</cx:pt>
          <cx:pt idx="5291">63.777777777777779</cx:pt>
          <cx:pt idx="5292">63.777777777777779</cx:pt>
          <cx:pt idx="5293">72.75</cx:pt>
          <cx:pt idx="5294">72.75</cx:pt>
          <cx:pt idx="5295">86.583333333333329</cx:pt>
          <cx:pt idx="5296">72.75</cx:pt>
          <cx:pt idx="5297">71</cx:pt>
          <cx:pt idx="5298">71</cx:pt>
          <cx:pt idx="5299">62.222222222222221</cx:pt>
          <cx:pt idx="5300">55</cx:pt>
          <cx:pt idx="5301">90.083333333333329</cx:pt>
          <cx:pt idx="5302">72.75</cx:pt>
          <cx:pt idx="5303">68.444444444444443</cx:pt>
          <cx:pt idx="5304">56</cx:pt>
          <cx:pt idx="5305">65.333333333333329</cx:pt>
          <cx:pt idx="5306">76.25</cx:pt>
          <cx:pt idx="5307">65.333333333333329</cx:pt>
          <cx:pt idx="5308">63.777777777777779</cx:pt>
          <cx:pt idx="5309">78</cx:pt>
          <cx:pt idx="5310">62.222222222222221</cx:pt>
          <cx:pt idx="5311">81.5</cx:pt>
          <cx:pt idx="5312">78</cx:pt>
          <cx:pt idx="5313">62.222222222222221</cx:pt>
          <cx:pt idx="5314">90.083333333333329</cx:pt>
          <cx:pt idx="5315">76.25</cx:pt>
          <cx:pt idx="5316">60.666666666666664</cx:pt>
          <cx:pt idx="5317">65.333333333333329</cx:pt>
          <cx:pt idx="5318">68.444444444444443</cx:pt>
          <cx:pt idx="5319">71</cx:pt>
          <cx:pt idx="5320">63.777777777777779</cx:pt>
          <cx:pt idx="5321">66.888888888888886</cx:pt>
          <cx:pt idx="5322">71</cx:pt>
          <cx:pt idx="5323">85</cx:pt>
          <cx:pt idx="5324">86</cx:pt>
          <cx:pt idx="5325">88.916666666666671</cx:pt>
          <cx:pt idx="5326">81.5</cx:pt>
          <cx:pt idx="5327">78</cx:pt>
          <cx:pt idx="5328">76.25</cx:pt>
          <cx:pt idx="5329">68.444444444444443</cx:pt>
          <cx:pt idx="5330">63.777777777777779</cx:pt>
          <cx:pt idx="5331">68.444444444444443</cx:pt>
          <cx:pt idx="5332">86</cx:pt>
          <cx:pt idx="5333">71</cx:pt>
          <cx:pt idx="5334">59.111111111111114</cx:pt>
          <cx:pt idx="5335">57.555555555555557</cx:pt>
          <cx:pt idx="5336">87.166666666666671</cx:pt>
          <cx:pt idx="5337">68.444444444444443</cx:pt>
          <cx:pt idx="5338">74.5</cx:pt>
          <cx:pt idx="5339">76.25</cx:pt>
          <cx:pt idx="5340">83.25</cx:pt>
          <cx:pt idx="5341">81.5</cx:pt>
          <cx:pt idx="5342">53.25</cx:pt>
          <cx:pt idx="5343">37.692307692307693</cx:pt>
          <cx:pt idx="5344">79.75</cx:pt>
          <cx:pt idx="5345">74.5</cx:pt>
          <cx:pt idx="5346">90.666666666666671</cx:pt>
          <cx:pt idx="5347">59.111111111111114</cx:pt>
          <cx:pt idx="5348">70</cx:pt>
          <cx:pt idx="5349">60.666666666666664</cx:pt>
          <cx:pt idx="5350">76.25</cx:pt>
          <cx:pt idx="5351">86.583333333333329</cx:pt>
          <cx:pt idx="5352">71</cx:pt>
          <cx:pt idx="5353">70</cx:pt>
          <cx:pt idx="5354">70</cx:pt>
          <cx:pt idx="5355">59.111111111111114</cx:pt>
          <cx:pt idx="5356">74.5</cx:pt>
          <cx:pt idx="5357">83.25</cx:pt>
          <cx:pt idx="5358">87.166666666666671</cx:pt>
          <cx:pt idx="5359">41</cx:pt>
          <cx:pt idx="5360">86</cx:pt>
          <cx:pt idx="5361">78</cx:pt>
          <cx:pt idx="5362">87.75</cx:pt>
          <cx:pt idx="5363">74.5</cx:pt>
          <cx:pt idx="5364">88.333333333333329</cx:pt>
          <cx:pt idx="5365">79.75</cx:pt>
          <cx:pt idx="5366">41</cx:pt>
          <cx:pt idx="5367">78</cx:pt>
          <cx:pt idx="5368">85</cx:pt>
          <cx:pt idx="5369">86</cx:pt>
          <cx:pt idx="5370">83.25</cx:pt>
          <cx:pt idx="5371">55</cx:pt>
          <cx:pt idx="5372">60.666666666666664</cx:pt>
          <cx:pt idx="5373">62.222222222222221</cx:pt>
          <cx:pt idx="5374">63.777777777777779</cx:pt>
          <cx:pt idx="5375">63.777777777777779</cx:pt>
          <cx:pt idx="5376">68.444444444444443</cx:pt>
          <cx:pt idx="5377">70</cx:pt>
          <cx:pt idx="5378">87.166666666666671</cx:pt>
          <cx:pt idx="5379">78</cx:pt>
          <cx:pt idx="5380">85</cx:pt>
          <cx:pt idx="5381">53.25</cx:pt>
          <cx:pt idx="5382">57.555555555555557</cx:pt>
          <cx:pt idx="5383">90.666666666666671</cx:pt>
          <cx:pt idx="5384">74.5</cx:pt>
          <cx:pt idx="5385">55</cx:pt>
          <cx:pt idx="5386">86.583333333333329</cx:pt>
          <cx:pt idx="5387">68.444444444444443</cx:pt>
          <cx:pt idx="5388">83.25</cx:pt>
          <cx:pt idx="5389">88.333333333333329</cx:pt>
          <cx:pt idx="5390">56</cx:pt>
          <cx:pt idx="5391">72.75</cx:pt>
          <cx:pt idx="5392">48</cx:pt>
          <cx:pt idx="5393">88.916666666666671</cx:pt>
          <cx:pt idx="5394">72.75</cx:pt>
          <cx:pt idx="5395">79.75</cx:pt>
          <cx:pt idx="5396">74.5</cx:pt>
          <cx:pt idx="5397">57.555555555555557</cx:pt>
          <cx:pt idx="5398">60.666666666666664</cx:pt>
          <cx:pt idx="5399">89.5</cx:pt>
          <cx:pt idx="5400">55</cx:pt>
          <cx:pt idx="5401">60.666666666666664</cx:pt>
          <cx:pt idx="5402">55</cx:pt>
          <cx:pt idx="5403">60.666666666666664</cx:pt>
          <cx:pt idx="5404">65.333333333333329</cx:pt>
          <cx:pt idx="5405">87.166666666666671</cx:pt>
          <cx:pt idx="5406">63.777777777777779</cx:pt>
          <cx:pt idx="5407">59.111111111111114</cx:pt>
          <cx:pt idx="5408">66.888888888888886</cx:pt>
          <cx:pt idx="5409">87.166666666666671</cx:pt>
          <cx:pt idx="5410">65.333333333333329</cx:pt>
          <cx:pt idx="5411">81.5</cx:pt>
          <cx:pt idx="5412">81.5</cx:pt>
          <cx:pt idx="5413">49.75</cx:pt>
          <cx:pt idx="5414">70</cx:pt>
          <cx:pt idx="5415">92.416666666666671</cx:pt>
          <cx:pt idx="5416">89.5</cx:pt>
          <cx:pt idx="5417">76.25</cx:pt>
          <cx:pt idx="5418">65.333333333333329</cx:pt>
          <cx:pt idx="5419">87.75</cx:pt>
          <cx:pt idx="5420">51.5</cx:pt>
          <cx:pt idx="5421">71</cx:pt>
          <cx:pt idx="5422">74.5</cx:pt>
          <cx:pt idx="5423">56</cx:pt>
          <cx:pt idx="5424">71</cx:pt>
          <cx:pt idx="5425">95.333333333333329</cx:pt>
          <cx:pt idx="5426">44.5</cx:pt>
          <cx:pt idx="5427">91.25</cx:pt>
          <cx:pt idx="5428">51.5</cx:pt>
          <cx:pt idx="5429">74.5</cx:pt>
          <cx:pt idx="5430">59.111111111111114</cx:pt>
          <cx:pt idx="5431">60.666666666666664</cx:pt>
          <cx:pt idx="5432">86.583333333333329</cx:pt>
          <cx:pt idx="5433">76.25</cx:pt>
          <cx:pt idx="5434">63.777777777777779</cx:pt>
          <cx:pt idx="5435">78</cx:pt>
          <cx:pt idx="5436">71</cx:pt>
          <cx:pt idx="5437">76.25</cx:pt>
          <cx:pt idx="5438">86.583333333333329</cx:pt>
          <cx:pt idx="5439">74.5</cx:pt>
          <cx:pt idx="5440">74.5</cx:pt>
          <cx:pt idx="5441">51.5</cx:pt>
          <cx:pt idx="5442">41</cx:pt>
          <cx:pt idx="5443">72.75</cx:pt>
          <cx:pt idx="5444">36.153846153846153</cx:pt>
          <cx:pt idx="5445">70</cx:pt>
          <cx:pt idx="5446">91.833333333333329</cx:pt>
          <cx:pt idx="5447">62.222222222222221</cx:pt>
          <cx:pt idx="5448">48</cx:pt>
          <cx:pt idx="5449">83.25</cx:pt>
          <cx:pt idx="5450">65.333333333333329</cx:pt>
          <cx:pt idx="5451">86.583333333333329</cx:pt>
          <cx:pt idx="5452">53.25</cx:pt>
          <cx:pt idx="5453">86.583333333333329</cx:pt>
          <cx:pt idx="5454">65.333333333333329</cx:pt>
          <cx:pt idx="5455">91.25</cx:pt>
          <cx:pt idx="5456">83.25</cx:pt>
          <cx:pt idx="5457">66.888888888888886</cx:pt>
          <cx:pt idx="5458">83.25</cx:pt>
          <cx:pt idx="5459">72.75</cx:pt>
          <cx:pt idx="5460">87.166666666666671</cx:pt>
          <cx:pt idx="5461">81.5</cx:pt>
          <cx:pt idx="5462">70</cx:pt>
          <cx:pt idx="5463">88.916666666666671</cx:pt>
          <cx:pt idx="5464">72.75</cx:pt>
          <cx:pt idx="5465">55</cx:pt>
          <cx:pt idx="5466">66.888888888888886</cx:pt>
          <cx:pt idx="5467">60.666666666666664</cx:pt>
          <cx:pt idx="5468">68.444444444444443</cx:pt>
          <cx:pt idx="5469">87.75</cx:pt>
          <cx:pt idx="5470">60.666666666666664</cx:pt>
          <cx:pt idx="5471">59.111111111111114</cx:pt>
          <cx:pt idx="5472">79.75</cx:pt>
          <cx:pt idx="5473">86</cx:pt>
          <cx:pt idx="5474">66.888888888888886</cx:pt>
          <cx:pt idx="5475">48</cx:pt>
          <cx:pt idx="5476">81.5</cx:pt>
          <cx:pt idx="5477">81.5</cx:pt>
          <cx:pt idx="5478">72.75</cx:pt>
          <cx:pt idx="5479">65.333333333333329</cx:pt>
          <cx:pt idx="5480">81.5</cx:pt>
          <cx:pt idx="5481">63.777777777777779</cx:pt>
          <cx:pt idx="5482">71</cx:pt>
          <cx:pt idx="5483">72.75</cx:pt>
          <cx:pt idx="5484">59.111111111111114</cx:pt>
          <cx:pt idx="5485">71</cx:pt>
          <cx:pt idx="5486">51.5</cx:pt>
          <cx:pt idx="5487">68.444444444444443</cx:pt>
          <cx:pt idx="5488">86</cx:pt>
          <cx:pt idx="5489">70</cx:pt>
          <cx:pt idx="5490">83.25</cx:pt>
          <cx:pt idx="5491">81.5</cx:pt>
          <cx:pt idx="5492">68.444444444444443</cx:pt>
          <cx:pt idx="5493">68.444444444444443</cx:pt>
          <cx:pt idx="5494">66.888888888888886</cx:pt>
          <cx:pt idx="5495">62.222222222222221</cx:pt>
          <cx:pt idx="5496">88.333333333333329</cx:pt>
          <cx:pt idx="5497">62.222222222222221</cx:pt>
          <cx:pt idx="5498">92.416666666666671</cx:pt>
          <cx:pt idx="5499">74.5</cx:pt>
          <cx:pt idx="5500">89.5</cx:pt>
          <cx:pt idx="5501">76.25</cx:pt>
          <cx:pt idx="5502">57.555555555555557</cx:pt>
          <cx:pt idx="5503">66.888888888888886</cx:pt>
          <cx:pt idx="5504">63.777777777777779</cx:pt>
          <cx:pt idx="5505">62.222222222222221</cx:pt>
          <cx:pt idx="5506">68.444444444444443</cx:pt>
          <cx:pt idx="5507">46.25</cx:pt>
          <cx:pt idx="5508">76.25</cx:pt>
          <cx:pt idx="5509">91.833333333333329</cx:pt>
          <cx:pt idx="5510">62.222222222222221</cx:pt>
          <cx:pt idx="5511">85</cx:pt>
          <cx:pt idx="5512">60.666666666666664</cx:pt>
          <cx:pt idx="5513">76.25</cx:pt>
          <cx:pt idx="5514">53.25</cx:pt>
          <cx:pt idx="5515">60.666666666666664</cx:pt>
          <cx:pt idx="5516">71</cx:pt>
          <cx:pt idx="5517">70</cx:pt>
          <cx:pt idx="5518">55</cx:pt>
          <cx:pt idx="5519">76.25</cx:pt>
          <cx:pt idx="5520">62.222222222222221</cx:pt>
          <cx:pt idx="5521">79.75</cx:pt>
          <cx:pt idx="5522">57.555555555555557</cx:pt>
          <cx:pt idx="5523">81.5</cx:pt>
          <cx:pt idx="5524">90.083333333333329</cx:pt>
          <cx:pt idx="5525">59.111111111111114</cx:pt>
          <cx:pt idx="5526">87.75</cx:pt>
          <cx:pt idx="5527">56</cx:pt>
          <cx:pt idx="5528">79.75</cx:pt>
          <cx:pt idx="5529">68.444444444444443</cx:pt>
          <cx:pt idx="5530">85</cx:pt>
          <cx:pt idx="5531">79.75</cx:pt>
          <cx:pt idx="5532">85</cx:pt>
          <cx:pt idx="5533">44.5</cx:pt>
          <cx:pt idx="5534">83.25</cx:pt>
          <cx:pt idx="5535">76.25</cx:pt>
          <cx:pt idx="5536">83.25</cx:pt>
          <cx:pt idx="5537">66.888888888888886</cx:pt>
          <cx:pt idx="5538">66.888888888888886</cx:pt>
          <cx:pt idx="5539">70</cx:pt>
          <cx:pt idx="5540">92.416666666666671</cx:pt>
          <cx:pt idx="5541">88.333333333333329</cx:pt>
          <cx:pt idx="5542">76.25</cx:pt>
          <cx:pt idx="5543">85</cx:pt>
          <cx:pt idx="5544">56</cx:pt>
          <cx:pt idx="5545">71</cx:pt>
          <cx:pt idx="5546">72.75</cx:pt>
          <cx:pt idx="5547">86.583333333333329</cx:pt>
          <cx:pt idx="5548">83.25</cx:pt>
          <cx:pt idx="5549">74.5</cx:pt>
          <cx:pt idx="5550">65.333333333333329</cx:pt>
          <cx:pt idx="5551">72.75</cx:pt>
          <cx:pt idx="5552">46.25</cx:pt>
          <cx:pt idx="5553">71</cx:pt>
          <cx:pt idx="5554">87.75</cx:pt>
          <cx:pt idx="5555">76.25</cx:pt>
          <cx:pt idx="5556">57.555555555555557</cx:pt>
          <cx:pt idx="5557">66.888888888888886</cx:pt>
          <cx:pt idx="5558">79.75</cx:pt>
          <cx:pt idx="5559">85</cx:pt>
          <cx:pt idx="5560">63.777777777777779</cx:pt>
          <cx:pt idx="5561">92.416666666666671</cx:pt>
          <cx:pt idx="5562">81.5</cx:pt>
          <cx:pt idx="5563">87.75</cx:pt>
          <cx:pt idx="5564">63.777777777777779</cx:pt>
          <cx:pt idx="5565">90.083333333333329</cx:pt>
          <cx:pt idx="5566">71</cx:pt>
          <cx:pt idx="5567">85</cx:pt>
          <cx:pt idx="5568">59.111111111111114</cx:pt>
          <cx:pt idx="5569">70</cx:pt>
          <cx:pt idx="5570">72.75</cx:pt>
          <cx:pt idx="5571">68.444444444444443</cx:pt>
          <cx:pt idx="5572">76.25</cx:pt>
          <cx:pt idx="5573">89.5</cx:pt>
          <cx:pt idx="5574">86.583333333333329</cx:pt>
          <cx:pt idx="5575">65.333333333333329</cx:pt>
          <cx:pt idx="5576">59.111111111111114</cx:pt>
          <cx:pt idx="5577">79.75</cx:pt>
          <cx:pt idx="5578">88.333333333333329</cx:pt>
          <cx:pt idx="5579">63.777777777777779</cx:pt>
          <cx:pt idx="5580">68.444444444444443</cx:pt>
          <cx:pt idx="5581">86.583333333333329</cx:pt>
          <cx:pt idx="5582">40</cx:pt>
          <cx:pt idx="5583">59.111111111111114</cx:pt>
          <cx:pt idx="5584">66.888888888888886</cx:pt>
          <cx:pt idx="5585">71</cx:pt>
          <cx:pt idx="5586">55</cx:pt>
          <cx:pt idx="5587">78</cx:pt>
          <cx:pt idx="5588">71</cx:pt>
          <cx:pt idx="5589">60.666666666666664</cx:pt>
          <cx:pt idx="5590">62.222222222222221</cx:pt>
          <cx:pt idx="5591">81.5</cx:pt>
          <cx:pt idx="5592">86</cx:pt>
          <cx:pt idx="5593">62.222222222222221</cx:pt>
          <cx:pt idx="5594">70</cx:pt>
          <cx:pt idx="5595">39.230769230769234</cx:pt>
          <cx:pt idx="5596">41</cx:pt>
          <cx:pt idx="5597">88.916666666666671</cx:pt>
          <cx:pt idx="5598">57.555555555555557</cx:pt>
          <cx:pt idx="5599">90.666666666666671</cx:pt>
          <cx:pt idx="5600">62.222222222222221</cx:pt>
          <cx:pt idx="5601">48</cx:pt>
          <cx:pt idx="5602">42.75</cx:pt>
          <cx:pt idx="5603">72.75</cx:pt>
          <cx:pt idx="5604">60.666666666666664</cx:pt>
          <cx:pt idx="5605">74.5</cx:pt>
          <cx:pt idx="5606">76.25</cx:pt>
          <cx:pt idx="5607">89.5</cx:pt>
          <cx:pt idx="5608">53.25</cx:pt>
          <cx:pt idx="5609">74.5</cx:pt>
          <cx:pt idx="5610">78</cx:pt>
          <cx:pt idx="5611">85</cx:pt>
          <cx:pt idx="5612">90.083333333333329</cx:pt>
          <cx:pt idx="5613">71</cx:pt>
          <cx:pt idx="5614">79.75</cx:pt>
          <cx:pt idx="5615">89.5</cx:pt>
          <cx:pt idx="5616">79.75</cx:pt>
          <cx:pt idx="5617">78</cx:pt>
          <cx:pt idx="5618">40</cx:pt>
          <cx:pt idx="5619">76.25</cx:pt>
          <cx:pt idx="5620">55</cx:pt>
          <cx:pt idx="5621">71</cx:pt>
          <cx:pt idx="5622">57.555555555555557</cx:pt>
          <cx:pt idx="5623">55</cx:pt>
          <cx:pt idx="5624">74.5</cx:pt>
          <cx:pt idx="5625">76.25</cx:pt>
          <cx:pt idx="5626">72.75</cx:pt>
          <cx:pt idx="5627">78</cx:pt>
          <cx:pt idx="5628">70</cx:pt>
          <cx:pt idx="5629">78</cx:pt>
          <cx:pt idx="5630">79.75</cx:pt>
          <cx:pt idx="5631">87.75</cx:pt>
          <cx:pt idx="5632">63.777777777777779</cx:pt>
          <cx:pt idx="5633">78</cx:pt>
          <cx:pt idx="5634">51.5</cx:pt>
          <cx:pt idx="5635">72.75</cx:pt>
          <cx:pt idx="5636">78</cx:pt>
          <cx:pt idx="5637">55</cx:pt>
          <cx:pt idx="5638">86</cx:pt>
          <cx:pt idx="5639">86</cx:pt>
          <cx:pt idx="5640">72.75</cx:pt>
          <cx:pt idx="5641">83.25</cx:pt>
          <cx:pt idx="5642">56</cx:pt>
          <cx:pt idx="5643">66.888888888888886</cx:pt>
          <cx:pt idx="5644">39.230769230769234</cx:pt>
          <cx:pt idx="5645">57.555555555555557</cx:pt>
          <cx:pt idx="5646">74.5</cx:pt>
          <cx:pt idx="5647">63.777777777777779</cx:pt>
          <cx:pt idx="5648">72.75</cx:pt>
          <cx:pt idx="5649">68.444444444444443</cx:pt>
          <cx:pt idx="5650">86</cx:pt>
          <cx:pt idx="5651">87.75</cx:pt>
          <cx:pt idx="5652">81.5</cx:pt>
          <cx:pt idx="5653">71</cx:pt>
          <cx:pt idx="5654">91.833333333333329</cx:pt>
          <cx:pt idx="5655">62.222222222222221</cx:pt>
          <cx:pt idx="5656">81.5</cx:pt>
          <cx:pt idx="5657">66.888888888888886</cx:pt>
          <cx:pt idx="5658">86</cx:pt>
          <cx:pt idx="5659">49.75</cx:pt>
          <cx:pt idx="5660">59.111111111111114</cx:pt>
          <cx:pt idx="5661">63.777777777777779</cx:pt>
          <cx:pt idx="5662">86</cx:pt>
          <cx:pt idx="5663">78</cx:pt>
          <cx:pt idx="5664">87.75</cx:pt>
          <cx:pt idx="5665">53.25</cx:pt>
          <cx:pt idx="5666">83.25</cx:pt>
          <cx:pt idx="5667">78</cx:pt>
          <cx:pt idx="5668">79.75</cx:pt>
          <cx:pt idx="5669">88.333333333333329</cx:pt>
          <cx:pt idx="5670">89.5</cx:pt>
          <cx:pt idx="5671">76.25</cx:pt>
          <cx:pt idx="5672">41</cx:pt>
          <cx:pt idx="5673">78</cx:pt>
          <cx:pt idx="5674">83.25</cx:pt>
          <cx:pt idx="5675">59.111111111111114</cx:pt>
          <cx:pt idx="5676">60.666666666666664</cx:pt>
          <cx:pt idx="5677">60.666666666666664</cx:pt>
          <cx:pt idx="5678">71</cx:pt>
          <cx:pt idx="5679">74.5</cx:pt>
          <cx:pt idx="5680">63.777777777777779</cx:pt>
          <cx:pt idx="5681">66.888888888888886</cx:pt>
          <cx:pt idx="5682">65.333333333333329</cx:pt>
          <cx:pt idx="5683">62.222222222222221</cx:pt>
          <cx:pt idx="5684">55</cx:pt>
          <cx:pt idx="5685">85</cx:pt>
          <cx:pt idx="5686">74.5</cx:pt>
          <cx:pt idx="5687">57.555555555555557</cx:pt>
          <cx:pt idx="5688">90.666666666666671</cx:pt>
          <cx:pt idx="5689">87.166666666666671</cx:pt>
          <cx:pt idx="5690">83.25</cx:pt>
          <cx:pt idx="5691">90.666666666666671</cx:pt>
          <cx:pt idx="5692">68.444444444444443</cx:pt>
          <cx:pt idx="5693">65.333333333333329</cx:pt>
          <cx:pt idx="5694">66.888888888888886</cx:pt>
          <cx:pt idx="5695">48</cx:pt>
          <cx:pt idx="5696">40</cx:pt>
          <cx:pt idx="5697">70</cx:pt>
          <cx:pt idx="5698">81.5</cx:pt>
          <cx:pt idx="5699">59.111111111111114</cx:pt>
          <cx:pt idx="5700">59.111111111111114</cx:pt>
          <cx:pt idx="5701">74.5</cx:pt>
          <cx:pt idx="5702">59.111111111111114</cx:pt>
          <cx:pt idx="5703">62.222222222222221</cx:pt>
          <cx:pt idx="5704">83.25</cx:pt>
          <cx:pt idx="5705">71</cx:pt>
          <cx:pt idx="5706">46.25</cx:pt>
          <cx:pt idx="5707">81.5</cx:pt>
          <cx:pt idx="5708">83.25</cx:pt>
          <cx:pt idx="5709">66.888888888888886</cx:pt>
          <cx:pt idx="5710">79.75</cx:pt>
          <cx:pt idx="5711">91.25</cx:pt>
          <cx:pt idx="5712">66.888888888888886</cx:pt>
          <cx:pt idx="5713">81.5</cx:pt>
          <cx:pt idx="5714">74.5</cx:pt>
          <cx:pt idx="5715">81.5</cx:pt>
          <cx:pt idx="5716">86</cx:pt>
          <cx:pt idx="5717">90.083333333333329</cx:pt>
          <cx:pt idx="5718">71</cx:pt>
          <cx:pt idx="5719">76.25</cx:pt>
          <cx:pt idx="5720">60.666666666666664</cx:pt>
          <cx:pt idx="5721">57.555555555555557</cx:pt>
          <cx:pt idx="5722">62.222222222222221</cx:pt>
          <cx:pt idx="5723">85</cx:pt>
          <cx:pt idx="5724">53.25</cx:pt>
          <cx:pt idx="5725">90.083333333333329</cx:pt>
          <cx:pt idx="5726">57.555555555555557</cx:pt>
          <cx:pt idx="5727">66.888888888888886</cx:pt>
          <cx:pt idx="5728">59.111111111111114</cx:pt>
          <cx:pt idx="5729">87.166666666666671</cx:pt>
          <cx:pt idx="5730">90.083333333333329</cx:pt>
          <cx:pt idx="5731">49.75</cx:pt>
          <cx:pt idx="5732">89.5</cx:pt>
          <cx:pt idx="5733">86</cx:pt>
          <cx:pt idx="5734">91.25</cx:pt>
          <cx:pt idx="5735">71</cx:pt>
          <cx:pt idx="5736">57.555555555555557</cx:pt>
          <cx:pt idx="5737">88.916666666666671</cx:pt>
          <cx:pt idx="5738">66.888888888888886</cx:pt>
          <cx:pt idx="5739">60.666666666666664</cx:pt>
          <cx:pt idx="5740">74.5</cx:pt>
          <cx:pt idx="5741">70</cx:pt>
          <cx:pt idx="5742">60.666666666666664</cx:pt>
          <cx:pt idx="5743">72.75</cx:pt>
          <cx:pt idx="5744">81.5</cx:pt>
          <cx:pt idx="5745">66.888888888888886</cx:pt>
          <cx:pt idx="5746">72.75</cx:pt>
          <cx:pt idx="5747">85</cx:pt>
          <cx:pt idx="5748">76.25</cx:pt>
          <cx:pt idx="5749">78</cx:pt>
          <cx:pt idx="5750">86.583333333333329</cx:pt>
          <cx:pt idx="5751">81.5</cx:pt>
          <cx:pt idx="5752">83.25</cx:pt>
          <cx:pt idx="5753">100</cx:pt>
          <cx:pt idx="5754">56</cx:pt>
          <cx:pt idx="5755">63.777777777777779</cx:pt>
          <cx:pt idx="5756">90.083333333333329</cx:pt>
          <cx:pt idx="5757">51.5</cx:pt>
          <cx:pt idx="5758">63.777777777777779</cx:pt>
          <cx:pt idx="5759">55</cx:pt>
          <cx:pt idx="5760">44.5</cx:pt>
          <cx:pt idx="5761">65.333333333333329</cx:pt>
          <cx:pt idx="5762">76.25</cx:pt>
          <cx:pt idx="5763">83.25</cx:pt>
          <cx:pt idx="5764">62.222222222222221</cx:pt>
          <cx:pt idx="5765">62.222222222222221</cx:pt>
          <cx:pt idx="5766">71</cx:pt>
          <cx:pt idx="5767">90.666666666666671</cx:pt>
          <cx:pt idx="5768">71</cx:pt>
          <cx:pt idx="5769">63.777777777777779</cx:pt>
          <cx:pt idx="5770">76.25</cx:pt>
          <cx:pt idx="5771">86.583333333333329</cx:pt>
          <cx:pt idx="5772">74.5</cx:pt>
          <cx:pt idx="5773">70</cx:pt>
          <cx:pt idx="5774">74.5</cx:pt>
          <cx:pt idx="5775">86.583333333333329</cx:pt>
          <cx:pt idx="5776">89.5</cx:pt>
          <cx:pt idx="5777">62.222222222222221</cx:pt>
          <cx:pt idx="5778">78</cx:pt>
          <cx:pt idx="5779">65.333333333333329</cx:pt>
          <cx:pt idx="5780">49.75</cx:pt>
          <cx:pt idx="5781">66.888888888888886</cx:pt>
          <cx:pt idx="5782">66.888888888888886</cx:pt>
          <cx:pt idx="5783">72.75</cx:pt>
          <cx:pt idx="5784">81.5</cx:pt>
          <cx:pt idx="5785">81.5</cx:pt>
          <cx:pt idx="5786">93</cx:pt>
          <cx:pt idx="5787">57.555555555555557</cx:pt>
          <cx:pt idx="5788">72.75</cx:pt>
          <cx:pt idx="5789">55</cx:pt>
          <cx:pt idx="5790">71</cx:pt>
          <cx:pt idx="5791">83.25</cx:pt>
          <cx:pt idx="5792">79.75</cx:pt>
          <cx:pt idx="5793">68.444444444444443</cx:pt>
          <cx:pt idx="5794">55</cx:pt>
          <cx:pt idx="5795">68.444444444444443</cx:pt>
          <cx:pt idx="5796">62.222222222222221</cx:pt>
          <cx:pt idx="5797">66.888888888888886</cx:pt>
          <cx:pt idx="5798">74.5</cx:pt>
          <cx:pt idx="5799">71</cx:pt>
          <cx:pt idx="5800">76.25</cx:pt>
          <cx:pt idx="5801">60.666666666666664</cx:pt>
          <cx:pt idx="5802">71</cx:pt>
          <cx:pt idx="5803">44.5</cx:pt>
          <cx:pt idx="5804">71</cx:pt>
          <cx:pt idx="5805">66.888888888888886</cx:pt>
          <cx:pt idx="5806">86.583333333333329</cx:pt>
          <cx:pt idx="5807">60.666666666666664</cx:pt>
          <cx:pt idx="5808">78</cx:pt>
          <cx:pt idx="5809">65.333333333333329</cx:pt>
          <cx:pt idx="5810">71</cx:pt>
          <cx:pt idx="5811">87.75</cx:pt>
          <cx:pt idx="5812">85</cx:pt>
          <cx:pt idx="5813">88.916666666666671</cx:pt>
          <cx:pt idx="5814">51.5</cx:pt>
          <cx:pt idx="5815">70</cx:pt>
          <cx:pt idx="5816">83.25</cx:pt>
          <cx:pt idx="5817">60.666666666666664</cx:pt>
          <cx:pt idx="5818">76.25</cx:pt>
          <cx:pt idx="5819">72.75</cx:pt>
          <cx:pt idx="5820">57.555555555555557</cx:pt>
          <cx:pt idx="5821">86.583333333333329</cx:pt>
          <cx:pt idx="5822">91.25</cx:pt>
          <cx:pt idx="5823">38.46153846153846</cx:pt>
          <cx:pt idx="5824">87.166666666666671</cx:pt>
          <cx:pt idx="5825">70</cx:pt>
          <cx:pt idx="5826">65.333333333333329</cx:pt>
          <cx:pt idx="5827">72.75</cx:pt>
          <cx:pt idx="5828">83.25</cx:pt>
          <cx:pt idx="5829">81.5</cx:pt>
          <cx:pt idx="5830">72.75</cx:pt>
          <cx:pt idx="5831">83.25</cx:pt>
          <cx:pt idx="5832">60.666666666666664</cx:pt>
          <cx:pt idx="5833">72.75</cx:pt>
          <cx:pt idx="5834">59.111111111111114</cx:pt>
          <cx:pt idx="5835">76.25</cx:pt>
          <cx:pt idx="5836">79.75</cx:pt>
          <cx:pt idx="5837">88.333333333333329</cx:pt>
          <cx:pt idx="5838">81.5</cx:pt>
          <cx:pt idx="5839">86.583333333333329</cx:pt>
          <cx:pt idx="5840">78</cx:pt>
          <cx:pt idx="5841">63.777777777777779</cx:pt>
          <cx:pt idx="5842">66.888888888888886</cx:pt>
          <cx:pt idx="5843">86.583333333333329</cx:pt>
          <cx:pt idx="5844">59.111111111111114</cx:pt>
          <cx:pt idx="5845">62.222222222222221</cx:pt>
          <cx:pt idx="5846">56</cx:pt>
          <cx:pt idx="5847">86.583333333333329</cx:pt>
          <cx:pt idx="5848">63.777777777777779</cx:pt>
          <cx:pt idx="5849">72.75</cx:pt>
          <cx:pt idx="5850">86.583333333333329</cx:pt>
          <cx:pt idx="5851">76.25</cx:pt>
          <cx:pt idx="5852">86.583333333333329</cx:pt>
          <cx:pt idx="5853">86</cx:pt>
          <cx:pt idx="5854">96.5</cx:pt>
          <cx:pt idx="5855">71</cx:pt>
          <cx:pt idx="5856">57.555555555555557</cx:pt>
          <cx:pt idx="5857">63.777777777777779</cx:pt>
          <cx:pt idx="5858">57.555555555555557</cx:pt>
          <cx:pt idx="5859">59.111111111111114</cx:pt>
          <cx:pt idx="5860">57.555555555555557</cx:pt>
          <cx:pt idx="5861">90.666666666666671</cx:pt>
          <cx:pt idx="5862">78</cx:pt>
          <cx:pt idx="5863">53.25</cx:pt>
          <cx:pt idx="5864">78</cx:pt>
          <cx:pt idx="5865">76.25</cx:pt>
          <cx:pt idx="5866">71</cx:pt>
          <cx:pt idx="5867">65.333333333333329</cx:pt>
          <cx:pt idx="5868">83.25</cx:pt>
          <cx:pt idx="5869">71</cx:pt>
          <cx:pt idx="5870">63.777777777777779</cx:pt>
          <cx:pt idx="5871">70</cx:pt>
          <cx:pt idx="5872">53.25</cx:pt>
          <cx:pt idx="5873">70</cx:pt>
          <cx:pt idx="5874">74.5</cx:pt>
          <cx:pt idx="5875">87.166666666666671</cx:pt>
          <cx:pt idx="5876">62.222222222222221</cx:pt>
          <cx:pt idx="5877">79.75</cx:pt>
          <cx:pt idx="5878">44.5</cx:pt>
          <cx:pt idx="5879">71</cx:pt>
          <cx:pt idx="5880">86</cx:pt>
          <cx:pt idx="5881">83.25</cx:pt>
          <cx:pt idx="5882">85</cx:pt>
          <cx:pt idx="5883">85</cx:pt>
          <cx:pt idx="5884">70</cx:pt>
          <cx:pt idx="5885">87.166666666666671</cx:pt>
          <cx:pt idx="5886">49.75</cx:pt>
          <cx:pt idx="5887">48</cx:pt>
          <cx:pt idx="5888">70</cx:pt>
          <cx:pt idx="5889">81.5</cx:pt>
          <cx:pt idx="5890">62.222222222222221</cx:pt>
          <cx:pt idx="5891">93.583333333333329</cx:pt>
          <cx:pt idx="5892">57.555555555555557</cx:pt>
          <cx:pt idx="5893">70</cx:pt>
          <cx:pt idx="5894">76.25</cx:pt>
          <cx:pt idx="5895">88.916666666666671</cx:pt>
          <cx:pt idx="5896">60.666666666666664</cx:pt>
          <cx:pt idx="5897">86</cx:pt>
          <cx:pt idx="5898">86.583333333333329</cx:pt>
          <cx:pt idx="5899">70</cx:pt>
          <cx:pt idx="5900">74.5</cx:pt>
          <cx:pt idx="5901">79.75</cx:pt>
          <cx:pt idx="5902">78</cx:pt>
          <cx:pt idx="5903">71</cx:pt>
          <cx:pt idx="5904">44.5</cx:pt>
          <cx:pt idx="5905">72.75</cx:pt>
          <cx:pt idx="5906">74.5</cx:pt>
          <cx:pt idx="5907">88.916666666666671</cx:pt>
          <cx:pt idx="5908">87.166666666666671</cx:pt>
          <cx:pt idx="5909">66.888888888888886</cx:pt>
          <cx:pt idx="5910">87.166666666666671</cx:pt>
          <cx:pt idx="5911">59.111111111111114</cx:pt>
          <cx:pt idx="5912">59.111111111111114</cx:pt>
          <cx:pt idx="5913">55</cx:pt>
          <cx:pt idx="5914">79.75</cx:pt>
          <cx:pt idx="5915">81.5</cx:pt>
          <cx:pt idx="5916">87.166666666666671</cx:pt>
          <cx:pt idx="5917">85</cx:pt>
          <cx:pt idx="5918">83.25</cx:pt>
          <cx:pt idx="5919">89.5</cx:pt>
          <cx:pt idx="5920">46.25</cx:pt>
          <cx:pt idx="5921">86</cx:pt>
          <cx:pt idx="5922">71</cx:pt>
          <cx:pt idx="5923">78</cx:pt>
          <cx:pt idx="5924">78</cx:pt>
          <cx:pt idx="5925">79.75</cx:pt>
          <cx:pt idx="5926">70</cx:pt>
          <cx:pt idx="5927">63.777777777777779</cx:pt>
          <cx:pt idx="5928">65.333333333333329</cx:pt>
          <cx:pt idx="5929">86</cx:pt>
          <cx:pt idx="5930">63.777777777777779</cx:pt>
          <cx:pt idx="5931">60.666666666666664</cx:pt>
          <cx:pt idx="5932">70</cx:pt>
          <cx:pt idx="5933">59.111111111111114</cx:pt>
          <cx:pt idx="5934">42.75</cx:pt>
          <cx:pt idx="5935">57.555555555555557</cx:pt>
          <cx:pt idx="5936">42.75</cx:pt>
          <cx:pt idx="5937">86.583333333333329</cx:pt>
          <cx:pt idx="5938">83.25</cx:pt>
          <cx:pt idx="5939">65.333333333333329</cx:pt>
          <cx:pt idx="5940">66.888888888888886</cx:pt>
          <cx:pt idx="5941">83.25</cx:pt>
          <cx:pt idx="5942">86</cx:pt>
          <cx:pt idx="5943">68.444444444444443</cx:pt>
          <cx:pt idx="5944">48</cx:pt>
          <cx:pt idx="5945">66.888888888888886</cx:pt>
          <cx:pt idx="5946">46.25</cx:pt>
          <cx:pt idx="5947">72.75</cx:pt>
          <cx:pt idx="5948">85</cx:pt>
          <cx:pt idx="5949">86.583333333333329</cx:pt>
          <cx:pt idx="5950">83.25</cx:pt>
          <cx:pt idx="5951">74.5</cx:pt>
          <cx:pt idx="5952">70</cx:pt>
          <cx:pt idx="5953">88.916666666666671</cx:pt>
          <cx:pt idx="5954">66.888888888888886</cx:pt>
          <cx:pt idx="5955">36.92307692307692</cx:pt>
          <cx:pt idx="5956">59.111111111111114</cx:pt>
          <cx:pt idx="5957">79.75</cx:pt>
          <cx:pt idx="5958">87.166666666666671</cx:pt>
          <cx:pt idx="5959">72.75</cx:pt>
          <cx:pt idx="5960">49.75</cx:pt>
          <cx:pt idx="5961">49.75</cx:pt>
          <cx:pt idx="5962">68.444444444444443</cx:pt>
          <cx:pt idx="5963">51.5</cx:pt>
          <cx:pt idx="5964">76.25</cx:pt>
          <cx:pt idx="5965">65.333333333333329</cx:pt>
          <cx:pt idx="5966">57.555555555555557</cx:pt>
          <cx:pt idx="5967">53.25</cx:pt>
          <cx:pt idx="5968">78</cx:pt>
          <cx:pt idx="5969">72.75</cx:pt>
          <cx:pt idx="5970">53.25</cx:pt>
          <cx:pt idx="5971">63.777777777777779</cx:pt>
          <cx:pt idx="5972">62.222222222222221</cx:pt>
          <cx:pt idx="5973">87.75</cx:pt>
          <cx:pt idx="5974">62.222222222222221</cx:pt>
          <cx:pt idx="5975">53.25</cx:pt>
          <cx:pt idx="5976">79.75</cx:pt>
          <cx:pt idx="5977">90.083333333333329</cx:pt>
          <cx:pt idx="5978">70</cx:pt>
          <cx:pt idx="5979">86</cx:pt>
          <cx:pt idx="5980">72.75</cx:pt>
          <cx:pt idx="5981">79.75</cx:pt>
          <cx:pt idx="5982">74.5</cx:pt>
          <cx:pt idx="5983">83.25</cx:pt>
          <cx:pt idx="5984">86</cx:pt>
          <cx:pt idx="5985">53.25</cx:pt>
          <cx:pt idx="5986">48</cx:pt>
          <cx:pt idx="5987">72.75</cx:pt>
          <cx:pt idx="5988">71</cx:pt>
          <cx:pt idx="5989">76.25</cx:pt>
          <cx:pt idx="5990">68.444444444444443</cx:pt>
          <cx:pt idx="5991">89.5</cx:pt>
          <cx:pt idx="5992">78</cx:pt>
          <cx:pt idx="5993">70</cx:pt>
          <cx:pt idx="5994">72.75</cx:pt>
          <cx:pt idx="5995">76.25</cx:pt>
          <cx:pt idx="5996">68.444444444444443</cx:pt>
          <cx:pt idx="5997">90.666666666666671</cx:pt>
          <cx:pt idx="5998">55</cx:pt>
          <cx:pt idx="5999">60.666666666666664</cx:pt>
          <cx:pt idx="6000">60.666666666666664</cx:pt>
          <cx:pt idx="6001">74.5</cx:pt>
          <cx:pt idx="6002">88.916666666666671</cx:pt>
          <cx:pt idx="6003">76.25</cx:pt>
          <cx:pt idx="6004">78</cx:pt>
          <cx:pt idx="6005">86.583333333333329</cx:pt>
          <cx:pt idx="6006">68.444444444444443</cx:pt>
          <cx:pt idx="6007">66.888888888888886</cx:pt>
          <cx:pt idx="6008">76.25</cx:pt>
          <cx:pt idx="6009">87.75</cx:pt>
          <cx:pt idx="6010">68.444444444444443</cx:pt>
          <cx:pt idx="6011">86</cx:pt>
          <cx:pt idx="6012">57.555555555555557</cx:pt>
          <cx:pt idx="6013">76.25</cx:pt>
          <cx:pt idx="6014">59.111111111111114</cx:pt>
          <cx:pt idx="6015">83.25</cx:pt>
          <cx:pt idx="6016">62.222222222222221</cx:pt>
          <cx:pt idx="6017">87.75</cx:pt>
          <cx:pt idx="6018">86.583333333333329</cx:pt>
          <cx:pt idx="6019">72.75</cx:pt>
          <cx:pt idx="6020">85</cx:pt>
          <cx:pt idx="6021">56</cx:pt>
          <cx:pt idx="6022">81.5</cx:pt>
          <cx:pt idx="6023">87.166666666666671</cx:pt>
          <cx:pt idx="6024">85</cx:pt>
          <cx:pt idx="6025">83.25</cx:pt>
          <cx:pt idx="6026">63.777777777777779</cx:pt>
          <cx:pt idx="6027">74.5</cx:pt>
          <cx:pt idx="6028">81.5</cx:pt>
          <cx:pt idx="6029">85</cx:pt>
          <cx:pt idx="6030">86</cx:pt>
          <cx:pt idx="6031">81.5</cx:pt>
          <cx:pt idx="6032">79.75</cx:pt>
          <cx:pt idx="6033">87.166666666666671</cx:pt>
          <cx:pt idx="6034">88.333333333333329</cx:pt>
          <cx:pt idx="6035">55</cx:pt>
          <cx:pt idx="6036">59.111111111111114</cx:pt>
          <cx:pt idx="6037">41</cx:pt>
          <cx:pt idx="6038">76.25</cx:pt>
          <cx:pt idx="6039">70</cx:pt>
          <cx:pt idx="6040">87.166666666666671</cx:pt>
          <cx:pt idx="6041">74.5</cx:pt>
          <cx:pt idx="6042">49.75</cx:pt>
          <cx:pt idx="6043">65.333333333333329</cx:pt>
          <cx:pt idx="6044">83.25</cx:pt>
          <cx:pt idx="6045">48</cx:pt>
          <cx:pt idx="6046">63.777777777777779</cx:pt>
          <cx:pt idx="6047">68.444444444444443</cx:pt>
          <cx:pt idx="6048">70</cx:pt>
          <cx:pt idx="6049">71</cx:pt>
          <cx:pt idx="6050">48</cx:pt>
          <cx:pt idx="6051">87.166666666666671</cx:pt>
          <cx:pt idx="6052">62.222222222222221</cx:pt>
          <cx:pt idx="6053">65.333333333333329</cx:pt>
          <cx:pt idx="6054">49.75</cx:pt>
          <cx:pt idx="6055">39.230769230769234</cx:pt>
          <cx:pt idx="6056">72.75</cx:pt>
          <cx:pt idx="6057">83.25</cx:pt>
          <cx:pt idx="6058">71</cx:pt>
          <cx:pt idx="6059">68.444444444444443</cx:pt>
          <cx:pt idx="6060">72.75</cx:pt>
          <cx:pt idx="6061">56</cx:pt>
          <cx:pt idx="6062">71</cx:pt>
          <cx:pt idx="6063">87.166666666666671</cx:pt>
          <cx:pt idx="6064">31.53846153846154</cx:pt>
          <cx:pt idx="6065">81.5</cx:pt>
          <cx:pt idx="6066">62.222222222222221</cx:pt>
          <cx:pt idx="6067">57.555555555555557</cx:pt>
          <cx:pt idx="6068">68.444444444444443</cx:pt>
          <cx:pt idx="6069">86</cx:pt>
          <cx:pt idx="6070">90.083333333333329</cx:pt>
          <cx:pt idx="6071">81.5</cx:pt>
          <cx:pt idx="6072">76.25</cx:pt>
          <cx:pt idx="6073">59.111111111111114</cx:pt>
          <cx:pt idx="6074">87.166666666666671</cx:pt>
          <cx:pt idx="6075">36.153846153846153</cx:pt>
          <cx:pt idx="6076">55</cx:pt>
          <cx:pt idx="6077">68.444444444444443</cx:pt>
          <cx:pt idx="6078">53.25</cx:pt>
          <cx:pt idx="6079">48</cx:pt>
          <cx:pt idx="6080">44.5</cx:pt>
          <cx:pt idx="6081">66.888888888888886</cx:pt>
          <cx:pt idx="6082">78</cx:pt>
          <cx:pt idx="6083">49.75</cx:pt>
          <cx:pt idx="6084">63.777777777777779</cx:pt>
          <cx:pt idx="6085">78</cx:pt>
          <cx:pt idx="6086">71</cx:pt>
          <cx:pt idx="6087">65.333333333333329</cx:pt>
          <cx:pt idx="6088">51.5</cx:pt>
          <cx:pt idx="6089">74.5</cx:pt>
          <cx:pt idx="6090">76.25</cx:pt>
          <cx:pt idx="6091">60.666666666666664</cx:pt>
          <cx:pt idx="6092">56</cx:pt>
          <cx:pt idx="6093">90.666666666666671</cx:pt>
          <cx:pt idx="6094">76.25</cx:pt>
          <cx:pt idx="6095">62.222222222222221</cx:pt>
          <cx:pt idx="6096">44.5</cx:pt>
          <cx:pt idx="6097">56</cx:pt>
          <cx:pt idx="6098">85</cx:pt>
          <cx:pt idx="6099">83.25</cx:pt>
          <cx:pt idx="6100">70</cx:pt>
          <cx:pt idx="6101">65.333333333333329</cx:pt>
          <cx:pt idx="6102">74.5</cx:pt>
          <cx:pt idx="6103">79.75</cx:pt>
          <cx:pt idx="6104">71</cx:pt>
          <cx:pt idx="6105">55</cx:pt>
          <cx:pt idx="6106">65.333333333333329</cx:pt>
          <cx:pt idx="6107">56</cx:pt>
          <cx:pt idx="6108">87.75</cx:pt>
          <cx:pt idx="6109">72.75</cx:pt>
          <cx:pt idx="6110">49.75</cx:pt>
          <cx:pt idx="6111">91.25</cx:pt>
          <cx:pt idx="6112">59.111111111111114</cx:pt>
          <cx:pt idx="6113">41</cx:pt>
          <cx:pt idx="6114">71</cx:pt>
          <cx:pt idx="6115">60.666666666666664</cx:pt>
          <cx:pt idx="6116">72.75</cx:pt>
          <cx:pt idx="6117">70</cx:pt>
          <cx:pt idx="6118">56</cx:pt>
          <cx:pt idx="6119">79.75</cx:pt>
          <cx:pt idx="6120">78</cx:pt>
          <cx:pt idx="6121">74.5</cx:pt>
          <cx:pt idx="6122">39.230769230769234</cx:pt>
          <cx:pt idx="6123">57.555555555555557</cx:pt>
          <cx:pt idx="6124">89.5</cx:pt>
          <cx:pt idx="6125">81.5</cx:pt>
          <cx:pt idx="6126">60.666666666666664</cx:pt>
          <cx:pt idx="6127">87.75</cx:pt>
          <cx:pt idx="6128">93.583333333333329</cx:pt>
          <cx:pt idx="6129">66.888888888888886</cx:pt>
          <cx:pt idx="6130">63.777777777777779</cx:pt>
          <cx:pt idx="6131">65.333333333333329</cx:pt>
          <cx:pt idx="6132">72.75</cx:pt>
          <cx:pt idx="6133">53.25</cx:pt>
          <cx:pt idx="6134">83.25</cx:pt>
          <cx:pt idx="6135">71</cx:pt>
          <cx:pt idx="6136">65.333333333333329</cx:pt>
          <cx:pt idx="6137">56</cx:pt>
          <cx:pt idx="6138">57.555555555555557</cx:pt>
          <cx:pt idx="6139">86</cx:pt>
          <cx:pt idx="6140">87.75</cx:pt>
          <cx:pt idx="6141">78</cx:pt>
          <cx:pt idx="6142">56</cx:pt>
          <cx:pt idx="6143">68.444444444444443</cx:pt>
          <cx:pt idx="6144">68.444444444444443</cx:pt>
          <cx:pt idx="6145">72.75</cx:pt>
          <cx:pt idx="6146">56</cx:pt>
          <cx:pt idx="6147">86.583333333333329</cx:pt>
          <cx:pt idx="6148">72.75</cx:pt>
          <cx:pt idx="6149">85</cx:pt>
          <cx:pt idx="6150">79.75</cx:pt>
          <cx:pt idx="6151">44.5</cx:pt>
          <cx:pt idx="6152">55</cx:pt>
          <cx:pt idx="6153">76.25</cx:pt>
          <cx:pt idx="6154">78</cx:pt>
          <cx:pt idx="6155">62.222222222222221</cx:pt>
          <cx:pt idx="6156">53.25</cx:pt>
          <cx:pt idx="6157">57.555555555555557</cx:pt>
          <cx:pt idx="6158">70</cx:pt>
          <cx:pt idx="6159">78</cx:pt>
          <cx:pt idx="6160">71</cx:pt>
          <cx:pt idx="6161">79.75</cx:pt>
          <cx:pt idx="6162">78</cx:pt>
          <cx:pt idx="6163">66.888888888888886</cx:pt>
          <cx:pt idx="6164">74.5</cx:pt>
          <cx:pt idx="6165">63.777777777777779</cx:pt>
          <cx:pt idx="6166">83.25</cx:pt>
          <cx:pt idx="6167">74.5</cx:pt>
          <cx:pt idx="6168">60.666666666666664</cx:pt>
          <cx:pt idx="6169">88.916666666666671</cx:pt>
          <cx:pt idx="6170">51.5</cx:pt>
          <cx:pt idx="6171">70</cx:pt>
          <cx:pt idx="6172">90.083333333333329</cx:pt>
          <cx:pt idx="6173">53.25</cx:pt>
          <cx:pt idx="6174">56</cx:pt>
          <cx:pt idx="6175">86</cx:pt>
          <cx:pt idx="6176">85</cx:pt>
          <cx:pt idx="6177">86</cx:pt>
          <cx:pt idx="6178">49.75</cx:pt>
          <cx:pt idx="6179">81.5</cx:pt>
          <cx:pt idx="6180">79.75</cx:pt>
          <cx:pt idx="6181">60.666666666666664</cx:pt>
          <cx:pt idx="6182">74.5</cx:pt>
          <cx:pt idx="6183">94.166666666666671</cx:pt>
          <cx:pt idx="6184">49.75</cx:pt>
          <cx:pt idx="6185">62.222222222222221</cx:pt>
          <cx:pt idx="6186">76.25</cx:pt>
          <cx:pt idx="6187">68.444444444444443</cx:pt>
          <cx:pt idx="6188">60.666666666666664</cx:pt>
          <cx:pt idx="6189">60.666666666666664</cx:pt>
          <cx:pt idx="6190">59.111111111111114</cx:pt>
          <cx:pt idx="6191">81.5</cx:pt>
          <cx:pt idx="6192">83.25</cx:pt>
          <cx:pt idx="6193">65.333333333333329</cx:pt>
          <cx:pt idx="6194">51.5</cx:pt>
          <cx:pt idx="6195">93.583333333333329</cx:pt>
          <cx:pt idx="6196">70</cx:pt>
          <cx:pt idx="6197">60.666666666666664</cx:pt>
          <cx:pt idx="6198">71</cx:pt>
          <cx:pt idx="6199">76.25</cx:pt>
          <cx:pt idx="6200">68.444444444444443</cx:pt>
          <cx:pt idx="6201">85</cx:pt>
          <cx:pt idx="6202">85</cx:pt>
          <cx:pt idx="6203">48</cx:pt>
          <cx:pt idx="6204">65.333333333333329</cx:pt>
          <cx:pt idx="6205">56</cx:pt>
          <cx:pt idx="6206">79.75</cx:pt>
          <cx:pt idx="6207">87.166666666666671</cx:pt>
          <cx:pt idx="6208">83.25</cx:pt>
          <cx:pt idx="6209">87.75</cx:pt>
          <cx:pt idx="6210">56</cx:pt>
          <cx:pt idx="6211">66.888888888888886</cx:pt>
          <cx:pt idx="6212">88.333333333333329</cx:pt>
          <cx:pt idx="6213">55</cx:pt>
          <cx:pt idx="6214">60.666666666666664</cx:pt>
          <cx:pt idx="6215">48</cx:pt>
          <cx:pt idx="6216">76.25</cx:pt>
          <cx:pt idx="6217">74.5</cx:pt>
          <cx:pt idx="6218">56</cx:pt>
          <cx:pt idx="6219">72.75</cx:pt>
          <cx:pt idx="6220">85</cx:pt>
          <cx:pt idx="6221">83.25</cx:pt>
          <cx:pt idx="6222">65.333333333333329</cx:pt>
          <cx:pt idx="6223">51.5</cx:pt>
          <cx:pt idx="6224">68.444444444444443</cx:pt>
          <cx:pt idx="6225">87.166666666666671</cx:pt>
          <cx:pt idx="6226">88.916666666666671</cx:pt>
          <cx:pt idx="6227">76.25</cx:pt>
          <cx:pt idx="6228">70</cx:pt>
          <cx:pt idx="6229">71</cx:pt>
          <cx:pt idx="6230">62.222222222222221</cx:pt>
          <cx:pt idx="6231">79.75</cx:pt>
          <cx:pt idx="6232">83.25</cx:pt>
          <cx:pt idx="6233">88.333333333333329</cx:pt>
          <cx:pt idx="6234">60.666666666666664</cx:pt>
          <cx:pt idx="6235">57.555555555555557</cx:pt>
          <cx:pt idx="6236">60.666666666666664</cx:pt>
          <cx:pt idx="6237">72.75</cx:pt>
          <cx:pt idx="6238">68.444444444444443</cx:pt>
          <cx:pt idx="6239">60.666666666666664</cx:pt>
          <cx:pt idx="6240">66.888888888888886</cx:pt>
          <cx:pt idx="6241">66.888888888888886</cx:pt>
          <cx:pt idx="6242">70</cx:pt>
          <cx:pt idx="6243">79.75</cx:pt>
          <cx:pt idx="6244">63.777777777777779</cx:pt>
          <cx:pt idx="6245">63.777777777777779</cx:pt>
          <cx:pt idx="6246">59.111111111111114</cx:pt>
          <cx:pt idx="6247">48</cx:pt>
          <cx:pt idx="6248">68.444444444444443</cx:pt>
          <cx:pt idx="6249">48</cx:pt>
          <cx:pt idx="6250">81.5</cx:pt>
          <cx:pt idx="6251">70</cx:pt>
          <cx:pt idx="6252">60.666666666666664</cx:pt>
          <cx:pt idx="6253">90.083333333333329</cx:pt>
          <cx:pt idx="6254">53.25</cx:pt>
          <cx:pt idx="6255">79.75</cx:pt>
          <cx:pt idx="6256">56</cx:pt>
          <cx:pt idx="6257">74.5</cx:pt>
          <cx:pt idx="6258">78</cx:pt>
          <cx:pt idx="6259">56</cx:pt>
          <cx:pt idx="6260">53.25</cx:pt>
          <cx:pt idx="6261">49.75</cx:pt>
          <cx:pt idx="6262">63.777777777777779</cx:pt>
          <cx:pt idx="6263">74.5</cx:pt>
          <cx:pt idx="6264">48</cx:pt>
          <cx:pt idx="6265">71</cx:pt>
          <cx:pt idx="6266">88.916666666666671</cx:pt>
          <cx:pt idx="6267">53.25</cx:pt>
          <cx:pt idx="6268">49.75</cx:pt>
          <cx:pt idx="6269">59.111111111111114</cx:pt>
          <cx:pt idx="6270">86.583333333333329</cx:pt>
          <cx:pt idx="6271">72.75</cx:pt>
          <cx:pt idx="6272">72.75</cx:pt>
          <cx:pt idx="6273">88.333333333333329</cx:pt>
          <cx:pt idx="6274">37.692307692307693</cx:pt>
          <cx:pt idx="6275">81.5</cx:pt>
          <cx:pt idx="6276">78</cx:pt>
          <cx:pt idx="6277">65.333333333333329</cx:pt>
          <cx:pt idx="6278">72.75</cx:pt>
          <cx:pt idx="6279">81.5</cx:pt>
          <cx:pt idx="6280">81.5</cx:pt>
          <cx:pt idx="6281">85</cx:pt>
          <cx:pt idx="6282">71</cx:pt>
          <cx:pt idx="6283">63.777777777777779</cx:pt>
          <cx:pt idx="6284">70</cx:pt>
          <cx:pt idx="6285">87.166666666666671</cx:pt>
          <cx:pt idx="6286">55</cx:pt>
          <cx:pt idx="6287">76.25</cx:pt>
          <cx:pt idx="6288">72.75</cx:pt>
          <cx:pt idx="6289">78</cx:pt>
          <cx:pt idx="6290">74.5</cx:pt>
          <cx:pt idx="6291">87.166666666666671</cx:pt>
          <cx:pt idx="6292">81.5</cx:pt>
          <cx:pt idx="6293">71</cx:pt>
          <cx:pt idx="6294">79.75</cx:pt>
          <cx:pt idx="6295">78</cx:pt>
          <cx:pt idx="6296">79.75</cx:pt>
          <cx:pt idx="6297">78</cx:pt>
          <cx:pt idx="6298">83.25</cx:pt>
          <cx:pt idx="6299">79.75</cx:pt>
          <cx:pt idx="6300">76.25</cx:pt>
          <cx:pt idx="6301">81.5</cx:pt>
          <cx:pt idx="6302">68.444444444444443</cx:pt>
          <cx:pt idx="6303">59.111111111111114</cx:pt>
          <cx:pt idx="6304">60.666666666666664</cx:pt>
          <cx:pt idx="6305">79.75</cx:pt>
          <cx:pt idx="6306">66.888888888888886</cx:pt>
          <cx:pt idx="6307">78</cx:pt>
          <cx:pt idx="6308">68.444444444444443</cx:pt>
          <cx:pt idx="6309">49.75</cx:pt>
          <cx:pt idx="6310">72.75</cx:pt>
          <cx:pt idx="6311">83.25</cx:pt>
          <cx:pt idx="6312">62.222222222222221</cx:pt>
          <cx:pt idx="6313">57.555555555555557</cx:pt>
          <cx:pt idx="6314">72.75</cx:pt>
          <cx:pt idx="6315">93</cx:pt>
          <cx:pt idx="6316">71</cx:pt>
          <cx:pt idx="6317">70</cx:pt>
          <cx:pt idx="6318">76.25</cx:pt>
          <cx:pt idx="6319">85</cx:pt>
          <cx:pt idx="6320">63.777777777777779</cx:pt>
          <cx:pt idx="6321">68.444444444444443</cx:pt>
          <cx:pt idx="6322">68.444444444444443</cx:pt>
          <cx:pt idx="6323">71</cx:pt>
          <cx:pt idx="6324">57.555555555555557</cx:pt>
          <cx:pt idx="6325">74.5</cx:pt>
          <cx:pt idx="6326">60.666666666666664</cx:pt>
          <cx:pt idx="6327">72.75</cx:pt>
          <cx:pt idx="6328">85</cx:pt>
          <cx:pt idx="6329">87.166666666666671</cx:pt>
          <cx:pt idx="6330">66.888888888888886</cx:pt>
          <cx:pt idx="6331">76.25</cx:pt>
          <cx:pt idx="6332">66.888888888888886</cx:pt>
          <cx:pt idx="6333">86</cx:pt>
          <cx:pt idx="6334">36.92307692307692</cx:pt>
          <cx:pt idx="6335">68.444444444444443</cx:pt>
          <cx:pt idx="6336">88.916666666666671</cx:pt>
          <cx:pt idx="6337">42.75</cx:pt>
          <cx:pt idx="6338">72.75</cx:pt>
          <cx:pt idx="6339">74.5</cx:pt>
          <cx:pt idx="6340">76.25</cx:pt>
          <cx:pt idx="6341">71</cx:pt>
          <cx:pt idx="6342">74.5</cx:pt>
          <cx:pt idx="6343">63.777777777777779</cx:pt>
          <cx:pt idx="6344">71</cx:pt>
          <cx:pt idx="6345">65.333333333333329</cx:pt>
          <cx:pt idx="6346">87.75</cx:pt>
          <cx:pt idx="6347">78</cx:pt>
          <cx:pt idx="6348">49.75</cx:pt>
          <cx:pt idx="6349">62.222222222222221</cx:pt>
          <cx:pt idx="6350">56</cx:pt>
          <cx:pt idx="6351">78</cx:pt>
          <cx:pt idx="6352">55</cx:pt>
          <cx:pt idx="6353">63.777777777777779</cx:pt>
          <cx:pt idx="6354">65.333333333333329</cx:pt>
          <cx:pt idx="6355">86.583333333333329</cx:pt>
          <cx:pt idx="6356">85</cx:pt>
          <cx:pt idx="6357">68.444444444444443</cx:pt>
          <cx:pt idx="6358">88.916666666666671</cx:pt>
          <cx:pt idx="6359">74.5</cx:pt>
          <cx:pt idx="6360">86</cx:pt>
          <cx:pt idx="6361">56</cx:pt>
          <cx:pt idx="6362">76.25</cx:pt>
          <cx:pt idx="6363">76.25</cx:pt>
          <cx:pt idx="6364">81.5</cx:pt>
          <cx:pt idx="6365">74.5</cx:pt>
          <cx:pt idx="6366">65.333333333333329</cx:pt>
          <cx:pt idx="6367">59.111111111111114</cx:pt>
          <cx:pt idx="6368">71</cx:pt>
          <cx:pt idx="6369">66.888888888888886</cx:pt>
          <cx:pt idx="6370">68.444444444444443</cx:pt>
          <cx:pt idx="6371">89.5</cx:pt>
          <cx:pt idx="6372">71</cx:pt>
          <cx:pt idx="6373">68.444444444444443</cx:pt>
          <cx:pt idx="6374">78</cx:pt>
          <cx:pt idx="6375">63.777777777777779</cx:pt>
          <cx:pt idx="6376">74.5</cx:pt>
          <cx:pt idx="6377">78</cx:pt>
          <cx:pt idx="6378">65.333333333333329</cx:pt>
          <cx:pt idx="6379">56</cx:pt>
          <cx:pt idx="6380">88.916666666666671</cx:pt>
          <cx:pt idx="6381">76.25</cx:pt>
          <cx:pt idx="6382">59.111111111111114</cx:pt>
          <cx:pt idx="6383">83.25</cx:pt>
          <cx:pt idx="6384">87.166666666666671</cx:pt>
          <cx:pt idx="6385">85</cx:pt>
          <cx:pt idx="6386">68.444444444444443</cx:pt>
          <cx:pt idx="6387">76.25</cx:pt>
          <cx:pt idx="6388">60.666666666666664</cx:pt>
          <cx:pt idx="6389">70</cx:pt>
          <cx:pt idx="6390">93</cx:pt>
          <cx:pt idx="6391">81.5</cx:pt>
          <cx:pt idx="6392">87.75</cx:pt>
          <cx:pt idx="6393">57.555555555555557</cx:pt>
          <cx:pt idx="6394">53.25</cx:pt>
          <cx:pt idx="6395">63.777777777777779</cx:pt>
          <cx:pt idx="6396">88.333333333333329</cx:pt>
          <cx:pt idx="6397">85</cx:pt>
          <cx:pt idx="6398">79.75</cx:pt>
          <cx:pt idx="6399">56</cx:pt>
          <cx:pt idx="6400">49.75</cx:pt>
          <cx:pt idx="6401">44.5</cx:pt>
          <cx:pt idx="6402">76.25</cx:pt>
          <cx:pt idx="6403">63.777777777777779</cx:pt>
          <cx:pt idx="6404">72.75</cx:pt>
          <cx:pt idx="6405">79.75</cx:pt>
          <cx:pt idx="6406">81.5</cx:pt>
          <cx:pt idx="6407">74.5</cx:pt>
          <cx:pt idx="6408">36.92307692307692</cx:pt>
          <cx:pt idx="6409">68.444444444444443</cx:pt>
          <cx:pt idx="6410">78</cx:pt>
          <cx:pt idx="6411">63.777777777777779</cx:pt>
          <cx:pt idx="6412">86.583333333333329</cx:pt>
          <cx:pt idx="6413">32.307692307692307</cx:pt>
          <cx:pt idx="6414">66.888888888888886</cx:pt>
          <cx:pt idx="6415">72.75</cx:pt>
          <cx:pt idx="6416">79.75</cx:pt>
          <cx:pt idx="6417">79.75</cx:pt>
          <cx:pt idx="6418">74.5</cx:pt>
          <cx:pt idx="6419">68.444444444444443</cx:pt>
          <cx:pt idx="6420">87.166666666666671</cx:pt>
          <cx:pt idx="6421">46.25</cx:pt>
          <cx:pt idx="6422">89.5</cx:pt>
          <cx:pt idx="6423">49.75</cx:pt>
          <cx:pt idx="6424">68.444444444444443</cx:pt>
          <cx:pt idx="6425">55</cx:pt>
          <cx:pt idx="6426">74.5</cx:pt>
          <cx:pt idx="6427">63.777777777777779</cx:pt>
          <cx:pt idx="6428">81.5</cx:pt>
          <cx:pt idx="6429">42.75</cx:pt>
          <cx:pt idx="6430">48</cx:pt>
          <cx:pt idx="6431">71</cx:pt>
          <cx:pt idx="6432">79.75</cx:pt>
          <cx:pt idx="6433">81.5</cx:pt>
          <cx:pt idx="6434">56</cx:pt>
          <cx:pt idx="6435">53.25</cx:pt>
          <cx:pt idx="6436">57.555555555555557</cx:pt>
          <cx:pt idx="6437">56</cx:pt>
          <cx:pt idx="6438">62.222222222222221</cx:pt>
          <cx:pt idx="6439">88.916666666666671</cx:pt>
          <cx:pt idx="6440">81.5</cx:pt>
          <cx:pt idx="6441">49.75</cx:pt>
          <cx:pt idx="6442">74.5</cx:pt>
          <cx:pt idx="6443">83.25</cx:pt>
          <cx:pt idx="6444">68.444444444444443</cx:pt>
          <cx:pt idx="6445">71</cx:pt>
          <cx:pt idx="6446">57.555555555555557</cx:pt>
          <cx:pt idx="6447">49.75</cx:pt>
          <cx:pt idx="6448">59.111111111111114</cx:pt>
          <cx:pt idx="6449">55</cx:pt>
          <cx:pt idx="6450">87.75</cx:pt>
          <cx:pt idx="6451">85</cx:pt>
          <cx:pt idx="6452">65.333333333333329</cx:pt>
          <cx:pt idx="6453">70</cx:pt>
          <cx:pt idx="6454">66.888888888888886</cx:pt>
          <cx:pt idx="6455">88.916666666666671</cx:pt>
          <cx:pt idx="6456">53.25</cx:pt>
          <cx:pt idx="6457">85</cx:pt>
          <cx:pt idx="6458">56</cx:pt>
          <cx:pt idx="6459">74.5</cx:pt>
          <cx:pt idx="6460">66.888888888888886</cx:pt>
          <cx:pt idx="6461">60.666666666666664</cx:pt>
          <cx:pt idx="6462">57.555555555555557</cx:pt>
          <cx:pt idx="6463">76.25</cx:pt>
          <cx:pt idx="6464">41</cx:pt>
          <cx:pt idx="6465">63.777777777777779</cx:pt>
          <cx:pt idx="6466">83.25</cx:pt>
          <cx:pt idx="6467">53.25</cx:pt>
          <cx:pt idx="6468">81.5</cx:pt>
          <cx:pt idx="6469">51.5</cx:pt>
          <cx:pt idx="6470">91.25</cx:pt>
          <cx:pt idx="6471">74.5</cx:pt>
          <cx:pt idx="6472">90.666666666666671</cx:pt>
          <cx:pt idx="6473">86</cx:pt>
          <cx:pt idx="6474">41</cx:pt>
          <cx:pt idx="6475">66.888888888888886</cx:pt>
          <cx:pt idx="6476">63.777777777777779</cx:pt>
          <cx:pt idx="6477">44.5</cx:pt>
          <cx:pt idx="6478">60.666666666666664</cx:pt>
          <cx:pt idx="6479">70</cx:pt>
          <cx:pt idx="6480">46.25</cx:pt>
          <cx:pt idx="6481">66.888888888888886</cx:pt>
          <cx:pt idx="6482">33.07692307692308</cx:pt>
          <cx:pt idx="6483">62.222222222222221</cx:pt>
          <cx:pt idx="6484">56</cx:pt>
          <cx:pt idx="6485">72.75</cx:pt>
          <cx:pt idx="6486">88.333333333333329</cx:pt>
          <cx:pt idx="6487">86.583333333333329</cx:pt>
          <cx:pt idx="6488">85</cx:pt>
          <cx:pt idx="6489">65.333333333333329</cx:pt>
          <cx:pt idx="6490">78</cx:pt>
          <cx:pt idx="6491">59.111111111111114</cx:pt>
          <cx:pt idx="6492">68.444444444444443</cx:pt>
          <cx:pt idx="6493">74.5</cx:pt>
          <cx:pt idx="6494">68.444444444444443</cx:pt>
          <cx:pt idx="6495">42.75</cx:pt>
          <cx:pt idx="6496">59.111111111111114</cx:pt>
          <cx:pt idx="6497">36.92307692307692</cx:pt>
          <cx:pt idx="6498">46.25</cx:pt>
          <cx:pt idx="6499">65.333333333333329</cx:pt>
          <cx:pt idx="6500">76.25</cx:pt>
          <cx:pt idx="6501">72.75</cx:pt>
          <cx:pt idx="6502">42.75</cx:pt>
          <cx:pt idx="6503">39.230769230769234</cx:pt>
          <cx:pt idx="6504">70</cx:pt>
          <cx:pt idx="6505">66.888888888888886</cx:pt>
          <cx:pt idx="6506">83.25</cx:pt>
          <cx:pt idx="6507">88.333333333333329</cx:pt>
          <cx:pt idx="6508">66.888888888888886</cx:pt>
          <cx:pt idx="6509">70</cx:pt>
          <cx:pt idx="6510">56</cx:pt>
          <cx:pt idx="6511">78</cx:pt>
          <cx:pt idx="6512">92.416666666666671</cx:pt>
          <cx:pt idx="6513">88.916666666666671</cx:pt>
          <cx:pt idx="6514">59.111111111111114</cx:pt>
          <cx:pt idx="6515">44.5</cx:pt>
          <cx:pt idx="6516">56</cx:pt>
          <cx:pt idx="6517">57.555555555555557</cx:pt>
          <cx:pt idx="6518">71</cx:pt>
          <cx:pt idx="6519">78</cx:pt>
          <cx:pt idx="6520">44.5</cx:pt>
          <cx:pt idx="6521">86.583333333333329</cx:pt>
          <cx:pt idx="6522">71</cx:pt>
          <cx:pt idx="6523">65.333333333333329</cx:pt>
          <cx:pt idx="6524">63.777777777777779</cx:pt>
          <cx:pt idx="6525">81.5</cx:pt>
          <cx:pt idx="6526">42.75</cx:pt>
          <cx:pt idx="6527">59.111111111111114</cx:pt>
          <cx:pt idx="6528">56</cx:pt>
          <cx:pt idx="6529">83.25</cx:pt>
          <cx:pt idx="6530">74.5</cx:pt>
          <cx:pt idx="6531">66.888888888888886</cx:pt>
          <cx:pt idx="6532">63.777777777777779</cx:pt>
          <cx:pt idx="6533">70</cx:pt>
          <cx:pt idx="6534">59.111111111111114</cx:pt>
          <cx:pt idx="6535">68.444444444444443</cx:pt>
          <cx:pt idx="6536">62.222222222222221</cx:pt>
          <cx:pt idx="6537">81.5</cx:pt>
          <cx:pt idx="6538">87.166666666666671</cx:pt>
          <cx:pt idx="6539">83.25</cx:pt>
          <cx:pt idx="6540">71</cx:pt>
          <cx:pt idx="6541">74.5</cx:pt>
          <cx:pt idx="6542">55</cx:pt>
          <cx:pt idx="6543">74.5</cx:pt>
          <cx:pt idx="6544">62.222222222222221</cx:pt>
          <cx:pt idx="6545">86.583333333333329</cx:pt>
          <cx:pt idx="6546">65.333333333333329</cx:pt>
          <cx:pt idx="6547">70</cx:pt>
          <cx:pt idx="6548">74.5</cx:pt>
          <cx:pt idx="6549">71</cx:pt>
          <cx:pt idx="6550">70</cx:pt>
          <cx:pt idx="6551">38.46153846153846</cx:pt>
          <cx:pt idx="6552">59.111111111111114</cx:pt>
          <cx:pt idx="6553">86</cx:pt>
          <cx:pt idx="6554">76.25</cx:pt>
          <cx:pt idx="6555">68.444444444444443</cx:pt>
          <cx:pt idx="6556">86.583333333333329</cx:pt>
          <cx:pt idx="6557">81.5</cx:pt>
          <cx:pt idx="6558">83.25</cx:pt>
          <cx:pt idx="6559">51.5</cx:pt>
          <cx:pt idx="6560">65.333333333333329</cx:pt>
          <cx:pt idx="6561">74.5</cx:pt>
          <cx:pt idx="6562">48</cx:pt>
          <cx:pt idx="6563">90.666666666666671</cx:pt>
          <cx:pt idx="6564">86</cx:pt>
          <cx:pt idx="6565">87.75</cx:pt>
          <cx:pt idx="6566">79.75</cx:pt>
          <cx:pt idx="6567">76.25</cx:pt>
          <cx:pt idx="6568">65.333333333333329</cx:pt>
          <cx:pt idx="6569">66.888888888888886</cx:pt>
          <cx:pt idx="6570">76.25</cx:pt>
          <cx:pt idx="6571">60.666666666666664</cx:pt>
          <cx:pt idx="6572">48</cx:pt>
          <cx:pt idx="6573">55</cx:pt>
          <cx:pt idx="6574">79.75</cx:pt>
          <cx:pt idx="6575">97.666666666666671</cx:pt>
          <cx:pt idx="6576">76.25</cx:pt>
          <cx:pt idx="6577">71</cx:pt>
          <cx:pt idx="6578">88.916666666666671</cx:pt>
          <cx:pt idx="6579">88.333333333333329</cx:pt>
          <cx:pt idx="6580">71</cx:pt>
          <cx:pt idx="6581">68.444444444444443</cx:pt>
          <cx:pt idx="6582">63.777777777777779</cx:pt>
          <cx:pt idx="6583">63.777777777777779</cx:pt>
          <cx:pt idx="6584">68.444444444444443</cx:pt>
          <cx:pt idx="6585">70</cx:pt>
          <cx:pt idx="6586">76.25</cx:pt>
          <cx:pt idx="6587">74.5</cx:pt>
          <cx:pt idx="6588">62.222222222222221</cx:pt>
          <cx:pt idx="6589">86.583333333333329</cx:pt>
          <cx:pt idx="6590">51.5</cx:pt>
          <cx:pt idx="6591">85</cx:pt>
          <cx:pt idx="6592">87.75</cx:pt>
          <cx:pt idx="6593">83.25</cx:pt>
          <cx:pt idx="6594">74.5</cx:pt>
          <cx:pt idx="6595">89.5</cx:pt>
          <cx:pt idx="6596">85</cx:pt>
          <cx:pt idx="6597">71</cx:pt>
          <cx:pt idx="6598">62.222222222222221</cx:pt>
          <cx:pt idx="6599">68.444444444444443</cx:pt>
          <cx:pt idx="6600">87.166666666666671</cx:pt>
          <cx:pt idx="6601">59.111111111111114</cx:pt>
          <cx:pt idx="6602">62.222222222222221</cx:pt>
          <cx:pt idx="6603">62.222222222222221</cx:pt>
          <cx:pt idx="6604">51.5</cx:pt>
          <cx:pt idx="6605">71</cx:pt>
          <cx:pt idx="6606">83.25</cx:pt>
          <cx:pt idx="6607">81.5</cx:pt>
          <cx:pt idx="6608">76.25</cx:pt>
          <cx:pt idx="6609">86.583333333333329</cx:pt>
          <cx:pt idx="6610">66.888888888888886</cx:pt>
          <cx:pt idx="6611">83.25</cx:pt>
          <cx:pt idx="6612">86.583333333333329</cx:pt>
          <cx:pt idx="6613">76.25</cx:pt>
          <cx:pt idx="6614">74.5</cx:pt>
          <cx:pt idx="6615">86</cx:pt>
          <cx:pt idx="6616">78</cx:pt>
          <cx:pt idx="6617">55</cx:pt>
          <cx:pt idx="6618">93</cx:pt>
          <cx:pt idx="6619">57.555555555555557</cx:pt>
          <cx:pt idx="6620">60.666666666666664</cx:pt>
          <cx:pt idx="6621">88.333333333333329</cx:pt>
          <cx:pt idx="6622">72.75</cx:pt>
          <cx:pt idx="6623">74.5</cx:pt>
          <cx:pt idx="6624">70</cx:pt>
          <cx:pt idx="6625">72.75</cx:pt>
          <cx:pt idx="6626">88.916666666666671</cx:pt>
          <cx:pt idx="6627">57.555555555555557</cx:pt>
          <cx:pt idx="6628">60.666666666666664</cx:pt>
          <cx:pt idx="6629">59.111111111111114</cx:pt>
          <cx:pt idx="6630">68.444444444444443</cx:pt>
          <cx:pt idx="6631">59.111111111111114</cx:pt>
          <cx:pt idx="6632">81.5</cx:pt>
          <cx:pt idx="6633">90.666666666666671</cx:pt>
          <cx:pt idx="6634">66.888888888888886</cx:pt>
          <cx:pt idx="6635">70</cx:pt>
          <cx:pt idx="6636">78</cx:pt>
          <cx:pt idx="6637">63.777777777777779</cx:pt>
          <cx:pt idx="6638">72.75</cx:pt>
          <cx:pt idx="6639">63.777777777777779</cx:pt>
          <cx:pt idx="6640">66.888888888888886</cx:pt>
          <cx:pt idx="6641">68.444444444444443</cx:pt>
          <cx:pt idx="6642">63.777777777777779</cx:pt>
          <cx:pt idx="6643">71</cx:pt>
          <cx:pt idx="6644">62.222222222222221</cx:pt>
          <cx:pt idx="6645">66.888888888888886</cx:pt>
          <cx:pt idx="6646">72.75</cx:pt>
          <cx:pt idx="6647">86</cx:pt>
          <cx:pt idx="6648">76.25</cx:pt>
          <cx:pt idx="6649">65.333333333333329</cx:pt>
          <cx:pt idx="6650">81.5</cx:pt>
          <cx:pt idx="6651">71</cx:pt>
          <cx:pt idx="6652">70</cx:pt>
          <cx:pt idx="6653">87.166666666666671</cx:pt>
          <cx:pt idx="6654">87.166666666666671</cx:pt>
          <cx:pt idx="6655">65.333333333333329</cx:pt>
          <cx:pt idx="6656">72.75</cx:pt>
          <cx:pt idx="6657">60.666666666666664</cx:pt>
          <cx:pt idx="6658">72.75</cx:pt>
          <cx:pt idx="6659">41</cx:pt>
          <cx:pt idx="6660">53.25</cx:pt>
          <cx:pt idx="6661">59.111111111111114</cx:pt>
          <cx:pt idx="6662">90.083333333333329</cx:pt>
          <cx:pt idx="6663">70</cx:pt>
          <cx:pt idx="6664">81.5</cx:pt>
          <cx:pt idx="6665">93</cx:pt>
          <cx:pt idx="6666">68.444444444444443</cx:pt>
          <cx:pt idx="6667">62.222222222222221</cx:pt>
          <cx:pt idx="6668">74.5</cx:pt>
          <cx:pt idx="6669">78</cx:pt>
          <cx:pt idx="6670">57.555555555555557</cx:pt>
          <cx:pt idx="6671">72.75</cx:pt>
          <cx:pt idx="6672">71</cx:pt>
          <cx:pt idx="6673">87.166666666666671</cx:pt>
          <cx:pt idx="6674">85</cx:pt>
          <cx:pt idx="6675">66.888888888888886</cx:pt>
          <cx:pt idx="6676">88.333333333333329</cx:pt>
          <cx:pt idx="6677">70</cx:pt>
          <cx:pt idx="6678">63.777777777777779</cx:pt>
          <cx:pt idx="6679">86</cx:pt>
          <cx:pt idx="6680">72.75</cx:pt>
          <cx:pt idx="6681">89.5</cx:pt>
          <cx:pt idx="6682">63.777777777777779</cx:pt>
          <cx:pt idx="6683">83.25</cx:pt>
          <cx:pt idx="6684">74.5</cx:pt>
          <cx:pt idx="6685">92.416666666666671</cx:pt>
          <cx:pt idx="6686">48</cx:pt>
          <cx:pt idx="6687">85</cx:pt>
          <cx:pt idx="6688">55</cx:pt>
          <cx:pt idx="6689">53.25</cx:pt>
          <cx:pt idx="6690">63.777777777777779</cx:pt>
          <cx:pt idx="6691">89.5</cx:pt>
          <cx:pt idx="6692">66.888888888888886</cx:pt>
          <cx:pt idx="6693">70</cx:pt>
          <cx:pt idx="6694">63.777777777777779</cx:pt>
          <cx:pt idx="6695">86</cx:pt>
          <cx:pt idx="6696">55</cx:pt>
          <cx:pt idx="6697">46.25</cx:pt>
          <cx:pt idx="6698">88.333333333333329</cx:pt>
          <cx:pt idx="6699">41</cx:pt>
          <cx:pt idx="6700">66.888888888888886</cx:pt>
          <cx:pt idx="6701">63.777777777777779</cx:pt>
          <cx:pt idx="6702">71</cx:pt>
          <cx:pt idx="6703">76.25</cx:pt>
          <cx:pt idx="6704">85</cx:pt>
          <cx:pt idx="6705">88.333333333333329</cx:pt>
          <cx:pt idx="6706">51.5</cx:pt>
          <cx:pt idx="6707">79.75</cx:pt>
          <cx:pt idx="6708">78</cx:pt>
          <cx:pt idx="6709">63.777777777777779</cx:pt>
          <cx:pt idx="6710">72.75</cx:pt>
          <cx:pt idx="6711">65.333333333333329</cx:pt>
          <cx:pt idx="6712">72.75</cx:pt>
          <cx:pt idx="6713">87.75</cx:pt>
          <cx:pt idx="6714">66.888888888888886</cx:pt>
          <cx:pt idx="6715">81.5</cx:pt>
          <cx:pt idx="6716">91.833333333333329</cx:pt>
          <cx:pt idx="6717">71</cx:pt>
          <cx:pt idx="6718">46.25</cx:pt>
          <cx:pt idx="6719">72.75</cx:pt>
          <cx:pt idx="6720">70</cx:pt>
          <cx:pt idx="6721">88.333333333333329</cx:pt>
          <cx:pt idx="6722">86.583333333333329</cx:pt>
          <cx:pt idx="6723">78</cx:pt>
          <cx:pt idx="6724">49.75</cx:pt>
          <cx:pt idx="6725">83.25</cx:pt>
          <cx:pt idx="6726">57.555555555555557</cx:pt>
          <cx:pt idx="6727">72.75</cx:pt>
          <cx:pt idx="6728">68.444444444444443</cx:pt>
          <cx:pt idx="6729">72.75</cx:pt>
          <cx:pt idx="6730">65.333333333333329</cx:pt>
          <cx:pt idx="6731">66.888888888888886</cx:pt>
          <cx:pt idx="6732">53.25</cx:pt>
          <cx:pt idx="6733">72.75</cx:pt>
          <cx:pt idx="6734">78</cx:pt>
          <cx:pt idx="6735">48</cx:pt>
          <cx:pt idx="6736">72.75</cx:pt>
          <cx:pt idx="6737">57.555555555555557</cx:pt>
          <cx:pt idx="6738">42.75</cx:pt>
          <cx:pt idx="6739">49.75</cx:pt>
          <cx:pt idx="6740">72.75</cx:pt>
          <cx:pt idx="6741">89.5</cx:pt>
          <cx:pt idx="6742">79.75</cx:pt>
          <cx:pt idx="6743">66.888888888888886</cx:pt>
          <cx:pt idx="6744">63.777777777777779</cx:pt>
          <cx:pt idx="6745">51.5</cx:pt>
          <cx:pt idx="6746">46.25</cx:pt>
          <cx:pt idx="6747">44.5</cx:pt>
          <cx:pt idx="6748">65.333333333333329</cx:pt>
          <cx:pt idx="6749">66.888888888888886</cx:pt>
          <cx:pt idx="6750">81.5</cx:pt>
          <cx:pt idx="6751">65.333333333333329</cx:pt>
          <cx:pt idx="6752">56</cx:pt>
          <cx:pt idx="6753">60.666666666666664</cx:pt>
          <cx:pt idx="6754">66.888888888888886</cx:pt>
          <cx:pt idx="6755">56</cx:pt>
          <cx:pt idx="6756">57.555555555555557</cx:pt>
          <cx:pt idx="6757">71</cx:pt>
          <cx:pt idx="6758">48</cx:pt>
          <cx:pt idx="6759">86.583333333333329</cx:pt>
          <cx:pt idx="6760">72.75</cx:pt>
          <cx:pt idx="6761">76.25</cx:pt>
          <cx:pt idx="6762">60.666666666666664</cx:pt>
          <cx:pt idx="6763">66.888888888888886</cx:pt>
          <cx:pt idx="6764">83.25</cx:pt>
          <cx:pt idx="6765">68.444444444444443</cx:pt>
          <cx:pt idx="6766">68.444444444444443</cx:pt>
          <cx:pt idx="6767">59.111111111111114</cx:pt>
          <cx:pt idx="6768">68.444444444444443</cx:pt>
          <cx:pt idx="6769">91.25</cx:pt>
          <cx:pt idx="6770">55</cx:pt>
          <cx:pt idx="6771">70</cx:pt>
          <cx:pt idx="6772">76.25</cx:pt>
          <cx:pt idx="6773">86</cx:pt>
          <cx:pt idx="6774">88.916666666666671</cx:pt>
          <cx:pt idx="6775">48</cx:pt>
          <cx:pt idx="6776">55</cx:pt>
          <cx:pt idx="6777">65.333333333333329</cx:pt>
          <cx:pt idx="6778">81.5</cx:pt>
          <cx:pt idx="6779">88.333333333333329</cx:pt>
          <cx:pt idx="6780">79.75</cx:pt>
          <cx:pt idx="6781">71</cx:pt>
          <cx:pt idx="6782">48</cx:pt>
          <cx:pt idx="6783">51.5</cx:pt>
          <cx:pt idx="6784">46.25</cx:pt>
          <cx:pt idx="6785">79.75</cx:pt>
          <cx:pt idx="6786">59.111111111111114</cx:pt>
          <cx:pt idx="6787">87.75</cx:pt>
          <cx:pt idx="6788">76.25</cx:pt>
          <cx:pt idx="6789">76.25</cx:pt>
          <cx:pt idx="6790">51.5</cx:pt>
          <cx:pt idx="6791">79.75</cx:pt>
          <cx:pt idx="6792">63.777777777777779</cx:pt>
          <cx:pt idx="6793">76.25</cx:pt>
          <cx:pt idx="6794">60.666666666666664</cx:pt>
          <cx:pt idx="6795">70</cx:pt>
          <cx:pt idx="6796">42.75</cx:pt>
          <cx:pt idx="6797">78</cx:pt>
          <cx:pt idx="6798">60.666666666666664</cx:pt>
          <cx:pt idx="6799">46.25</cx:pt>
          <cx:pt idx="6800">57.555555555555557</cx:pt>
          <cx:pt idx="6801">83.25</cx:pt>
          <cx:pt idx="6802">89.5</cx:pt>
          <cx:pt idx="6803">56</cx:pt>
          <cx:pt idx="6804">87.75</cx:pt>
          <cx:pt idx="6805">42.75</cx:pt>
          <cx:pt idx="6806">78</cx:pt>
          <cx:pt idx="6807">49.75</cx:pt>
          <cx:pt idx="6808">86</cx:pt>
          <cx:pt idx="6809">59.111111111111114</cx:pt>
          <cx:pt idx="6810">68.444444444444443</cx:pt>
          <cx:pt idx="6811">68.444444444444443</cx:pt>
          <cx:pt idx="6812">53.25</cx:pt>
          <cx:pt idx="6813">81.5</cx:pt>
          <cx:pt idx="6814">48</cx:pt>
          <cx:pt idx="6815">74.5</cx:pt>
          <cx:pt idx="6816">85</cx:pt>
          <cx:pt idx="6817">56</cx:pt>
          <cx:pt idx="6818">38.46153846153846</cx:pt>
          <cx:pt idx="6819">85</cx:pt>
          <cx:pt idx="6820">68.444444444444443</cx:pt>
          <cx:pt idx="6821">76.25</cx:pt>
          <cx:pt idx="6822">76.25</cx:pt>
          <cx:pt idx="6823">68.444444444444443</cx:pt>
          <cx:pt idx="6824">71</cx:pt>
          <cx:pt idx="6825">53.25</cx:pt>
          <cx:pt idx="6826">78</cx:pt>
          <cx:pt idx="6827">74.5</cx:pt>
          <cx:pt idx="6828">63.777777777777779</cx:pt>
          <cx:pt idx="6829">60.666666666666664</cx:pt>
          <cx:pt idx="6830">68.444444444444443</cx:pt>
          <cx:pt idx="6831">51.5</cx:pt>
          <cx:pt idx="6832">63.777777777777779</cx:pt>
          <cx:pt idx="6833">70</cx:pt>
          <cx:pt idx="6834">93.583333333333329</cx:pt>
          <cx:pt idx="6835">76.25</cx:pt>
          <cx:pt idx="6836">72.75</cx:pt>
          <cx:pt idx="6837">48</cx:pt>
          <cx:pt idx="6838">71</cx:pt>
          <cx:pt idx="6839">76.25</cx:pt>
          <cx:pt idx="6840">71</cx:pt>
          <cx:pt idx="6841">81.5</cx:pt>
          <cx:pt idx="6842">53.25</cx:pt>
          <cx:pt idx="6843">62.222222222222221</cx:pt>
          <cx:pt idx="6844">59.111111111111114</cx:pt>
          <cx:pt idx="6845">55</cx:pt>
          <cx:pt idx="6846">71</cx:pt>
          <cx:pt idx="6847">55</cx:pt>
          <cx:pt idx="6848">89.5</cx:pt>
          <cx:pt idx="6849">46.25</cx:pt>
          <cx:pt idx="6850">88.333333333333329</cx:pt>
          <cx:pt idx="6851">78</cx:pt>
          <cx:pt idx="6852">86</cx:pt>
          <cx:pt idx="6853">66.888888888888886</cx:pt>
          <cx:pt idx="6854">81.5</cx:pt>
          <cx:pt idx="6855">81.5</cx:pt>
          <cx:pt idx="6856">46.25</cx:pt>
          <cx:pt idx="6857">65.333333333333329</cx:pt>
          <cx:pt idx="6858">68.444444444444443</cx:pt>
          <cx:pt idx="6859">79.75</cx:pt>
          <cx:pt idx="6860">60.666666666666664</cx:pt>
          <cx:pt idx="6861">91.25</cx:pt>
          <cx:pt idx="6862">78</cx:pt>
          <cx:pt idx="6863">56</cx:pt>
          <cx:pt idx="6864">63.777777777777779</cx:pt>
          <cx:pt idx="6865">65.333333333333329</cx:pt>
          <cx:pt idx="6866">59.111111111111114</cx:pt>
          <cx:pt idx="6867">65.333333333333329</cx:pt>
          <cx:pt idx="6868">87.75</cx:pt>
          <cx:pt idx="6869">60.666666666666664</cx:pt>
          <cx:pt idx="6870">65.333333333333329</cx:pt>
          <cx:pt idx="6871">56</cx:pt>
          <cx:pt idx="6872">92.416666666666671</cx:pt>
          <cx:pt idx="6873">81.5</cx:pt>
          <cx:pt idx="6874">93</cx:pt>
          <cx:pt idx="6875">79.75</cx:pt>
          <cx:pt idx="6876">78</cx:pt>
          <cx:pt idx="6877">65.333333333333329</cx:pt>
          <cx:pt idx="6878">81.5</cx:pt>
          <cx:pt idx="6879">53.25</cx:pt>
          <cx:pt idx="6880">71</cx:pt>
          <cx:pt idx="6881">70</cx:pt>
          <cx:pt idx="6882">63.777777777777779</cx:pt>
          <cx:pt idx="6883">79.75</cx:pt>
          <cx:pt idx="6884">85</cx:pt>
          <cx:pt idx="6885">57.555555555555557</cx:pt>
          <cx:pt idx="6886">85</cx:pt>
          <cx:pt idx="6887">59.111111111111114</cx:pt>
          <cx:pt idx="6888">65.333333333333329</cx:pt>
          <cx:pt idx="6889">86</cx:pt>
          <cx:pt idx="6890">44.5</cx:pt>
          <cx:pt idx="6891">56</cx:pt>
          <cx:pt idx="6892">78</cx:pt>
          <cx:pt idx="6893">55</cx:pt>
          <cx:pt idx="6894">81.5</cx:pt>
          <cx:pt idx="6895">76.25</cx:pt>
          <cx:pt idx="6896">74.5</cx:pt>
          <cx:pt idx="6897">65.333333333333329</cx:pt>
          <cx:pt idx="6898">78</cx:pt>
          <cx:pt idx="6899">72.75</cx:pt>
          <cx:pt idx="6900">62.222222222222221</cx:pt>
          <cx:pt idx="6901">59.111111111111114</cx:pt>
          <cx:pt idx="6902">72.75</cx:pt>
          <cx:pt idx="6903">86.583333333333329</cx:pt>
          <cx:pt idx="6904">79.75</cx:pt>
          <cx:pt idx="6905">88.916666666666671</cx:pt>
          <cx:pt idx="6906">55</cx:pt>
          <cx:pt idx="6907">41</cx:pt>
          <cx:pt idx="6908">56</cx:pt>
          <cx:pt idx="6909">66.888888888888886</cx:pt>
          <cx:pt idx="6910">94.166666666666671</cx:pt>
          <cx:pt idx="6911">53.25</cx:pt>
          <cx:pt idx="6912">72.75</cx:pt>
          <cx:pt idx="6913">85</cx:pt>
          <cx:pt idx="6914">78</cx:pt>
          <cx:pt idx="6915">56</cx:pt>
          <cx:pt idx="6916">71</cx:pt>
          <cx:pt idx="6917">71</cx:pt>
          <cx:pt idx="6918">62.222222222222221</cx:pt>
          <cx:pt idx="6919">87.166666666666671</cx:pt>
          <cx:pt idx="6920">78</cx:pt>
          <cx:pt idx="6921">65.333333333333329</cx:pt>
          <cx:pt idx="6922">65.333333333333329</cx:pt>
          <cx:pt idx="6923">88.333333333333329</cx:pt>
          <cx:pt idx="6924">57.555555555555557</cx:pt>
          <cx:pt idx="6925">90.083333333333329</cx:pt>
          <cx:pt idx="6926">78</cx:pt>
          <cx:pt idx="6927">81.5</cx:pt>
          <cx:pt idx="6928">87.166666666666671</cx:pt>
          <cx:pt idx="6929">55</cx:pt>
          <cx:pt idx="6930">72.75</cx:pt>
          <cx:pt idx="6931">87.166666666666671</cx:pt>
          <cx:pt idx="6932">66.888888888888886</cx:pt>
          <cx:pt idx="6933">87.75</cx:pt>
          <cx:pt idx="6934">91.25</cx:pt>
          <cx:pt idx="6935">74.5</cx:pt>
          <cx:pt idx="6936">83.25</cx:pt>
          <cx:pt idx="6937">86</cx:pt>
          <cx:pt idx="6938">57.555555555555557</cx:pt>
          <cx:pt idx="6939">66.888888888888886</cx:pt>
          <cx:pt idx="6940">86</cx:pt>
          <cx:pt idx="6941">66.888888888888886</cx:pt>
          <cx:pt idx="6942">79.75</cx:pt>
          <cx:pt idx="6943">88.916666666666671</cx:pt>
          <cx:pt idx="6944">85</cx:pt>
          <cx:pt idx="6945">51.5</cx:pt>
          <cx:pt idx="6946">70</cx:pt>
          <cx:pt idx="6947">65.333333333333329</cx:pt>
          <cx:pt idx="6948">65.333333333333329</cx:pt>
          <cx:pt idx="6949">71</cx:pt>
          <cx:pt idx="6950">86.583333333333329</cx:pt>
          <cx:pt idx="6951">78</cx:pt>
          <cx:pt idx="6952">83.25</cx:pt>
          <cx:pt idx="6953">76.25</cx:pt>
          <cx:pt idx="6954">87.166666666666671</cx:pt>
          <cx:pt idx="6955">65.333333333333329</cx:pt>
          <cx:pt idx="6956">76.25</cx:pt>
          <cx:pt idx="6957">65.333333333333329</cx:pt>
          <cx:pt idx="6958">55</cx:pt>
          <cx:pt idx="6959">66.888888888888886</cx:pt>
          <cx:pt idx="6960">70</cx:pt>
          <cx:pt idx="6961">57.555555555555557</cx:pt>
          <cx:pt idx="6962">60.666666666666664</cx:pt>
          <cx:pt idx="6963">42.75</cx:pt>
          <cx:pt idx="6964">38.46153846153846</cx:pt>
          <cx:pt idx="6965">53.25</cx:pt>
          <cx:pt idx="6966">68.444444444444443</cx:pt>
          <cx:pt idx="6967">68.444444444444443</cx:pt>
          <cx:pt idx="6968">83.25</cx:pt>
          <cx:pt idx="6969">65.333333333333329</cx:pt>
          <cx:pt idx="6970">78</cx:pt>
          <cx:pt idx="6971">79.75</cx:pt>
          <cx:pt idx="6972">44.5</cx:pt>
          <cx:pt idx="6973">83.25</cx:pt>
          <cx:pt idx="6974">62.222222222222221</cx:pt>
          <cx:pt idx="6975">71</cx:pt>
          <cx:pt idx="6976">65.333333333333329</cx:pt>
          <cx:pt idx="6977">79.75</cx:pt>
          <cx:pt idx="6978">78</cx:pt>
          <cx:pt idx="6979">87.75</cx:pt>
          <cx:pt idx="6980">48</cx:pt>
          <cx:pt idx="6981">49.75</cx:pt>
          <cx:pt idx="6982">74.5</cx:pt>
          <cx:pt idx="6983">62.222222222222221</cx:pt>
          <cx:pt idx="6984">76.25</cx:pt>
          <cx:pt idx="6985">63.777777777777779</cx:pt>
          <cx:pt idx="6986">78</cx:pt>
          <cx:pt idx="6987">49.75</cx:pt>
          <cx:pt idx="6988">56</cx:pt>
          <cx:pt idx="6989">72.75</cx:pt>
          <cx:pt idx="6990">87.166666666666671</cx:pt>
          <cx:pt idx="6991">86</cx:pt>
          <cx:pt idx="6992">42.75</cx:pt>
          <cx:pt idx="6993">72.75</cx:pt>
          <cx:pt idx="6994">70</cx:pt>
          <cx:pt idx="6995">85</cx:pt>
          <cx:pt idx="6996">79.75</cx:pt>
          <cx:pt idx="6997">70</cx:pt>
          <cx:pt idx="6998">59.111111111111114</cx:pt>
          <cx:pt idx="6999">71</cx:pt>
          <cx:pt idx="7000">68.444444444444443</cx:pt>
          <cx:pt idx="7001">66.888888888888886</cx:pt>
          <cx:pt idx="7002">63.777777777777779</cx:pt>
          <cx:pt idx="7003">53.25</cx:pt>
          <cx:pt idx="7004">87.166666666666671</cx:pt>
          <cx:pt idx="7005">41</cx:pt>
          <cx:pt idx="7006">90.666666666666671</cx:pt>
          <cx:pt idx="7007">44.5</cx:pt>
          <cx:pt idx="7008">93</cx:pt>
          <cx:pt idx="7009">72.75</cx:pt>
          <cx:pt idx="7010">76.25</cx:pt>
          <cx:pt idx="7011">60.666666666666664</cx:pt>
          <cx:pt idx="7012">74.5</cx:pt>
          <cx:pt idx="7013">87.166666666666671</cx:pt>
          <cx:pt idx="7014">83.25</cx:pt>
          <cx:pt idx="7015">88.916666666666671</cx:pt>
          <cx:pt idx="7016">59.111111111111114</cx:pt>
          <cx:pt idx="7017">85</cx:pt>
          <cx:pt idx="7018">87.166666666666671</cx:pt>
          <cx:pt idx="7019">76.25</cx:pt>
          <cx:pt idx="7020">66.888888888888886</cx:pt>
          <cx:pt idx="7021">86</cx:pt>
          <cx:pt idx="7022">90.083333333333329</cx:pt>
          <cx:pt idx="7023">91.833333333333329</cx:pt>
          <cx:pt idx="7024">68.444444444444443</cx:pt>
          <cx:pt idx="7025">85</cx:pt>
          <cx:pt idx="7026">66.888888888888886</cx:pt>
          <cx:pt idx="7027">74.5</cx:pt>
          <cx:pt idx="7028">71</cx:pt>
          <cx:pt idx="7029">59.111111111111114</cx:pt>
          <cx:pt idx="7030">71</cx:pt>
          <cx:pt idx="7031">93</cx:pt>
          <cx:pt idx="7032">76.25</cx:pt>
          <cx:pt idx="7033">85</cx:pt>
          <cx:pt idx="7034">78</cx:pt>
          <cx:pt idx="7035">87.75</cx:pt>
          <cx:pt idx="7036">40</cx:pt>
          <cx:pt idx="7037">63.777777777777779</cx:pt>
          <cx:pt idx="7038">65.333333333333329</cx:pt>
          <cx:pt idx="7039">83.25</cx:pt>
          <cx:pt idx="7040">71</cx:pt>
          <cx:pt idx="7041">87.166666666666671</cx:pt>
          <cx:pt idx="7042">76.25</cx:pt>
          <cx:pt idx="7043">72.75</cx:pt>
          <cx:pt idx="7044">95.916666666666671</cx:pt>
          <cx:pt idx="7045">60.666666666666664</cx:pt>
          <cx:pt idx="7046">88.916666666666671</cx:pt>
          <cx:pt idx="7047">62.222222222222221</cx:pt>
          <cx:pt idx="7048">76.25</cx:pt>
          <cx:pt idx="7049">72.75</cx:pt>
          <cx:pt idx="7050">60.666666666666664</cx:pt>
          <cx:pt idx="7051">56</cx:pt>
          <cx:pt idx="7052">49.75</cx:pt>
          <cx:pt idx="7053">53.25</cx:pt>
          <cx:pt idx="7054">74.5</cx:pt>
          <cx:pt idx="7055">71</cx:pt>
          <cx:pt idx="7056">59.111111111111114</cx:pt>
          <cx:pt idx="7057">60.666666666666664</cx:pt>
          <cx:pt idx="7058">55</cx:pt>
          <cx:pt idx="7059">91.25</cx:pt>
          <cx:pt idx="7060">87.166666666666671</cx:pt>
          <cx:pt idx="7061">71</cx:pt>
          <cx:pt idx="7062">59.111111111111114</cx:pt>
          <cx:pt idx="7063">79.75</cx:pt>
          <cx:pt idx="7064">83.25</cx:pt>
          <cx:pt idx="7065">71</cx:pt>
          <cx:pt idx="7066">86.583333333333329</cx:pt>
          <cx:pt idx="7067">76.25</cx:pt>
          <cx:pt idx="7068">48</cx:pt>
          <cx:pt idx="7069">78</cx:pt>
          <cx:pt idx="7070">51.5</cx:pt>
          <cx:pt idx="7071">78</cx:pt>
          <cx:pt idx="7072">63.777777777777779</cx:pt>
          <cx:pt idx="7073">90.083333333333329</cx:pt>
          <cx:pt idx="7074">49.75</cx:pt>
          <cx:pt idx="7075">70</cx:pt>
          <cx:pt idx="7076">74.5</cx:pt>
          <cx:pt idx="7077">89.5</cx:pt>
          <cx:pt idx="7078">79.75</cx:pt>
          <cx:pt idx="7079">62.222222222222221</cx:pt>
          <cx:pt idx="7080">65.333333333333329</cx:pt>
          <cx:pt idx="7081">72.75</cx:pt>
          <cx:pt idx="7082">57.555555555555557</cx:pt>
          <cx:pt idx="7083">57.555555555555557</cx:pt>
          <cx:pt idx="7084">79.75</cx:pt>
          <cx:pt idx="7085">62.222222222222221</cx:pt>
          <cx:pt idx="7086">91.25</cx:pt>
          <cx:pt idx="7087">53.25</cx:pt>
          <cx:pt idx="7088">53.25</cx:pt>
          <cx:pt idx="7089">60.666666666666664</cx:pt>
          <cx:pt idx="7090">36.153846153846153</cx:pt>
          <cx:pt idx="7091">91.833333333333329</cx:pt>
          <cx:pt idx="7092">42.75</cx:pt>
          <cx:pt idx="7093">89.5</cx:pt>
          <cx:pt idx="7094">66.888888888888886</cx:pt>
          <cx:pt idx="7095">76.25</cx:pt>
          <cx:pt idx="7096">86.583333333333329</cx:pt>
          <cx:pt idx="7097">70</cx:pt>
          <cx:pt idx="7098">76.25</cx:pt>
          <cx:pt idx="7099">49.75</cx:pt>
          <cx:pt idx="7100">65.333333333333329</cx:pt>
          <cx:pt idx="7101">86.583333333333329</cx:pt>
          <cx:pt idx="7102">79.75</cx:pt>
          <cx:pt idx="7103">48</cx:pt>
          <cx:pt idx="7104">66.888888888888886</cx:pt>
          <cx:pt idx="7105">66.888888888888886</cx:pt>
          <cx:pt idx="7106">60.666666666666664</cx:pt>
          <cx:pt idx="7107">72.75</cx:pt>
          <cx:pt idx="7108">85</cx:pt>
          <cx:pt idx="7109">66.888888888888886</cx:pt>
          <cx:pt idx="7110">78</cx:pt>
          <cx:pt idx="7111">83.25</cx:pt>
          <cx:pt idx="7112">71</cx:pt>
          <cx:pt idx="7113">81.5</cx:pt>
          <cx:pt idx="7114">60.666666666666664</cx:pt>
          <cx:pt idx="7115">57.555555555555557</cx:pt>
          <cx:pt idx="7116">49.75</cx:pt>
          <cx:pt idx="7117">56</cx:pt>
          <cx:pt idx="7118">76.25</cx:pt>
          <cx:pt idx="7119">63.777777777777779</cx:pt>
          <cx:pt idx="7120">57.555555555555557</cx:pt>
          <cx:pt idx="7121">66.888888888888886</cx:pt>
          <cx:pt idx="7122">87.75</cx:pt>
          <cx:pt idx="7123">76.25</cx:pt>
          <cx:pt idx="7124">85</cx:pt>
          <cx:pt idx="7125">86</cx:pt>
          <cx:pt idx="7126">85</cx:pt>
          <cx:pt idx="7127">81.5</cx:pt>
          <cx:pt idx="7128">66.888888888888886</cx:pt>
          <cx:pt idx="7129">37.692307692307693</cx:pt>
          <cx:pt idx="7130">66.888888888888886</cx:pt>
          <cx:pt idx="7131">44.5</cx:pt>
          <cx:pt idx="7132">65.333333333333329</cx:pt>
          <cx:pt idx="7133">95.916666666666671</cx:pt>
          <cx:pt idx="7134">72.75</cx:pt>
          <cx:pt idx="7135">71</cx:pt>
          <cx:pt idx="7136">72.75</cx:pt>
          <cx:pt idx="7137">79.75</cx:pt>
          <cx:pt idx="7138">60.666666666666664</cx:pt>
          <cx:pt idx="7139">51.5</cx:pt>
          <cx:pt idx="7140">71</cx:pt>
          <cx:pt idx="7141">66.888888888888886</cx:pt>
          <cx:pt idx="7142">66.888888888888886</cx:pt>
          <cx:pt idx="7143">76.25</cx:pt>
          <cx:pt idx="7144">36.92307692307692</cx:pt>
          <cx:pt idx="7145">87.166666666666671</cx:pt>
          <cx:pt idx="7146">63.777777777777779</cx:pt>
          <cx:pt idx="7147">62.222222222222221</cx:pt>
          <cx:pt idx="7148">90.666666666666671</cx:pt>
          <cx:pt idx="7149">78</cx:pt>
          <cx:pt idx="7150">72.75</cx:pt>
          <cx:pt idx="7151">70</cx:pt>
          <cx:pt idx="7152">65.333333333333329</cx:pt>
          <cx:pt idx="7153">78</cx:pt>
          <cx:pt idx="7154">57.555555555555557</cx:pt>
          <cx:pt idx="7155">51.5</cx:pt>
          <cx:pt idx="7156">79.75</cx:pt>
          <cx:pt idx="7157">63.777777777777779</cx:pt>
          <cx:pt idx="7158">65.333333333333329</cx:pt>
          <cx:pt idx="7159">59.111111111111114</cx:pt>
          <cx:pt idx="7160">62.222222222222221</cx:pt>
          <cx:pt idx="7161">65.333333333333329</cx:pt>
          <cx:pt idx="7162">81.5</cx:pt>
          <cx:pt idx="7163">42.75</cx:pt>
          <cx:pt idx="7164">62.222222222222221</cx:pt>
          <cx:pt idx="7165">70</cx:pt>
          <cx:pt idx="7166">93</cx:pt>
          <cx:pt idx="7167">66.888888888888886</cx:pt>
          <cx:pt idx="7168">42.75</cx:pt>
          <cx:pt idx="7169">72.75</cx:pt>
          <cx:pt idx="7170">72.75</cx:pt>
          <cx:pt idx="7171">81.5</cx:pt>
          <cx:pt idx="7172">62.222222222222221</cx:pt>
          <cx:pt idx="7173">74.5</cx:pt>
          <cx:pt idx="7174">60.666666666666664</cx:pt>
          <cx:pt idx="7175">72.75</cx:pt>
          <cx:pt idx="7176">72.75</cx:pt>
          <cx:pt idx="7177">68.444444444444443</cx:pt>
          <cx:pt idx="7178">83.25</cx:pt>
          <cx:pt idx="7179">59.111111111111114</cx:pt>
          <cx:pt idx="7180">78</cx:pt>
          <cx:pt idx="7181">42.75</cx:pt>
          <cx:pt idx="7182">70</cx:pt>
          <cx:pt idx="7183">87.75</cx:pt>
          <cx:pt idx="7184">70</cx:pt>
          <cx:pt idx="7185">83.25</cx:pt>
          <cx:pt idx="7186">56</cx:pt>
          <cx:pt idx="7187">34.615384615384613</cx:pt>
          <cx:pt idx="7188">94.166666666666671</cx:pt>
          <cx:pt idx="7189">78</cx:pt>
          <cx:pt idx="7190">87.166666666666671</cx:pt>
          <cx:pt idx="7191">78</cx:pt>
          <cx:pt idx="7192">68.444444444444443</cx:pt>
          <cx:pt idx="7193">76.25</cx:pt>
          <cx:pt idx="7194">76.25</cx:pt>
          <cx:pt idx="7195">63.777777777777779</cx:pt>
          <cx:pt idx="7196">72.75</cx:pt>
          <cx:pt idx="7197">70</cx:pt>
          <cx:pt idx="7198">81.5</cx:pt>
          <cx:pt idx="7199">76.25</cx:pt>
          <cx:pt idx="7200">57.555555555555557</cx:pt>
          <cx:pt idx="7201">72.75</cx:pt>
          <cx:pt idx="7202">93.583333333333329</cx:pt>
          <cx:pt idx="7203">86</cx:pt>
          <cx:pt idx="7204">63.777777777777779</cx:pt>
          <cx:pt idx="7205">72.75</cx:pt>
          <cx:pt idx="7206">63.777777777777779</cx:pt>
          <cx:pt idx="7207">88.916666666666671</cx:pt>
          <cx:pt idx="7208">88.333333333333329</cx:pt>
          <cx:pt idx="7209">68.444444444444443</cx:pt>
          <cx:pt idx="7210">59.111111111111114</cx:pt>
          <cx:pt idx="7211">86</cx:pt>
          <cx:pt idx="7212">81.5</cx:pt>
          <cx:pt idx="7213">79.75</cx:pt>
          <cx:pt idx="7214">66.888888888888886</cx:pt>
          <cx:pt idx="7215">57.555555555555557</cx:pt>
          <cx:pt idx="7216">62.222222222222221</cx:pt>
          <cx:pt idx="7217">70</cx:pt>
          <cx:pt idx="7218">76.25</cx:pt>
          <cx:pt idx="7219">81.5</cx:pt>
          <cx:pt idx="7220">86.583333333333329</cx:pt>
          <cx:pt idx="7221">86.583333333333329</cx:pt>
          <cx:pt idx="7222">78</cx:pt>
          <cx:pt idx="7223">74.5</cx:pt>
          <cx:pt idx="7224">66.888888888888886</cx:pt>
          <cx:pt idx="7225">87.166666666666671</cx:pt>
          <cx:pt idx="7226">89.5</cx:pt>
          <cx:pt idx="7227">48</cx:pt>
          <cx:pt idx="7228">87.166666666666671</cx:pt>
          <cx:pt idx="7229">79.75</cx:pt>
          <cx:pt idx="7230">72.75</cx:pt>
          <cx:pt idx="7231">56</cx:pt>
          <cx:pt idx="7232">68.444444444444443</cx:pt>
          <cx:pt idx="7233">51.5</cx:pt>
          <cx:pt idx="7234">65.333333333333329</cx:pt>
          <cx:pt idx="7235">85</cx:pt>
          <cx:pt idx="7236">65.333333333333329</cx:pt>
          <cx:pt idx="7237">72.75</cx:pt>
          <cx:pt idx="7238">57.555555555555557</cx:pt>
          <cx:pt idx="7239">86</cx:pt>
          <cx:pt idx="7240">62.222222222222221</cx:pt>
          <cx:pt idx="7241">74.5</cx:pt>
          <cx:pt idx="7242">83.25</cx:pt>
          <cx:pt idx="7243">81.5</cx:pt>
          <cx:pt idx="7244">65.333333333333329</cx:pt>
          <cx:pt idx="7245">44.5</cx:pt>
          <cx:pt idx="7246">83.25</cx:pt>
          <cx:pt idx="7247">65.333333333333329</cx:pt>
          <cx:pt idx="7248">66.888888888888886</cx:pt>
          <cx:pt idx="7249">85</cx:pt>
          <cx:pt idx="7250">87.166666666666671</cx:pt>
          <cx:pt idx="7251">70</cx:pt>
          <cx:pt idx="7252">72.75</cx:pt>
          <cx:pt idx="7253">78</cx:pt>
          <cx:pt idx="7254">44.5</cx:pt>
          <cx:pt idx="7255">74.5</cx:pt>
          <cx:pt idx="7256">68.444444444444443</cx:pt>
          <cx:pt idx="7257">79.75</cx:pt>
          <cx:pt idx="7258">86</cx:pt>
          <cx:pt idx="7259">86.583333333333329</cx:pt>
          <cx:pt idx="7260">78</cx:pt>
          <cx:pt idx="7261">65.333333333333329</cx:pt>
          <cx:pt idx="7262">76.25</cx:pt>
          <cx:pt idx="7263">66.888888888888886</cx:pt>
          <cx:pt idx="7264">72.75</cx:pt>
          <cx:pt idx="7265">70</cx:pt>
          <cx:pt idx="7266">70</cx:pt>
          <cx:pt idx="7267">44.5</cx:pt>
          <cx:pt idx="7268">92.416666666666671</cx:pt>
          <cx:pt idx="7269">83.25</cx:pt>
          <cx:pt idx="7270">90.083333333333329</cx:pt>
          <cx:pt idx="7271">68.444444444444443</cx:pt>
          <cx:pt idx="7272">66.888888888888886</cx:pt>
          <cx:pt idx="7273">68.444444444444443</cx:pt>
          <cx:pt idx="7274">62.222222222222221</cx:pt>
          <cx:pt idx="7275">66.888888888888886</cx:pt>
          <cx:pt idx="7276">79.75</cx:pt>
          <cx:pt idx="7277">40</cx:pt>
          <cx:pt idx="7278">86.583333333333329</cx:pt>
          <cx:pt idx="7279">63.777777777777779</cx:pt>
          <cx:pt idx="7280">51.5</cx:pt>
          <cx:pt idx="7281">56</cx:pt>
          <cx:pt idx="7282">68.444444444444443</cx:pt>
          <cx:pt idx="7283">74.5</cx:pt>
          <cx:pt idx="7284">51.5</cx:pt>
          <cx:pt idx="7285">68.444444444444443</cx:pt>
          <cx:pt idx="7286">62.222222222222221</cx:pt>
          <cx:pt idx="7287">57.555555555555557</cx:pt>
          <cx:pt idx="7288">87.166666666666671</cx:pt>
          <cx:pt idx="7289">60.666666666666664</cx:pt>
          <cx:pt idx="7290">87.166666666666671</cx:pt>
          <cx:pt idx="7291">49.75</cx:pt>
          <cx:pt idx="7292">60.666666666666664</cx:pt>
          <cx:pt idx="7293">74.5</cx:pt>
          <cx:pt idx="7294">74.5</cx:pt>
          <cx:pt idx="7295">74.5</cx:pt>
          <cx:pt idx="7296">65.333333333333329</cx:pt>
          <cx:pt idx="7297">65.333333333333329</cx:pt>
          <cx:pt idx="7298">57.555555555555557</cx:pt>
          <cx:pt idx="7299">60.666666666666664</cx:pt>
          <cx:pt idx="7300">90.666666666666671</cx:pt>
          <cx:pt idx="7301">71</cx:pt>
          <cx:pt idx="7302">60.666666666666664</cx:pt>
          <cx:pt idx="7303">83.25</cx:pt>
          <cx:pt idx="7304">81.5</cx:pt>
          <cx:pt idx="7305">60.666666666666664</cx:pt>
          <cx:pt idx="7306">78</cx:pt>
          <cx:pt idx="7307">74.5</cx:pt>
          <cx:pt idx="7308">86.583333333333329</cx:pt>
          <cx:pt idx="7309">78</cx:pt>
          <cx:pt idx="7310">78</cx:pt>
          <cx:pt idx="7311">51.5</cx:pt>
          <cx:pt idx="7312">57.555555555555557</cx:pt>
          <cx:pt idx="7313">57.555555555555557</cx:pt>
          <cx:pt idx="7314">60.666666666666664</cx:pt>
          <cx:pt idx="7315">57.555555555555557</cx:pt>
          <cx:pt idx="7316">79.75</cx:pt>
          <cx:pt idx="7317">55</cx:pt>
          <cx:pt idx="7318">71</cx:pt>
          <cx:pt idx="7319">72.75</cx:pt>
          <cx:pt idx="7320">83.25</cx:pt>
          <cx:pt idx="7321">79.75</cx:pt>
          <cx:pt idx="7322">51.5</cx:pt>
          <cx:pt idx="7323">78</cx:pt>
          <cx:pt idx="7324">87.166666666666671</cx:pt>
          <cx:pt idx="7325">85</cx:pt>
          <cx:pt idx="7326">55</cx:pt>
          <cx:pt idx="7327">86.583333333333329</cx:pt>
          <cx:pt idx="7328">63.777777777777779</cx:pt>
          <cx:pt idx="7329">56</cx:pt>
          <cx:pt idx="7330">90.666666666666671</cx:pt>
          <cx:pt idx="7331">62.222222222222221</cx:pt>
          <cx:pt idx="7332">85</cx:pt>
          <cx:pt idx="7333">37.692307692307693</cx:pt>
          <cx:pt idx="7334">57.555555555555557</cx:pt>
          <cx:pt idx="7335">65.333333333333329</cx:pt>
          <cx:pt idx="7336">78</cx:pt>
          <cx:pt idx="7337">62.222222222222221</cx:pt>
          <cx:pt idx="7338">62.222222222222221</cx:pt>
          <cx:pt idx="7339">94.75</cx:pt>
          <cx:pt idx="7340">83.25</cx:pt>
          <cx:pt idx="7341">51.5</cx:pt>
          <cx:pt idx="7342">63.777777777777779</cx:pt>
          <cx:pt idx="7343">90.666666666666671</cx:pt>
          <cx:pt idx="7344">40</cx:pt>
          <cx:pt idx="7345">85</cx:pt>
          <cx:pt idx="7346">66.888888888888886</cx:pt>
          <cx:pt idx="7347">71</cx:pt>
          <cx:pt idx="7348">86.583333333333329</cx:pt>
          <cx:pt idx="7349">74.5</cx:pt>
          <cx:pt idx="7350">86.583333333333329</cx:pt>
          <cx:pt idx="7351">88.916666666666671</cx:pt>
          <cx:pt idx="7352">74.5</cx:pt>
          <cx:pt idx="7353">53.25</cx:pt>
          <cx:pt idx="7354">79.75</cx:pt>
          <cx:pt idx="7355">59.111111111111114</cx:pt>
          <cx:pt idx="7356">38.46153846153846</cx:pt>
          <cx:pt idx="7357">53.25</cx:pt>
          <cx:pt idx="7358">91.25</cx:pt>
          <cx:pt idx="7359">59.111111111111114</cx:pt>
          <cx:pt idx="7360">81.5</cx:pt>
          <cx:pt idx="7361">70</cx:pt>
          <cx:pt idx="7362">74.5</cx:pt>
          <cx:pt idx="7363">65.333333333333329</cx:pt>
          <cx:pt idx="7364">70</cx:pt>
          <cx:pt idx="7365">78</cx:pt>
          <cx:pt idx="7366">78</cx:pt>
          <cx:pt idx="7367">63.777777777777779</cx:pt>
          <cx:pt idx="7368">56</cx:pt>
          <cx:pt idx="7369">79.75</cx:pt>
          <cx:pt idx="7370">79.75</cx:pt>
          <cx:pt idx="7371">79.75</cx:pt>
          <cx:pt idx="7372">83.25</cx:pt>
          <cx:pt idx="7373">68.444444444444443</cx:pt>
          <cx:pt idx="7374">66.888888888888886</cx:pt>
          <cx:pt idx="7375">70</cx:pt>
          <cx:pt idx="7376">90.666666666666671</cx:pt>
          <cx:pt idx="7377">66.888888888888886</cx:pt>
          <cx:pt idx="7378">49.75</cx:pt>
          <cx:pt idx="7379">72.75</cx:pt>
          <cx:pt idx="7380">79.75</cx:pt>
          <cx:pt idx="7381">72.75</cx:pt>
          <cx:pt idx="7382">66.888888888888886</cx:pt>
          <cx:pt idx="7383">37.692307692307693</cx:pt>
          <cx:pt idx="7384">86</cx:pt>
          <cx:pt idx="7385">68.444444444444443</cx:pt>
          <cx:pt idx="7386">78</cx:pt>
          <cx:pt idx="7387">55</cx:pt>
          <cx:pt idx="7388">76.25</cx:pt>
          <cx:pt idx="7389">78</cx:pt>
          <cx:pt idx="7390">78</cx:pt>
          <cx:pt idx="7391">71</cx:pt>
          <cx:pt idx="7392">79.75</cx:pt>
          <cx:pt idx="7393">76.25</cx:pt>
          <cx:pt idx="7394">74.5</cx:pt>
          <cx:pt idx="7395">56</cx:pt>
          <cx:pt idx="7396">79.75</cx:pt>
          <cx:pt idx="7397">85</cx:pt>
          <cx:pt idx="7398">81.5</cx:pt>
          <cx:pt idx="7399">70</cx:pt>
          <cx:pt idx="7400">83.25</cx:pt>
          <cx:pt idx="7401">74.5</cx:pt>
          <cx:pt idx="7402">62.222222222222221</cx:pt>
          <cx:pt idx="7403">85</cx:pt>
          <cx:pt idx="7404">90.666666666666671</cx:pt>
          <cx:pt idx="7405">79.75</cx:pt>
          <cx:pt idx="7406">87.166666666666671</cx:pt>
          <cx:pt idx="7407">49.75</cx:pt>
          <cx:pt idx="7408">48</cx:pt>
          <cx:pt idx="7409">62.222222222222221</cx:pt>
          <cx:pt idx="7410">63.777777777777779</cx:pt>
          <cx:pt idx="7411">51.5</cx:pt>
          <cx:pt idx="7412">83.25</cx:pt>
          <cx:pt idx="7413">93</cx:pt>
          <cx:pt idx="7414">71</cx:pt>
          <cx:pt idx="7415">72.75</cx:pt>
          <cx:pt idx="7416">42.75</cx:pt>
          <cx:pt idx="7417">66.888888888888886</cx:pt>
          <cx:pt idx="7418">87.166666666666671</cx:pt>
          <cx:pt idx="7419">70</cx:pt>
          <cx:pt idx="7420">79.75</cx:pt>
          <cx:pt idx="7421">76.25</cx:pt>
          <cx:pt idx="7422">72.75</cx:pt>
          <cx:pt idx="7423">62.222222222222221</cx:pt>
          <cx:pt idx="7424">51.5</cx:pt>
          <cx:pt idx="7425">56</cx:pt>
          <cx:pt idx="7426">76.25</cx:pt>
          <cx:pt idx="7427">57.555555555555557</cx:pt>
          <cx:pt idx="7428">53.25</cx:pt>
          <cx:pt idx="7429">68.444444444444443</cx:pt>
          <cx:pt idx="7430">83.25</cx:pt>
          <cx:pt idx="7431">83.25</cx:pt>
          <cx:pt idx="7432">78</cx:pt>
          <cx:pt idx="7433">83.25</cx:pt>
          <cx:pt idx="7434">57.555555555555557</cx:pt>
          <cx:pt idx="7435">51.5</cx:pt>
          <cx:pt idx="7436">86</cx:pt>
          <cx:pt idx="7437">90.666666666666671</cx:pt>
          <cx:pt idx="7438">70</cx:pt>
          <cx:pt idx="7439">81.5</cx:pt>
          <cx:pt idx="7440">65.333333333333329</cx:pt>
          <cx:pt idx="7441">81.5</cx:pt>
          <cx:pt idx="7442">70</cx:pt>
          <cx:pt idx="7443">79.75</cx:pt>
          <cx:pt idx="7444">87.166666666666671</cx:pt>
          <cx:pt idx="7445">62.222222222222221</cx:pt>
          <cx:pt idx="7446">66.888888888888886</cx:pt>
          <cx:pt idx="7447">66.888888888888886</cx:pt>
          <cx:pt idx="7448">41</cx:pt>
          <cx:pt idx="7449">60.666666666666664</cx:pt>
          <cx:pt idx="7450">65.333333333333329</cx:pt>
          <cx:pt idx="7451">65.333333333333329</cx:pt>
          <cx:pt idx="7452">76.25</cx:pt>
          <cx:pt idx="7453">90.666666666666671</cx:pt>
          <cx:pt idx="7454">83.25</cx:pt>
          <cx:pt idx="7455">57.555555555555557</cx:pt>
          <cx:pt idx="7456">63.777777777777779</cx:pt>
          <cx:pt idx="7457">70</cx:pt>
          <cx:pt idx="7458">66.888888888888886</cx:pt>
          <cx:pt idx="7459">66.888888888888886</cx:pt>
          <cx:pt idx="7460">66.888888888888886</cx:pt>
          <cx:pt idx="7461">55</cx:pt>
          <cx:pt idx="7462">44.5</cx:pt>
          <cx:pt idx="7463">74.5</cx:pt>
          <cx:pt idx="7464">56</cx:pt>
          <cx:pt idx="7465">41</cx:pt>
          <cx:pt idx="7466">53.25</cx:pt>
          <cx:pt idx="7467">88.333333333333329</cx:pt>
          <cx:pt idx="7468">86.583333333333329</cx:pt>
          <cx:pt idx="7469">70</cx:pt>
          <cx:pt idx="7470">62.222222222222221</cx:pt>
          <cx:pt idx="7471">68.444444444444443</cx:pt>
          <cx:pt idx="7472">81.5</cx:pt>
          <cx:pt idx="7473">83.25</cx:pt>
          <cx:pt idx="7474">60.666666666666664</cx:pt>
          <cx:pt idx="7475">44.5</cx:pt>
          <cx:pt idx="7476">55</cx:pt>
          <cx:pt idx="7477">86.583333333333329</cx:pt>
          <cx:pt idx="7478">62.222222222222221</cx:pt>
          <cx:pt idx="7479">78</cx:pt>
          <cx:pt idx="7480">71</cx:pt>
          <cx:pt idx="7481">85</cx:pt>
          <cx:pt idx="7482">86</cx:pt>
          <cx:pt idx="7483">74.5</cx:pt>
          <cx:pt idx="7484">85</cx:pt>
          <cx:pt idx="7485">79.75</cx:pt>
          <cx:pt idx="7486">74.5</cx:pt>
          <cx:pt idx="7487">87.166666666666671</cx:pt>
          <cx:pt idx="7488">78</cx:pt>
          <cx:pt idx="7489">71</cx:pt>
          <cx:pt idx="7490">72.75</cx:pt>
          <cx:pt idx="7491">83.25</cx:pt>
          <cx:pt idx="7492">89.5</cx:pt>
          <cx:pt idx="7493">72.75</cx:pt>
          <cx:pt idx="7494">46.25</cx:pt>
          <cx:pt idx="7495">66.888888888888886</cx:pt>
          <cx:pt idx="7496">55</cx:pt>
          <cx:pt idx="7497">78</cx:pt>
          <cx:pt idx="7498">63.777777777777779</cx:pt>
          <cx:pt idx="7499">70</cx:pt>
          <cx:pt idx="7500">91.833333333333329</cx:pt>
          <cx:pt idx="7501">63.777777777777779</cx:pt>
          <cx:pt idx="7502">74.5</cx:pt>
          <cx:pt idx="7503">59.111111111111114</cx:pt>
          <cx:pt idx="7504">38.46153846153846</cx:pt>
          <cx:pt idx="7505">76.25</cx:pt>
          <cx:pt idx="7506">86</cx:pt>
          <cx:pt idx="7507">65.333333333333329</cx:pt>
          <cx:pt idx="7508">68.444444444444443</cx:pt>
          <cx:pt idx="7509">72.75</cx:pt>
          <cx:pt idx="7510">68.444444444444443</cx:pt>
          <cx:pt idx="7511">72.75</cx:pt>
          <cx:pt idx="7512">66.888888888888886</cx:pt>
          <cx:pt idx="7513">65.333333333333329</cx:pt>
          <cx:pt idx="7514">72.75</cx:pt>
          <cx:pt idx="7515">56</cx:pt>
          <cx:pt idx="7516">62.222222222222221</cx:pt>
          <cx:pt idx="7517">72.75</cx:pt>
          <cx:pt idx="7518">85</cx:pt>
          <cx:pt idx="7519">87.75</cx:pt>
          <cx:pt idx="7520">86.583333333333329</cx:pt>
          <cx:pt idx="7521">53.25</cx:pt>
          <cx:pt idx="7522">68.444444444444443</cx:pt>
          <cx:pt idx="7523">86</cx:pt>
          <cx:pt idx="7524">71</cx:pt>
          <cx:pt idx="7525">91.25</cx:pt>
          <cx:pt idx="7526">70</cx:pt>
          <cx:pt idx="7527">66.888888888888886</cx:pt>
          <cx:pt idx="7528">68.444444444444443</cx:pt>
          <cx:pt idx="7529">89.5</cx:pt>
          <cx:pt idx="7530">88.333333333333329</cx:pt>
          <cx:pt idx="7531">94.166666666666671</cx:pt>
          <cx:pt idx="7532">70</cx:pt>
          <cx:pt idx="7533">63.777777777777779</cx:pt>
          <cx:pt idx="7534">59.111111111111114</cx:pt>
          <cx:pt idx="7535">62.222222222222221</cx:pt>
          <cx:pt idx="7536">55</cx:pt>
          <cx:pt idx="7537">39.230769230769234</cx:pt>
          <cx:pt idx="7538">62.222222222222221</cx:pt>
          <cx:pt idx="7539">86</cx:pt>
          <cx:pt idx="7540">60.666666666666664</cx:pt>
          <cx:pt idx="7541">87.166666666666671</cx:pt>
          <cx:pt idx="7542">91.833333333333329</cx:pt>
          <cx:pt idx="7543">83.25</cx:pt>
          <cx:pt idx="7544">68.444444444444443</cx:pt>
          <cx:pt idx="7545">57.555555555555557</cx:pt>
          <cx:pt idx="7546">36.153846153846153</cx:pt>
          <cx:pt idx="7547">86</cx:pt>
          <cx:pt idx="7548">76.25</cx:pt>
          <cx:pt idx="7549">83.25</cx:pt>
          <cx:pt idx="7550">85</cx:pt>
          <cx:pt idx="7551">88.916666666666671</cx:pt>
          <cx:pt idx="7552">59.111111111111114</cx:pt>
          <cx:pt idx="7553">72.75</cx:pt>
          <cx:pt idx="7554">72.75</cx:pt>
          <cx:pt idx="7555">60.666666666666664</cx:pt>
          <cx:pt idx="7556">62.222222222222221</cx:pt>
          <cx:pt idx="7557">72.75</cx:pt>
          <cx:pt idx="7558">86.583333333333329</cx:pt>
          <cx:pt idx="7559">70</cx:pt>
          <cx:pt idx="7560">78</cx:pt>
          <cx:pt idx="7561">59.111111111111114</cx:pt>
          <cx:pt idx="7562">72.75</cx:pt>
          <cx:pt idx="7563">88.333333333333329</cx:pt>
          <cx:pt idx="7564">68.444444444444443</cx:pt>
          <cx:pt idx="7565">65.333333333333329</cx:pt>
          <cx:pt idx="7566">66.888888888888886</cx:pt>
          <cx:pt idx="7567">59.111111111111114</cx:pt>
          <cx:pt idx="7568">65.333333333333329</cx:pt>
          <cx:pt idx="7569">89.5</cx:pt>
          <cx:pt idx="7570">76.25</cx:pt>
          <cx:pt idx="7571">86</cx:pt>
          <cx:pt idx="7572">74.5</cx:pt>
          <cx:pt idx="7573">56</cx:pt>
          <cx:pt idx="7574">55</cx:pt>
          <cx:pt idx="7575">66.888888888888886</cx:pt>
          <cx:pt idx="7576">55</cx:pt>
          <cx:pt idx="7577">93</cx:pt>
          <cx:pt idx="7578">72.75</cx:pt>
          <cx:pt idx="7579">65.333333333333329</cx:pt>
          <cx:pt idx="7580">55</cx:pt>
          <cx:pt idx="7581">62.222222222222221</cx:pt>
          <cx:pt idx="7582">66.888888888888886</cx:pt>
          <cx:pt idx="7583">87.166666666666671</cx:pt>
          <cx:pt idx="7584">60.666666666666664</cx:pt>
          <cx:pt idx="7585">66.888888888888886</cx:pt>
          <cx:pt idx="7586">59.111111111111114</cx:pt>
          <cx:pt idx="7587">79.75</cx:pt>
          <cx:pt idx="7588">91.25</cx:pt>
          <cx:pt idx="7589">90.083333333333329</cx:pt>
          <cx:pt idx="7590">63.777777777777779</cx:pt>
          <cx:pt idx="7591">62.222222222222221</cx:pt>
          <cx:pt idx="7592">71</cx:pt>
          <cx:pt idx="7593">87.75</cx:pt>
          <cx:pt idx="7594">70</cx:pt>
          <cx:pt idx="7595">86.583333333333329</cx:pt>
          <cx:pt idx="7596">60.666666666666664</cx:pt>
          <cx:pt idx="7597">88.333333333333329</cx:pt>
          <cx:pt idx="7598">88.916666666666671</cx:pt>
          <cx:pt idx="7599">89.5</cx:pt>
          <cx:pt idx="7600">72.75</cx:pt>
          <cx:pt idx="7601">85</cx:pt>
          <cx:pt idx="7602">62.222222222222221</cx:pt>
          <cx:pt idx="7603">74.5</cx:pt>
          <cx:pt idx="7604">81.5</cx:pt>
          <cx:pt idx="7605">79.75</cx:pt>
          <cx:pt idx="7606">74.5</cx:pt>
          <cx:pt idx="7607">38.46153846153846</cx:pt>
          <cx:pt idx="7608">76.25</cx:pt>
          <cx:pt idx="7609">86</cx:pt>
          <cx:pt idx="7610">74.5</cx:pt>
          <cx:pt idx="7611">74.5</cx:pt>
          <cx:pt idx="7612">65.333333333333329</cx:pt>
          <cx:pt idx="7613">51.5</cx:pt>
          <cx:pt idx="7614">71</cx:pt>
          <cx:pt idx="7615">72.75</cx:pt>
          <cx:pt idx="7616">87.75</cx:pt>
          <cx:pt idx="7617">57.555555555555557</cx:pt>
          <cx:pt idx="7618">60.666666666666664</cx:pt>
          <cx:pt idx="7619">86.583333333333329</cx:pt>
          <cx:pt idx="7620">94.166666666666671</cx:pt>
          <cx:pt idx="7621">76.25</cx:pt>
          <cx:pt idx="7622">56</cx:pt>
          <cx:pt idx="7623">86.583333333333329</cx:pt>
          <cx:pt idx="7624">81.5</cx:pt>
          <cx:pt idx="7625">79.75</cx:pt>
          <cx:pt idx="7626">86</cx:pt>
          <cx:pt idx="7627">66.888888888888886</cx:pt>
          <cx:pt idx="7628">65.333333333333329</cx:pt>
          <cx:pt idx="7629">71</cx:pt>
          <cx:pt idx="7630">60.666666666666664</cx:pt>
          <cx:pt idx="7631">66.888888888888886</cx:pt>
          <cx:pt idx="7632">70</cx:pt>
          <cx:pt idx="7633">71</cx:pt>
          <cx:pt idx="7634">78</cx:pt>
          <cx:pt idx="7635">71</cx:pt>
          <cx:pt idx="7636">86</cx:pt>
          <cx:pt idx="7637">93</cx:pt>
          <cx:pt idx="7638">76.25</cx:pt>
          <cx:pt idx="7639">76.25</cx:pt>
          <cx:pt idx="7640">83.25</cx:pt>
          <cx:pt idx="7641">72.75</cx:pt>
          <cx:pt idx="7642">70</cx:pt>
          <cx:pt idx="7643">89.5</cx:pt>
          <cx:pt idx="7644">90.666666666666671</cx:pt>
          <cx:pt idx="7645">85</cx:pt>
          <cx:pt idx="7646">55</cx:pt>
          <cx:pt idx="7647">71</cx:pt>
          <cx:pt idx="7648">74.5</cx:pt>
          <cx:pt idx="7649">91.25</cx:pt>
          <cx:pt idx="7650">85</cx:pt>
          <cx:pt idx="7651">83.25</cx:pt>
          <cx:pt idx="7652">57.555555555555557</cx:pt>
          <cx:pt idx="7653">79.75</cx:pt>
          <cx:pt idx="7654">57.555555555555557</cx:pt>
          <cx:pt idx="7655">76.25</cx:pt>
          <cx:pt idx="7656">76.25</cx:pt>
          <cx:pt idx="7657">74.5</cx:pt>
          <cx:pt idx="7658">71</cx:pt>
          <cx:pt idx="7659">74.5</cx:pt>
          <cx:pt idx="7660">36.153846153846153</cx:pt>
          <cx:pt idx="7661">86</cx:pt>
          <cx:pt idx="7662">76.25</cx:pt>
          <cx:pt idx="7663">81.5</cx:pt>
          <cx:pt idx="7664">74.5</cx:pt>
          <cx:pt idx="7665">78</cx:pt>
          <cx:pt idx="7666">65.333333333333329</cx:pt>
          <cx:pt idx="7667">81.5</cx:pt>
          <cx:pt idx="7668">81.5</cx:pt>
          <cx:pt idx="7669">79.75</cx:pt>
          <cx:pt idx="7670">81.5</cx:pt>
          <cx:pt idx="7671">81.5</cx:pt>
          <cx:pt idx="7672">87.75</cx:pt>
          <cx:pt idx="7673">85</cx:pt>
          <cx:pt idx="7674">63.777777777777779</cx:pt>
          <cx:pt idx="7675">87.166666666666671</cx:pt>
          <cx:pt idx="7676">83.25</cx:pt>
          <cx:pt idx="7677">68.444444444444443</cx:pt>
          <cx:pt idx="7678">86.583333333333329</cx:pt>
          <cx:pt idx="7679">65.333333333333329</cx:pt>
          <cx:pt idx="7680">90.083333333333329</cx:pt>
          <cx:pt idx="7681">72.75</cx:pt>
          <cx:pt idx="7682">87.75</cx:pt>
          <cx:pt idx="7683">72.75</cx:pt>
          <cx:pt idx="7684">74.5</cx:pt>
          <cx:pt idx="7685">56</cx:pt>
          <cx:pt idx="7686">74.5</cx:pt>
          <cx:pt idx="7687">55</cx:pt>
          <cx:pt idx="7688">78</cx:pt>
          <cx:pt idx="7689">83.25</cx:pt>
          <cx:pt idx="7690">65.333333333333329</cx:pt>
          <cx:pt idx="7691">81.5</cx:pt>
          <cx:pt idx="7692">76.25</cx:pt>
          <cx:pt idx="7693">38.46153846153846</cx:pt>
          <cx:pt idx="7694">57.555555555555557</cx:pt>
          <cx:pt idx="7695">87.166666666666671</cx:pt>
          <cx:pt idx="7696">90.083333333333329</cx:pt>
          <cx:pt idx="7697">65.333333333333329</cx:pt>
          <cx:pt idx="7698">63.777777777777779</cx:pt>
          <cx:pt idx="7699">70</cx:pt>
          <cx:pt idx="7700">86</cx:pt>
          <cx:pt idx="7701">86.583333333333329</cx:pt>
          <cx:pt idx="7702">55</cx:pt>
          <cx:pt idx="7703">68.444444444444443</cx:pt>
          <cx:pt idx="7704">66.888888888888886</cx:pt>
          <cx:pt idx="7705">94.166666666666671</cx:pt>
          <cx:pt idx="7706">87.75</cx:pt>
          <cx:pt idx="7707">60.666666666666664</cx:pt>
          <cx:pt idx="7708">56</cx:pt>
          <cx:pt idx="7709">53.25</cx:pt>
          <cx:pt idx="7710">87.166666666666671</cx:pt>
          <cx:pt idx="7711">55</cx:pt>
          <cx:pt idx="7712">83.25</cx:pt>
          <cx:pt idx="7713">68.444444444444443</cx:pt>
          <cx:pt idx="7714">40</cx:pt>
          <cx:pt idx="7715">74.5</cx:pt>
          <cx:pt idx="7716">79.75</cx:pt>
          <cx:pt idx="7717">86</cx:pt>
          <cx:pt idx="7718">74.5</cx:pt>
          <cx:pt idx="7719">87.75</cx:pt>
          <cx:pt idx="7720">76.25</cx:pt>
          <cx:pt idx="7721">41</cx:pt>
          <cx:pt idx="7722">78</cx:pt>
          <cx:pt idx="7723">88.333333333333329</cx:pt>
          <cx:pt idx="7724">57.555555555555557</cx:pt>
          <cx:pt idx="7725">78</cx:pt>
          <cx:pt idx="7726">70</cx:pt>
          <cx:pt idx="7727">70</cx:pt>
          <cx:pt idx="7728">79.75</cx:pt>
          <cx:pt idx="7729">60.666666666666664</cx:pt>
          <cx:pt idx="7730">83.25</cx:pt>
          <cx:pt idx="7731">74.5</cx:pt>
          <cx:pt idx="7732">62.222222222222221</cx:pt>
          <cx:pt idx="7733">91.25</cx:pt>
          <cx:pt idx="7734">70</cx:pt>
          <cx:pt idx="7735">63.777777777777779</cx:pt>
          <cx:pt idx="7736">59.111111111111114</cx:pt>
          <cx:pt idx="7737">85</cx:pt>
          <cx:pt idx="7738">76.25</cx:pt>
          <cx:pt idx="7739">53.25</cx:pt>
          <cx:pt idx="7740">63.777777777777779</cx:pt>
          <cx:pt idx="7741">57.555555555555557</cx:pt>
          <cx:pt idx="7742">51.5</cx:pt>
          <cx:pt idx="7743">57.555555555555557</cx:pt>
          <cx:pt idx="7744">42.75</cx:pt>
          <cx:pt idx="7745">85</cx:pt>
          <cx:pt idx="7746">70</cx:pt>
          <cx:pt idx="7747">70</cx:pt>
          <cx:pt idx="7748">93</cx:pt>
          <cx:pt idx="7749">62.222222222222221</cx:pt>
          <cx:pt idx="7750">87.75</cx:pt>
          <cx:pt idx="7751">70</cx:pt>
          <cx:pt idx="7752">65.333333333333329</cx:pt>
          <cx:pt idx="7753">74.5</cx:pt>
          <cx:pt idx="7754">76.25</cx:pt>
          <cx:pt idx="7755">66.888888888888886</cx:pt>
          <cx:pt idx="7756">65.333333333333329</cx:pt>
          <cx:pt idx="7757">81.5</cx:pt>
          <cx:pt idx="7758">72.75</cx:pt>
          <cx:pt idx="7759">63.777777777777779</cx:pt>
          <cx:pt idx="7760">71</cx:pt>
          <cx:pt idx="7761">76.25</cx:pt>
          <cx:pt idx="7762">81.5</cx:pt>
          <cx:pt idx="7763">40</cx:pt>
          <cx:pt idx="7764">57.555555555555557</cx:pt>
          <cx:pt idx="7765">60.666666666666664</cx:pt>
          <cx:pt idx="7766">71</cx:pt>
          <cx:pt idx="7767">78</cx:pt>
          <cx:pt idx="7768">86</cx:pt>
          <cx:pt idx="7769">63.777777777777779</cx:pt>
          <cx:pt idx="7770">85</cx:pt>
          <cx:pt idx="7771">87.166666666666671</cx:pt>
          <cx:pt idx="7772">68.444444444444443</cx:pt>
          <cx:pt idx="7773">62.222222222222221</cx:pt>
          <cx:pt idx="7774">87.166666666666671</cx:pt>
          <cx:pt idx="7775">85</cx:pt>
          <cx:pt idx="7776">49.75</cx:pt>
          <cx:pt idx="7777">81.5</cx:pt>
          <cx:pt idx="7778">87.166666666666671</cx:pt>
          <cx:pt idx="7779">38.46153846153846</cx:pt>
          <cx:pt idx="7780">87.166666666666671</cx:pt>
          <cx:pt idx="7781">59.111111111111114</cx:pt>
          <cx:pt idx="7782">68.444444444444443</cx:pt>
          <cx:pt idx="7783">55</cx:pt>
          <cx:pt idx="7784">63.777777777777779</cx:pt>
          <cx:pt idx="7785">70</cx:pt>
          <cx:pt idx="7786">81.5</cx:pt>
          <cx:pt idx="7787">78</cx:pt>
          <cx:pt idx="7788">66.888888888888886</cx:pt>
          <cx:pt idx="7789">71</cx:pt>
          <cx:pt idx="7790">85</cx:pt>
          <cx:pt idx="7791">76.25</cx:pt>
          <cx:pt idx="7792">72.75</cx:pt>
          <cx:pt idx="7793">74.5</cx:pt>
          <cx:pt idx="7794">87.75</cx:pt>
          <cx:pt idx="7795">55</cx:pt>
          <cx:pt idx="7796">74.5</cx:pt>
          <cx:pt idx="7797">60.666666666666664</cx:pt>
          <cx:pt idx="7798">74.5</cx:pt>
          <cx:pt idx="7799">66.888888888888886</cx:pt>
          <cx:pt idx="7800">78</cx:pt>
          <cx:pt idx="7801">55</cx:pt>
          <cx:pt idx="7802">41</cx:pt>
          <cx:pt idx="7803">76.25</cx:pt>
          <cx:pt idx="7804">60.666666666666664</cx:pt>
          <cx:pt idx="7805">89.5</cx:pt>
          <cx:pt idx="7806">76.25</cx:pt>
          <cx:pt idx="7807">78</cx:pt>
          <cx:pt idx="7808">79.75</cx:pt>
          <cx:pt idx="7809">86.583333333333329</cx:pt>
          <cx:pt idx="7810">68.444444444444443</cx:pt>
          <cx:pt idx="7811">71</cx:pt>
          <cx:pt idx="7812">65.333333333333329</cx:pt>
          <cx:pt idx="7813">86.583333333333329</cx:pt>
          <cx:pt idx="7814">62.222222222222221</cx:pt>
          <cx:pt idx="7815">56</cx:pt>
          <cx:pt idx="7816">91.833333333333329</cx:pt>
          <cx:pt idx="7817">48</cx:pt>
          <cx:pt idx="7818">59.111111111111114</cx:pt>
          <cx:pt idx="7819">81.5</cx:pt>
          <cx:pt idx="7820">93</cx:pt>
          <cx:pt idx="7821">72.75</cx:pt>
          <cx:pt idx="7822">60.666666666666664</cx:pt>
          <cx:pt idx="7823">56</cx:pt>
          <cx:pt idx="7824">56</cx:pt>
          <cx:pt idx="7825">66.888888888888886</cx:pt>
          <cx:pt idx="7826">86</cx:pt>
          <cx:pt idx="7827">74.5</cx:pt>
          <cx:pt idx="7828">72.75</cx:pt>
          <cx:pt idx="7829">74.5</cx:pt>
          <cx:pt idx="7830">76.25</cx:pt>
          <cx:pt idx="7831">60.666666666666664</cx:pt>
          <cx:pt idx="7832">86</cx:pt>
          <cx:pt idx="7833">62.222222222222221</cx:pt>
          <cx:pt idx="7834">85</cx:pt>
          <cx:pt idx="7835">79.75</cx:pt>
          <cx:pt idx="7836">56</cx:pt>
          <cx:pt idx="7837">49.75</cx:pt>
          <cx:pt idx="7838">68.444444444444443</cx:pt>
          <cx:pt idx="7839">55</cx:pt>
          <cx:pt idx="7840">87.166666666666671</cx:pt>
          <cx:pt idx="7841">68.444444444444443</cx:pt>
          <cx:pt idx="7842">60.666666666666664</cx:pt>
          <cx:pt idx="7843">85</cx:pt>
          <cx:pt idx="7844">68.444444444444443</cx:pt>
          <cx:pt idx="7845">81.5</cx:pt>
          <cx:pt idx="7846">66.888888888888886</cx:pt>
          <cx:pt idx="7847">74.5</cx:pt>
          <cx:pt idx="7848">79.75</cx:pt>
          <cx:pt idx="7849">86</cx:pt>
          <cx:pt idx="7850">81.5</cx:pt>
          <cx:pt idx="7851">56</cx:pt>
          <cx:pt idx="7852">85</cx:pt>
          <cx:pt idx="7853">91.833333333333329</cx:pt>
          <cx:pt idx="7854">56</cx:pt>
          <cx:pt idx="7855">57.555555555555557</cx:pt>
          <cx:pt idx="7856">62.222222222222221</cx:pt>
          <cx:pt idx="7857">63.777777777777779</cx:pt>
          <cx:pt idx="7858">46.25</cx:pt>
          <cx:pt idx="7859">44.5</cx:pt>
          <cx:pt idx="7860">86</cx:pt>
          <cx:pt idx="7861">59.111111111111114</cx:pt>
          <cx:pt idx="7862">81.5</cx:pt>
          <cx:pt idx="7863">39.230769230769234</cx:pt>
          <cx:pt idx="7864">76.25</cx:pt>
          <cx:pt idx="7865">62.222222222222221</cx:pt>
          <cx:pt idx="7866">90.083333333333329</cx:pt>
          <cx:pt idx="7867">60.666666666666664</cx:pt>
          <cx:pt idx="7868">87.75</cx:pt>
          <cx:pt idx="7869">74.5</cx:pt>
          <cx:pt idx="7870">81.5</cx:pt>
          <cx:pt idx="7871">74.5</cx:pt>
          <cx:pt idx="7872">76.25</cx:pt>
          <cx:pt idx="7873">59.111111111111114</cx:pt>
          <cx:pt idx="7874">87.166666666666671</cx:pt>
          <cx:pt idx="7875">70</cx:pt>
          <cx:pt idx="7876">81.5</cx:pt>
          <cx:pt idx="7877">71</cx:pt>
          <cx:pt idx="7878">51.5</cx:pt>
          <cx:pt idx="7879">60.666666666666664</cx:pt>
          <cx:pt idx="7880">56</cx:pt>
          <cx:pt idx="7881">79.75</cx:pt>
          <cx:pt idx="7882">72.75</cx:pt>
          <cx:pt idx="7883">83.25</cx:pt>
          <cx:pt idx="7884">62.222222222222221</cx:pt>
          <cx:pt idx="7885">79.75</cx:pt>
          <cx:pt idx="7886">83.25</cx:pt>
          <cx:pt idx="7887">81.5</cx:pt>
          <cx:pt idx="7888">62.222222222222221</cx:pt>
          <cx:pt idx="7889">60.666666666666664</cx:pt>
          <cx:pt idx="7890">63.777777777777779</cx:pt>
          <cx:pt idx="7891">37.692307692307693</cx:pt>
          <cx:pt idx="7892">68.444444444444443</cx:pt>
          <cx:pt idx="7893">78</cx:pt>
          <cx:pt idx="7894">86.583333333333329</cx:pt>
          <cx:pt idx="7895">74.5</cx:pt>
          <cx:pt idx="7896">81.5</cx:pt>
          <cx:pt idx="7897">86</cx:pt>
          <cx:pt idx="7898">87.75</cx:pt>
          <cx:pt idx="7899">63.777777777777779</cx:pt>
          <cx:pt idx="7900">68.444444444444443</cx:pt>
          <cx:pt idx="7901">66.888888888888886</cx:pt>
          <cx:pt idx="7902">60.666666666666664</cx:pt>
          <cx:pt idx="7903">79.75</cx:pt>
          <cx:pt idx="7904">76.25</cx:pt>
          <cx:pt idx="7905">85</cx:pt>
          <cx:pt idx="7906">46.25</cx:pt>
          <cx:pt idx="7907">66.888888888888886</cx:pt>
          <cx:pt idx="7908">66.888888888888886</cx:pt>
          <cx:pt idx="7909">87.75</cx:pt>
          <cx:pt idx="7910">76.25</cx:pt>
          <cx:pt idx="7911">78</cx:pt>
          <cx:pt idx="7912">78</cx:pt>
          <cx:pt idx="7913">71</cx:pt>
          <cx:pt idx="7914">72.75</cx:pt>
          <cx:pt idx="7915">70</cx:pt>
          <cx:pt idx="7916">86</cx:pt>
          <cx:pt idx="7917">79.75</cx:pt>
          <cx:pt idx="7918">59.111111111111114</cx:pt>
          <cx:pt idx="7919">51.5</cx:pt>
          <cx:pt idx="7920">66.888888888888886</cx:pt>
          <cx:pt idx="7921">76.25</cx:pt>
          <cx:pt idx="7922">65.333333333333329</cx:pt>
          <cx:pt idx="7923">78</cx:pt>
          <cx:pt idx="7924">65.333333333333329</cx:pt>
          <cx:pt idx="7925">60.666666666666664</cx:pt>
          <cx:pt idx="7926">74.5</cx:pt>
          <cx:pt idx="7927">76.25</cx:pt>
          <cx:pt idx="7928">70</cx:pt>
          <cx:pt idx="7929">59.111111111111114</cx:pt>
          <cx:pt idx="7930">81.5</cx:pt>
          <cx:pt idx="7931">57.555555555555557</cx:pt>
          <cx:pt idx="7932">63.777777777777779</cx:pt>
          <cx:pt idx="7933">71</cx:pt>
          <cx:pt idx="7934">88.333333333333329</cx:pt>
          <cx:pt idx="7935">86</cx:pt>
          <cx:pt idx="7936">88.333333333333329</cx:pt>
          <cx:pt idx="7937">65.333333333333329</cx:pt>
          <cx:pt idx="7938">71</cx:pt>
          <cx:pt idx="7939">55</cx:pt>
          <cx:pt idx="7940">66.888888888888886</cx:pt>
          <cx:pt idx="7941">65.333333333333329</cx:pt>
          <cx:pt idx="7942">83.25</cx:pt>
          <cx:pt idx="7943">70</cx:pt>
          <cx:pt idx="7944">63.777777777777779</cx:pt>
          <cx:pt idx="7945">90.666666666666671</cx:pt>
          <cx:pt idx="7946">62.222222222222221</cx:pt>
          <cx:pt idx="7947">59.111111111111114</cx:pt>
          <cx:pt idx="7948">60.666666666666664</cx:pt>
          <cx:pt idx="7949">88.333333333333329</cx:pt>
          <cx:pt idx="7950">66.888888888888886</cx:pt>
          <cx:pt idx="7951">40</cx:pt>
          <cx:pt idx="7952">70</cx:pt>
          <cx:pt idx="7953">70</cx:pt>
          <cx:pt idx="7954">66.888888888888886</cx:pt>
          <cx:pt idx="7955">83.25</cx:pt>
          <cx:pt idx="7956">76.25</cx:pt>
          <cx:pt idx="7957">85</cx:pt>
          <cx:pt idx="7958">68.444444444444443</cx:pt>
          <cx:pt idx="7959">93</cx:pt>
          <cx:pt idx="7960">74.5</cx:pt>
          <cx:pt idx="7961">57.555555555555557</cx:pt>
          <cx:pt idx="7962">74.5</cx:pt>
          <cx:pt idx="7963">87.75</cx:pt>
          <cx:pt idx="7964">65.333333333333329</cx:pt>
          <cx:pt idx="7965">86</cx:pt>
          <cx:pt idx="7966">70</cx:pt>
          <cx:pt idx="7967">79.75</cx:pt>
          <cx:pt idx="7968">59.111111111111114</cx:pt>
          <cx:pt idx="7969">66.888888888888886</cx:pt>
          <cx:pt idx="7970">38.46153846153846</cx:pt>
          <cx:pt idx="7971">88.916666666666671</cx:pt>
          <cx:pt idx="7972">65.333333333333329</cx:pt>
          <cx:pt idx="7973">78</cx:pt>
          <cx:pt idx="7974">63.777777777777779</cx:pt>
          <cx:pt idx="7975">83.25</cx:pt>
          <cx:pt idx="7976">60.666666666666664</cx:pt>
          <cx:pt idx="7977">57.555555555555557</cx:pt>
          <cx:pt idx="7978">71</cx:pt>
          <cx:pt idx="7979">62.222222222222221</cx:pt>
          <cx:pt idx="7980">59.111111111111114</cx:pt>
          <cx:pt idx="7981">65.333333333333329</cx:pt>
          <cx:pt idx="7982">62.222222222222221</cx:pt>
          <cx:pt idx="7983">72.75</cx:pt>
          <cx:pt idx="7984">72.75</cx:pt>
          <cx:pt idx="7985">72.75</cx:pt>
          <cx:pt idx="7986">85</cx:pt>
          <cx:pt idx="7987">68.444444444444443</cx:pt>
          <cx:pt idx="7988">78</cx:pt>
          <cx:pt idx="7989">63.777777777777779</cx:pt>
          <cx:pt idx="7990">83.25</cx:pt>
          <cx:pt idx="7991">81.5</cx:pt>
          <cx:pt idx="7992">88.333333333333329</cx:pt>
          <cx:pt idx="7993">46.25</cx:pt>
          <cx:pt idx="7994">88.333333333333329</cx:pt>
          <cx:pt idx="7995">41</cx:pt>
          <cx:pt idx="7996">56</cx:pt>
          <cx:pt idx="7997">78</cx:pt>
          <cx:pt idx="7998">72.75</cx:pt>
          <cx:pt idx="7999">68.444444444444443</cx:pt>
          <cx:pt idx="8000">48</cx:pt>
          <cx:pt idx="8001">62.222222222222221</cx:pt>
          <cx:pt idx="8002">63.777777777777779</cx:pt>
          <cx:pt idx="8003">88.333333333333329</cx:pt>
          <cx:pt idx="8004">81.5</cx:pt>
          <cx:pt idx="8005">66.888888888888886</cx:pt>
          <cx:pt idx="8006">86</cx:pt>
          <cx:pt idx="8007">90.666666666666671</cx:pt>
          <cx:pt idx="8008">66.888888888888886</cx:pt>
          <cx:pt idx="8009">85</cx:pt>
          <cx:pt idx="8010">83.25</cx:pt>
          <cx:pt idx="8011">63.777777777777779</cx:pt>
          <cx:pt idx="8012">71</cx:pt>
          <cx:pt idx="8013">62.222222222222221</cx:pt>
          <cx:pt idx="8014">91.833333333333329</cx:pt>
          <cx:pt idx="8015">76.25</cx:pt>
          <cx:pt idx="8016">81.5</cx:pt>
          <cx:pt idx="8017">56</cx:pt>
          <cx:pt idx="8018">66.888888888888886</cx:pt>
          <cx:pt idx="8019">79.75</cx:pt>
          <cx:pt idx="8020">88.916666666666671</cx:pt>
          <cx:pt idx="8021">72.75</cx:pt>
          <cx:pt idx="8022">57.555555555555557</cx:pt>
          <cx:pt idx="8023">62.222222222222221</cx:pt>
          <cx:pt idx="8024">87.166666666666671</cx:pt>
          <cx:pt idx="8025">78</cx:pt>
          <cx:pt idx="8026">87.166666666666671</cx:pt>
          <cx:pt idx="8027">86</cx:pt>
          <cx:pt idx="8028">78</cx:pt>
          <cx:pt idx="8029">72.75</cx:pt>
          <cx:pt idx="8030">79.75</cx:pt>
          <cx:pt idx="8031">91.25</cx:pt>
          <cx:pt idx="8032">81.5</cx:pt>
          <cx:pt idx="8033">70</cx:pt>
          <cx:pt idx="8034">81.5</cx:pt>
          <cx:pt idx="8035">76.25</cx:pt>
          <cx:pt idx="8036">87.166666666666671</cx:pt>
          <cx:pt idx="8037">68.444444444444443</cx:pt>
          <cx:pt idx="8038">81.5</cx:pt>
          <cx:pt idx="8039">51.5</cx:pt>
          <cx:pt idx="8040">41</cx:pt>
          <cx:pt idx="8041">71</cx:pt>
          <cx:pt idx="8042">60.666666666666664</cx:pt>
          <cx:pt idx="8043">60.666666666666664</cx:pt>
          <cx:pt idx="8044">59.111111111111114</cx:pt>
          <cx:pt idx="8045">87.75</cx:pt>
          <cx:pt idx="8046">76.25</cx:pt>
          <cx:pt idx="8047">81.5</cx:pt>
          <cx:pt idx="8048">68.444444444444443</cx:pt>
          <cx:pt idx="8049">55</cx:pt>
          <cx:pt idx="8050">63.777777777777779</cx:pt>
          <cx:pt idx="8051">62.222222222222221</cx:pt>
          <cx:pt idx="8052">66.888888888888886</cx:pt>
          <cx:pt idx="8053">85</cx:pt>
          <cx:pt idx="8054">62.222222222222221</cx:pt>
          <cx:pt idx="8055">70</cx:pt>
          <cx:pt idx="8056">62.222222222222221</cx:pt>
          <cx:pt idx="8057">79.75</cx:pt>
          <cx:pt idx="8058">88.333333333333329</cx:pt>
          <cx:pt idx="8059">74.5</cx:pt>
          <cx:pt idx="8060">90.083333333333329</cx:pt>
          <cx:pt idx="8061">83.25</cx:pt>
          <cx:pt idx="8062">86.583333333333329</cx:pt>
          <cx:pt idx="8063">65.333333333333329</cx:pt>
          <cx:pt idx="8064">44.5</cx:pt>
          <cx:pt idx="8065">87.75</cx:pt>
          <cx:pt idx="8066">56</cx:pt>
          <cx:pt idx="8067">65.333333333333329</cx:pt>
          <cx:pt idx="8068">59.111111111111114</cx:pt>
          <cx:pt idx="8069">76.25</cx:pt>
          <cx:pt idx="8070">87.166666666666671</cx:pt>
          <cx:pt idx="8071">74.5</cx:pt>
          <cx:pt idx="8072">71</cx:pt>
          <cx:pt idx="8073">78</cx:pt>
          <cx:pt idx="8074">72.75</cx:pt>
          <cx:pt idx="8075">86</cx:pt>
          <cx:pt idx="8076">72.75</cx:pt>
          <cx:pt idx="8077">68.444444444444443</cx:pt>
          <cx:pt idx="8078">65.333333333333329</cx:pt>
          <cx:pt idx="8079">63.777777777777779</cx:pt>
          <cx:pt idx="8080">79.75</cx:pt>
          <cx:pt idx="8081">72.75</cx:pt>
          <cx:pt idx="8082">88.916666666666671</cx:pt>
          <cx:pt idx="8083">87.166666666666671</cx:pt>
          <cx:pt idx="8084">79.75</cx:pt>
          <cx:pt idx="8085">89.5</cx:pt>
          <cx:pt idx="8086">86</cx:pt>
          <cx:pt idx="8087">48</cx:pt>
          <cx:pt idx="8088">66.888888888888886</cx:pt>
          <cx:pt idx="8089">81.5</cx:pt>
          <cx:pt idx="8090">51.5</cx:pt>
          <cx:pt idx="8091">68.444444444444443</cx:pt>
          <cx:pt idx="8092">70</cx:pt>
          <cx:pt idx="8093">70</cx:pt>
          <cx:pt idx="8094">59.111111111111114</cx:pt>
          <cx:pt idx="8095">76.25</cx:pt>
          <cx:pt idx="8096">93.583333333333329</cx:pt>
          <cx:pt idx="8097">56</cx:pt>
          <cx:pt idx="8098">55</cx:pt>
          <cx:pt idx="8099">71</cx:pt>
          <cx:pt idx="8100">65.333333333333329</cx:pt>
          <cx:pt idx="8101">81.5</cx:pt>
          <cx:pt idx="8102">78</cx:pt>
          <cx:pt idx="8103">76.25</cx:pt>
          <cx:pt idx="8104">78</cx:pt>
          <cx:pt idx="8105">83.25</cx:pt>
          <cx:pt idx="8106">83.25</cx:pt>
          <cx:pt idx="8107">41</cx:pt>
          <cx:pt idx="8108">72.75</cx:pt>
          <cx:pt idx="8109">72.75</cx:pt>
          <cx:pt idx="8110">85</cx:pt>
          <cx:pt idx="8111">95.916666666666671</cx:pt>
          <cx:pt idx="8112">86</cx:pt>
          <cx:pt idx="8113">56</cx:pt>
          <cx:pt idx="8114">71</cx:pt>
          <cx:pt idx="8115">83.25</cx:pt>
          <cx:pt idx="8116">85</cx:pt>
          <cx:pt idx="8117">83.25</cx:pt>
          <cx:pt idx="8118">60.666666666666664</cx:pt>
          <cx:pt idx="8119">83.25</cx:pt>
          <cx:pt idx="8120">72.75</cx:pt>
          <cx:pt idx="8121">76.25</cx:pt>
          <cx:pt idx="8122">74.5</cx:pt>
          <cx:pt idx="8123">63.777777777777779</cx:pt>
          <cx:pt idx="8124">70</cx:pt>
          <cx:pt idx="8125">78</cx:pt>
          <cx:pt idx="8126">76.25</cx:pt>
          <cx:pt idx="8127">79.75</cx:pt>
          <cx:pt idx="8128">78</cx:pt>
          <cx:pt idx="8129">72.75</cx:pt>
          <cx:pt idx="8130">68.444444444444443</cx:pt>
          <cx:pt idx="8131">41</cx:pt>
          <cx:pt idx="8132">62.222222222222221</cx:pt>
          <cx:pt idx="8133">59.111111111111114</cx:pt>
          <cx:pt idx="8134">55</cx:pt>
          <cx:pt idx="8135">63.777777777777779</cx:pt>
          <cx:pt idx="8136">70</cx:pt>
          <cx:pt idx="8137">60.666666666666664</cx:pt>
          <cx:pt idx="8138">62.222222222222221</cx:pt>
          <cx:pt idx="8139">72.75</cx:pt>
          <cx:pt idx="8140">81.5</cx:pt>
          <cx:pt idx="8141">66.888888888888886</cx:pt>
          <cx:pt idx="8142">48</cx:pt>
          <cx:pt idx="8143">76.25</cx:pt>
          <cx:pt idx="8144">65.333333333333329</cx:pt>
          <cx:pt idx="8145">81.5</cx:pt>
          <cx:pt idx="8146">85</cx:pt>
          <cx:pt idx="8147">79.75</cx:pt>
          <cx:pt idx="8148">83.25</cx:pt>
          <cx:pt idx="8149">63.777777777777779</cx:pt>
          <cx:pt idx="8150">87.166666666666671</cx:pt>
          <cx:pt idx="8151">66.888888888888886</cx:pt>
          <cx:pt idx="8152">66.888888888888886</cx:pt>
          <cx:pt idx="8153">85</cx:pt>
          <cx:pt idx="8154">68.444444444444443</cx:pt>
          <cx:pt idx="8155">40</cx:pt>
          <cx:pt idx="8156">71</cx:pt>
          <cx:pt idx="8157">57.555555555555557</cx:pt>
          <cx:pt idx="8158">60.666666666666664</cx:pt>
          <cx:pt idx="8159">68.444444444444443</cx:pt>
          <cx:pt idx="8160">72.75</cx:pt>
          <cx:pt idx="8161">81.5</cx:pt>
          <cx:pt idx="8162">83.25</cx:pt>
          <cx:pt idx="8163">68.444444444444443</cx:pt>
          <cx:pt idx="8164">79.75</cx:pt>
          <cx:pt idx="8165">63.777777777777779</cx:pt>
          <cx:pt idx="8166">60.666666666666664</cx:pt>
          <cx:pt idx="8167">74.5</cx:pt>
          <cx:pt idx="8168">89.5</cx:pt>
          <cx:pt idx="8169">63.777777777777779</cx:pt>
          <cx:pt idx="8170">51.5</cx:pt>
          <cx:pt idx="8171">87.75</cx:pt>
          <cx:pt idx="8172">78</cx:pt>
          <cx:pt idx="8173">68.444444444444443</cx:pt>
          <cx:pt idx="8174">66.888888888888886</cx:pt>
          <cx:pt idx="8175">86</cx:pt>
          <cx:pt idx="8176">86</cx:pt>
          <cx:pt idx="8177">83.25</cx:pt>
          <cx:pt idx="8178">86.583333333333329</cx:pt>
          <cx:pt idx="8179">86</cx:pt>
          <cx:pt idx="8180">72.75</cx:pt>
          <cx:pt idx="8181">57.555555555555557</cx:pt>
          <cx:pt idx="8182">85</cx:pt>
          <cx:pt idx="8183">78</cx:pt>
          <cx:pt idx="8184">89.5</cx:pt>
          <cx:pt idx="8185">83.25</cx:pt>
          <cx:pt idx="8186">56</cx:pt>
          <cx:pt idx="8187">78</cx:pt>
          <cx:pt idx="8188">72.75</cx:pt>
          <cx:pt idx="8189">39.230769230769234</cx:pt>
          <cx:pt idx="8190">72.75</cx:pt>
          <cx:pt idx="8191">89.5</cx:pt>
          <cx:pt idx="8192">71</cx:pt>
          <cx:pt idx="8193">79.75</cx:pt>
          <cx:pt idx="8194">78</cx:pt>
          <cx:pt idx="8195">74.5</cx:pt>
          <cx:pt idx="8196">76.25</cx:pt>
          <cx:pt idx="8197">70</cx:pt>
          <cx:pt idx="8198">65.333333333333329</cx:pt>
          <cx:pt idx="8199">78</cx:pt>
          <cx:pt idx="8200">46.25</cx:pt>
          <cx:pt idx="8201">60.666666666666664</cx:pt>
          <cx:pt idx="8202">66.888888888888886</cx:pt>
          <cx:pt idx="8203">56</cx:pt>
          <cx:pt idx="8204">49.75</cx:pt>
          <cx:pt idx="8205">86</cx:pt>
          <cx:pt idx="8206">86.583333333333329</cx:pt>
          <cx:pt idx="8207">72.75</cx:pt>
          <cx:pt idx="8208">72.75</cx:pt>
          <cx:pt idx="8209">86</cx:pt>
          <cx:pt idx="8210">65.333333333333329</cx:pt>
          <cx:pt idx="8211">76.25</cx:pt>
          <cx:pt idx="8212">70</cx:pt>
          <cx:pt idx="8213">63.777777777777779</cx:pt>
          <cx:pt idx="8214">79.75</cx:pt>
          <cx:pt idx="8215">71</cx:pt>
          <cx:pt idx="8216">76.25</cx:pt>
          <cx:pt idx="8217">74.5</cx:pt>
          <cx:pt idx="8218">71</cx:pt>
          <cx:pt idx="8219">81.5</cx:pt>
          <cx:pt idx="8220">78</cx:pt>
          <cx:pt idx="8221">76.25</cx:pt>
          <cx:pt idx="8222">63.777777777777779</cx:pt>
          <cx:pt idx="8223">76.25</cx:pt>
          <cx:pt idx="8224">60.666666666666664</cx:pt>
          <cx:pt idx="8225">71</cx:pt>
          <cx:pt idx="8226">41</cx:pt>
          <cx:pt idx="8227">68.444444444444443</cx:pt>
          <cx:pt idx="8228">85</cx:pt>
          <cx:pt idx="8229">53.25</cx:pt>
          <cx:pt idx="8230">53.25</cx:pt>
          <cx:pt idx="8231">49.75</cx:pt>
          <cx:pt idx="8232">79.75</cx:pt>
          <cx:pt idx="8233">66.888888888888886</cx:pt>
          <cx:pt idx="8234">65.333333333333329</cx:pt>
          <cx:pt idx="8235">66.888888888888886</cx:pt>
          <cx:pt idx="8236">63.777777777777779</cx:pt>
          <cx:pt idx="8237">83.25</cx:pt>
          <cx:pt idx="8238">78</cx:pt>
          <cx:pt idx="8239">44.5</cx:pt>
          <cx:pt idx="8240">72.75</cx:pt>
          <cx:pt idx="8241">57.555555555555557</cx:pt>
          <cx:pt idx="8242">87.166666666666671</cx:pt>
          <cx:pt idx="8243">81.5</cx:pt>
          <cx:pt idx="8244">81.5</cx:pt>
          <cx:pt idx="8245">59.111111111111114</cx:pt>
          <cx:pt idx="8246">86</cx:pt>
          <cx:pt idx="8247">87.166666666666671</cx:pt>
          <cx:pt idx="8248">46.25</cx:pt>
          <cx:pt idx="8249">57.555555555555557</cx:pt>
          <cx:pt idx="8250">68.444444444444443</cx:pt>
          <cx:pt idx="8251">49.75</cx:pt>
          <cx:pt idx="8252">86.583333333333329</cx:pt>
          <cx:pt idx="8253">65.333333333333329</cx:pt>
          <cx:pt idx="8254">57.555555555555557</cx:pt>
          <cx:pt idx="8255">62.222222222222221</cx:pt>
          <cx:pt idx="8256">71</cx:pt>
          <cx:pt idx="8257">70</cx:pt>
          <cx:pt idx="8258">41</cx:pt>
          <cx:pt idx="8259">36.92307692307692</cx:pt>
          <cx:pt idx="8260">74.5</cx:pt>
          <cx:pt idx="8261">56</cx:pt>
          <cx:pt idx="8262">68.444444444444443</cx:pt>
          <cx:pt idx="8263">68.444444444444443</cx:pt>
          <cx:pt idx="8264">88.916666666666671</cx:pt>
          <cx:pt idx="8265">68.444444444444443</cx:pt>
          <cx:pt idx="8266">85</cx:pt>
          <cx:pt idx="8267">68.444444444444443</cx:pt>
          <cx:pt idx="8268">76.25</cx:pt>
          <cx:pt idx="8269">72.75</cx:pt>
          <cx:pt idx="8270">70</cx:pt>
          <cx:pt idx="8271">87.75</cx:pt>
          <cx:pt idx="8272">85</cx:pt>
          <cx:pt idx="8273">78</cx:pt>
          <cx:pt idx="8274">83.25</cx:pt>
          <cx:pt idx="8275">79.75</cx:pt>
          <cx:pt idx="8276">65.333333333333329</cx:pt>
          <cx:pt idx="8277">78</cx:pt>
          <cx:pt idx="8278">86.583333333333329</cx:pt>
          <cx:pt idx="8279">57.555555555555557</cx:pt>
          <cx:pt idx="8280">44.5</cx:pt>
          <cx:pt idx="8281">86.583333333333329</cx:pt>
          <cx:pt idx="8282">85</cx:pt>
          <cx:pt idx="8283">71</cx:pt>
          <cx:pt idx="8284">72.75</cx:pt>
          <cx:pt idx="8285">74.5</cx:pt>
          <cx:pt idx="8286">87.166666666666671</cx:pt>
          <cx:pt idx="8287">57.555555555555557</cx:pt>
          <cx:pt idx="8288">70</cx:pt>
          <cx:pt idx="8289">78</cx:pt>
          <cx:pt idx="8290">83.25</cx:pt>
          <cx:pt idx="8291">68.444444444444443</cx:pt>
          <cx:pt idx="8292">57.555555555555557</cx:pt>
          <cx:pt idx="8293">70</cx:pt>
          <cx:pt idx="8294">46.25</cx:pt>
          <cx:pt idx="8295">90.083333333333329</cx:pt>
          <cx:pt idx="8296">71</cx:pt>
          <cx:pt idx="8297">87.75</cx:pt>
          <cx:pt idx="8298">57.555555555555557</cx:pt>
          <cx:pt idx="8299">76.25</cx:pt>
          <cx:pt idx="8300">78</cx:pt>
          <cx:pt idx="8301">62.222222222222221</cx:pt>
          <cx:pt idx="8302">79.75</cx:pt>
          <cx:pt idx="8303">49.75</cx:pt>
          <cx:pt idx="8304">71</cx:pt>
          <cx:pt idx="8305">56</cx:pt>
          <cx:pt idx="8306">46.25</cx:pt>
          <cx:pt idx="8307">86</cx:pt>
          <cx:pt idx="8308">41</cx:pt>
          <cx:pt idx="8309">66.888888888888886</cx:pt>
          <cx:pt idx="8310">62.222222222222221</cx:pt>
          <cx:pt idx="8311">46.25</cx:pt>
          <cx:pt idx="8312">51.5</cx:pt>
          <cx:pt idx="8313">86.583333333333329</cx:pt>
          <cx:pt idx="8314">89.5</cx:pt>
          <cx:pt idx="8315">56</cx:pt>
          <cx:pt idx="8316">65.333333333333329</cx:pt>
          <cx:pt idx="8317">76.25</cx:pt>
          <cx:pt idx="8318">81.5</cx:pt>
          <cx:pt idx="8319">85</cx:pt>
          <cx:pt idx="8320">76.25</cx:pt>
          <cx:pt idx="8321">62.222222222222221</cx:pt>
          <cx:pt idx="8322">78</cx:pt>
          <cx:pt idx="8323">71</cx:pt>
          <cx:pt idx="8324">72.75</cx:pt>
          <cx:pt idx="8325">90.666666666666671</cx:pt>
          <cx:pt idx="8326">59.111111111111114</cx:pt>
          <cx:pt idx="8327">70</cx:pt>
          <cx:pt idx="8328">88.916666666666671</cx:pt>
          <cx:pt idx="8329">76.25</cx:pt>
          <cx:pt idx="8330">86</cx:pt>
          <cx:pt idx="8331">70</cx:pt>
          <cx:pt idx="8332">86.583333333333329</cx:pt>
          <cx:pt idx="8333">70</cx:pt>
          <cx:pt idx="8334">55</cx:pt>
          <cx:pt idx="8335">55</cx:pt>
          <cx:pt idx="8336">49.75</cx:pt>
          <cx:pt idx="8337">83.25</cx:pt>
          <cx:pt idx="8338">76.25</cx:pt>
          <cx:pt idx="8339">71</cx:pt>
          <cx:pt idx="8340">74.5</cx:pt>
          <cx:pt idx="8341">55</cx:pt>
          <cx:pt idx="8342">79.75</cx:pt>
          <cx:pt idx="8343">57.555555555555557</cx:pt>
          <cx:pt idx="8344">63.777777777777779</cx:pt>
          <cx:pt idx="8345">83.25</cx:pt>
          <cx:pt idx="8346">59.111111111111114</cx:pt>
          <cx:pt idx="8347">55</cx:pt>
          <cx:pt idx="8348">85</cx:pt>
          <cx:pt idx="8349">57.555555555555557</cx:pt>
          <cx:pt idx="8350">81.5</cx:pt>
          <cx:pt idx="8351">63.777777777777779</cx:pt>
          <cx:pt idx="8352">53.25</cx:pt>
          <cx:pt idx="8353">81.5</cx:pt>
          <cx:pt idx="8354">57.555555555555557</cx:pt>
          <cx:pt idx="8355">70</cx:pt>
          <cx:pt idx="8356">70</cx:pt>
          <cx:pt idx="8357">57.555555555555557</cx:pt>
          <cx:pt idx="8358">66.888888888888886</cx:pt>
          <cx:pt idx="8359">49.75</cx:pt>
          <cx:pt idx="8360">71</cx:pt>
          <cx:pt idx="8361">74.5</cx:pt>
          <cx:pt idx="8362">66.888888888888886</cx:pt>
          <cx:pt idx="8363">66.888888888888886</cx:pt>
          <cx:pt idx="8364">76.25</cx:pt>
          <cx:pt idx="8365">59.111111111111114</cx:pt>
          <cx:pt idx="8366">59.111111111111114</cx:pt>
          <cx:pt idx="8367">86</cx:pt>
          <cx:pt idx="8368">78</cx:pt>
          <cx:pt idx="8369">91.25</cx:pt>
          <cx:pt idx="8370">49.75</cx:pt>
          <cx:pt idx="8371">53.25</cx:pt>
          <cx:pt idx="8372">60.666666666666664</cx:pt>
          <cx:pt idx="8373">74.5</cx:pt>
          <cx:pt idx="8374">89.5</cx:pt>
          <cx:pt idx="8375">57.555555555555557</cx:pt>
          <cx:pt idx="8376">71</cx:pt>
          <cx:pt idx="8377">63.777777777777779</cx:pt>
          <cx:pt idx="8378">65.333333333333329</cx:pt>
          <cx:pt idx="8379">63.777777777777779</cx:pt>
          <cx:pt idx="8380">76.25</cx:pt>
          <cx:pt idx="8381">68.444444444444443</cx:pt>
          <cx:pt idx="8382">63.777777777777779</cx:pt>
          <cx:pt idx="8383">83.25</cx:pt>
          <cx:pt idx="8384">85</cx:pt>
          <cx:pt idx="8385">78</cx:pt>
          <cx:pt idx="8386">48</cx:pt>
          <cx:pt idx="8387">68.444444444444443</cx:pt>
          <cx:pt idx="8388">66.888888888888886</cx:pt>
          <cx:pt idx="8389">53.25</cx:pt>
          <cx:pt idx="8390">72.75</cx:pt>
          <cx:pt idx="8391">53.25</cx:pt>
          <cx:pt idx="8392">86.583333333333329</cx:pt>
          <cx:pt idx="8393">81.5</cx:pt>
          <cx:pt idx="8394">62.222222222222221</cx:pt>
          <cx:pt idx="8395">72.75</cx:pt>
          <cx:pt idx="8396">56</cx:pt>
          <cx:pt idx="8397">68.444444444444443</cx:pt>
          <cx:pt idx="8398">72.75</cx:pt>
          <cx:pt idx="8399">53.25</cx:pt>
          <cx:pt idx="8400">62.222222222222221</cx:pt>
          <cx:pt idx="8401">57.555555555555557</cx:pt>
          <cx:pt idx="8402">72.75</cx:pt>
          <cx:pt idx="8403">53.25</cx:pt>
          <cx:pt idx="8404">81.5</cx:pt>
          <cx:pt idx="8405">70</cx:pt>
          <cx:pt idx="8406">59.111111111111114</cx:pt>
          <cx:pt idx="8407">70</cx:pt>
          <cx:pt idx="8408">56</cx:pt>
          <cx:pt idx="8409">76.25</cx:pt>
          <cx:pt idx="8410">57.555555555555557</cx:pt>
          <cx:pt idx="8411">59.111111111111114</cx:pt>
          <cx:pt idx="8412">78</cx:pt>
          <cx:pt idx="8413">49.75</cx:pt>
          <cx:pt idx="8414">56</cx:pt>
          <cx:pt idx="8415">87.166666666666671</cx:pt>
          <cx:pt idx="8416">65.333333333333329</cx:pt>
          <cx:pt idx="8417">72.75</cx:pt>
          <cx:pt idx="8418">89.5</cx:pt>
          <cx:pt idx="8419">76.25</cx:pt>
          <cx:pt idx="8420">81.5</cx:pt>
          <cx:pt idx="8421">72.75</cx:pt>
          <cx:pt idx="8422">53.25</cx:pt>
          <cx:pt idx="8423">59.111111111111114</cx:pt>
          <cx:pt idx="8424">66.888888888888886</cx:pt>
          <cx:pt idx="8425">63.777777777777779</cx:pt>
          <cx:pt idx="8426">76.25</cx:pt>
          <cx:pt idx="8427">74.5</cx:pt>
          <cx:pt idx="8428">72.75</cx:pt>
          <cx:pt idx="8429">74.5</cx:pt>
          <cx:pt idx="8430">57.555555555555557</cx:pt>
          <cx:pt idx="8431">71</cx:pt>
          <cx:pt idx="8432">55</cx:pt>
          <cx:pt idx="8433">74.5</cx:pt>
          <cx:pt idx="8434">55</cx:pt>
          <cx:pt idx="8435">78</cx:pt>
          <cx:pt idx="8436">55</cx:pt>
          <cx:pt idx="8437">87.166666666666671</cx:pt>
          <cx:pt idx="8438">65.333333333333329</cx:pt>
          <cx:pt idx="8439">83.25</cx:pt>
          <cx:pt idx="8440">71</cx:pt>
          <cx:pt idx="8441">86.583333333333329</cx:pt>
          <cx:pt idx="8442">89.5</cx:pt>
          <cx:pt idx="8443">74.5</cx:pt>
          <cx:pt idx="8444">71</cx:pt>
          <cx:pt idx="8445">66.888888888888886</cx:pt>
          <cx:pt idx="8446">62.222222222222221</cx:pt>
          <cx:pt idx="8447">70</cx:pt>
          <cx:pt idx="8448">65.333333333333329</cx:pt>
          <cx:pt idx="8449">87.75</cx:pt>
          <cx:pt idx="8450">78</cx:pt>
          <cx:pt idx="8451">63.777777777777779</cx:pt>
          <cx:pt idx="8452">76.25</cx:pt>
          <cx:pt idx="8453">70</cx:pt>
          <cx:pt idx="8454">63.777777777777779</cx:pt>
          <cx:pt idx="8455">68.444444444444443</cx:pt>
          <cx:pt idx="8456">78</cx:pt>
          <cx:pt idx="8457">59.111111111111114</cx:pt>
          <cx:pt idx="8458">60.666666666666664</cx:pt>
          <cx:pt idx="8459">86.583333333333329</cx:pt>
          <cx:pt idx="8460">51.5</cx:pt>
          <cx:pt idx="8461">65.333333333333329</cx:pt>
          <cx:pt idx="8462">79.75</cx:pt>
          <cx:pt idx="8463">91.25</cx:pt>
          <cx:pt idx="8464">66.888888888888886</cx:pt>
          <cx:pt idx="8465">62.222222222222221</cx:pt>
          <cx:pt idx="8466">56</cx:pt>
          <cx:pt idx="8467">86.583333333333329</cx:pt>
          <cx:pt idx="8468">89.5</cx:pt>
          <cx:pt idx="8469">78</cx:pt>
          <cx:pt idx="8470">91.25</cx:pt>
          <cx:pt idx="8471">83.25</cx:pt>
          <cx:pt idx="8472">78</cx:pt>
          <cx:pt idx="8473">55</cx:pt>
          <cx:pt idx="8474">57.555555555555557</cx:pt>
          <cx:pt idx="8475">79.75</cx:pt>
          <cx:pt idx="8476">78</cx:pt>
          <cx:pt idx="8477">63.777777777777779</cx:pt>
          <cx:pt idx="8478">74.5</cx:pt>
          <cx:pt idx="8479">81.5</cx:pt>
          <cx:pt idx="8480">97.083333333333329</cx:pt>
          <cx:pt idx="8481">72.75</cx:pt>
          <cx:pt idx="8482">78</cx:pt>
          <cx:pt idx="8483">55</cx:pt>
          <cx:pt idx="8484">59.111111111111114</cx:pt>
          <cx:pt idx="8485">88.333333333333329</cx:pt>
          <cx:pt idx="8486">71</cx:pt>
          <cx:pt idx="8487">86.583333333333329</cx:pt>
          <cx:pt idx="8488">56</cx:pt>
          <cx:pt idx="8489">78</cx:pt>
          <cx:pt idx="8490">48</cx:pt>
          <cx:pt idx="8491">62.222222222222221</cx:pt>
          <cx:pt idx="8492">63.777777777777779</cx:pt>
          <cx:pt idx="8493">71</cx:pt>
          <cx:pt idx="8494">85</cx:pt>
          <cx:pt idx="8495">68.444444444444443</cx:pt>
          <cx:pt idx="8496">79.75</cx:pt>
          <cx:pt idx="8497">94.75</cx:pt>
          <cx:pt idx="8498">62.222222222222221</cx:pt>
          <cx:pt idx="8499">44.5</cx:pt>
          <cx:pt idx="8500">44.5</cx:pt>
          <cx:pt idx="8501">68.444444444444443</cx:pt>
          <cx:pt idx="8502">87.75</cx:pt>
          <cx:pt idx="8503">63.777777777777779</cx:pt>
          <cx:pt idx="8504">62.222222222222221</cx:pt>
          <cx:pt idx="8505">55</cx:pt>
          <cx:pt idx="8506">83.25</cx:pt>
          <cx:pt idx="8507">74.5</cx:pt>
          <cx:pt idx="8508">68.444444444444443</cx:pt>
          <cx:pt idx="8509">91.25</cx:pt>
          <cx:pt idx="8510">74.5</cx:pt>
          <cx:pt idx="8511">87.75</cx:pt>
          <cx:pt idx="8512">86</cx:pt>
          <cx:pt idx="8513">81.5</cx:pt>
          <cx:pt idx="8514">68.444444444444443</cx:pt>
          <cx:pt idx="8515">86.583333333333329</cx:pt>
          <cx:pt idx="8516">87.166666666666671</cx:pt>
          <cx:pt idx="8517">87.75</cx:pt>
          <cx:pt idx="8518">66.888888888888886</cx:pt>
          <cx:pt idx="8519">87.166666666666671</cx:pt>
          <cx:pt idx="8520">71</cx:pt>
          <cx:pt idx="8521">66.888888888888886</cx:pt>
          <cx:pt idx="8522">94.166666666666671</cx:pt>
          <cx:pt idx="8523">87.166666666666671</cx:pt>
          <cx:pt idx="8524">60.666666666666664</cx:pt>
          <cx:pt idx="8525">83.25</cx:pt>
          <cx:pt idx="8526">87.166666666666671</cx:pt>
          <cx:pt idx="8527">60.666666666666664</cx:pt>
          <cx:pt idx="8528">71</cx:pt>
          <cx:pt idx="8529">62.222222222222221</cx:pt>
          <cx:pt idx="8530">68.444444444444443</cx:pt>
          <cx:pt idx="8531">85</cx:pt>
          <cx:pt idx="8532">49.75</cx:pt>
          <cx:pt idx="8533">86</cx:pt>
          <cx:pt idx="8534">76.25</cx:pt>
          <cx:pt idx="8535">55</cx:pt>
          <cx:pt idx="8536">70</cx:pt>
          <cx:pt idx="8537">63.777777777777779</cx:pt>
          <cx:pt idx="8538">51.5</cx:pt>
          <cx:pt idx="8539">86</cx:pt>
          <cx:pt idx="8540">65.333333333333329</cx:pt>
          <cx:pt idx="8541">63.777777777777779</cx:pt>
          <cx:pt idx="8542">71</cx:pt>
          <cx:pt idx="8543">57.555555555555557</cx:pt>
          <cx:pt idx="8544">68.444444444444443</cx:pt>
          <cx:pt idx="8545">87.166666666666671</cx:pt>
          <cx:pt idx="8546">60.666666666666664</cx:pt>
          <cx:pt idx="8547">56</cx:pt>
          <cx:pt idx="8548">72.75</cx:pt>
          <cx:pt idx="8549">70</cx:pt>
          <cx:pt idx="8550">44.5</cx:pt>
          <cx:pt idx="8551">88.333333333333329</cx:pt>
          <cx:pt idx="8552">39.230769230769234</cx:pt>
          <cx:pt idx="8553">66.888888888888886</cx:pt>
          <cx:pt idx="8554">70</cx:pt>
          <cx:pt idx="8555">90.083333333333329</cx:pt>
          <cx:pt idx="8556">74.5</cx:pt>
          <cx:pt idx="8557">56</cx:pt>
          <cx:pt idx="8558">59.111111111111114</cx:pt>
          <cx:pt idx="8559">74.5</cx:pt>
          <cx:pt idx="8560">66.888888888888886</cx:pt>
          <cx:pt idx="8561">57.555555555555557</cx:pt>
          <cx:pt idx="8562">66.888888888888886</cx:pt>
          <cx:pt idx="8563">74.5</cx:pt>
          <cx:pt idx="8564">65.333333333333329</cx:pt>
          <cx:pt idx="8565">49.75</cx:pt>
          <cx:pt idx="8566">49.75</cx:pt>
          <cx:pt idx="8567">81.5</cx:pt>
          <cx:pt idx="8568">62.222222222222221</cx:pt>
          <cx:pt idx="8569">85</cx:pt>
          <cx:pt idx="8570">72.75</cx:pt>
          <cx:pt idx="8571">46.25</cx:pt>
          <cx:pt idx="8572">65.333333333333329</cx:pt>
          <cx:pt idx="8573">94.166666666666671</cx:pt>
          <cx:pt idx="8574">71</cx:pt>
          <cx:pt idx="8575">78</cx:pt>
          <cx:pt idx="8576">65.333333333333329</cx:pt>
          <cx:pt idx="8577">83.25</cx:pt>
          <cx:pt idx="8578">38.46153846153846</cx:pt>
          <cx:pt idx="8579">63.777777777777779</cx:pt>
          <cx:pt idx="8580">66.888888888888886</cx:pt>
          <cx:pt idx="8581">65.333333333333329</cx:pt>
          <cx:pt idx="8582">78</cx:pt>
          <cx:pt idx="8583">78</cx:pt>
          <cx:pt idx="8584">70</cx:pt>
          <cx:pt idx="8585">44.5</cx:pt>
          <cx:pt idx="8586">81.5</cx:pt>
          <cx:pt idx="8587">74.5</cx:pt>
          <cx:pt idx="8588">63.777777777777779</cx:pt>
          <cx:pt idx="8589">57.555555555555557</cx:pt>
          <cx:pt idx="8590">79.75</cx:pt>
          <cx:pt idx="8591">71</cx:pt>
          <cx:pt idx="8592">49.75</cx:pt>
          <cx:pt idx="8593">87.75</cx:pt>
          <cx:pt idx="8594">63.777777777777779</cx:pt>
          <cx:pt idx="8595">72.75</cx:pt>
          <cx:pt idx="8596">53.25</cx:pt>
          <cx:pt idx="8597">56</cx:pt>
          <cx:pt idx="8598">51.5</cx:pt>
          <cx:pt idx="8599">86</cx:pt>
          <cx:pt idx="8600">86</cx:pt>
          <cx:pt idx="8601">62.222222222222221</cx:pt>
          <cx:pt idx="8602">96.5</cx:pt>
          <cx:pt idx="8603">72.75</cx:pt>
          <cx:pt idx="8604">62.222222222222221</cx:pt>
          <cx:pt idx="8605">76.25</cx:pt>
          <cx:pt idx="8606">85</cx:pt>
          <cx:pt idx="8607">57.555555555555557</cx:pt>
          <cx:pt idx="8608">72.75</cx:pt>
          <cx:pt idx="8609">85</cx:pt>
          <cx:pt idx="8610">86</cx:pt>
          <cx:pt idx="8611">53.25</cx:pt>
          <cx:pt idx="8612">78</cx:pt>
          <cx:pt idx="8613">76.25</cx:pt>
          <cx:pt idx="8614">74.5</cx:pt>
          <cx:pt idx="8615">91.833333333333329</cx:pt>
          <cx:pt idx="8616">98.25</cx:pt>
          <cx:pt idx="8617">66.888888888888886</cx:pt>
          <cx:pt idx="8618">86</cx:pt>
          <cx:pt idx="8619">91.25</cx:pt>
          <cx:pt idx="8620">79.75</cx:pt>
          <cx:pt idx="8621">72.75</cx:pt>
          <cx:pt idx="8622">60.666666666666664</cx:pt>
          <cx:pt idx="8623">88.333333333333329</cx:pt>
          <cx:pt idx="8624">81.5</cx:pt>
          <cx:pt idx="8625">53.25</cx:pt>
          <cx:pt idx="8626">56</cx:pt>
          <cx:pt idx="8627">60.666666666666664</cx:pt>
          <cx:pt idx="8628">65.333333333333329</cx:pt>
          <cx:pt idx="8629">86</cx:pt>
          <cx:pt idx="8630">79.75</cx:pt>
          <cx:pt idx="8631">65.333333333333329</cx:pt>
          <cx:pt idx="8632">65.333333333333329</cx:pt>
          <cx:pt idx="8633">65.333333333333329</cx:pt>
          <cx:pt idx="8634">60.666666666666664</cx:pt>
          <cx:pt idx="8635">63.777777777777779</cx:pt>
          <cx:pt idx="8636">68.444444444444443</cx:pt>
          <cx:pt idx="8637">86.583333333333329</cx:pt>
          <cx:pt idx="8638">83.25</cx:pt>
          <cx:pt idx="8639">63.777777777777779</cx:pt>
          <cx:pt idx="8640">66.888888888888886</cx:pt>
          <cx:pt idx="8641">59.111111111111114</cx:pt>
          <cx:pt idx="8642">70</cx:pt>
          <cx:pt idx="8643">49.75</cx:pt>
          <cx:pt idx="8644">70</cx:pt>
          <cx:pt idx="8645">49.75</cx:pt>
          <cx:pt idx="8646">87.166666666666671</cx:pt>
          <cx:pt idx="8647">55</cx:pt>
          <cx:pt idx="8648">87.166666666666671</cx:pt>
          <cx:pt idx="8649">79.75</cx:pt>
          <cx:pt idx="8650">71</cx:pt>
          <cx:pt idx="8651">68.444444444444443</cx:pt>
          <cx:pt idx="8652">62.222222222222221</cx:pt>
          <cx:pt idx="8653">88.916666666666671</cx:pt>
          <cx:pt idx="8654">68.444444444444443</cx:pt>
          <cx:pt idx="8655">90.083333333333329</cx:pt>
          <cx:pt idx="8656">72.75</cx:pt>
          <cx:pt idx="8657">76.25</cx:pt>
          <cx:pt idx="8658">53.25</cx:pt>
          <cx:pt idx="8659">87.166666666666671</cx:pt>
          <cx:pt idx="8660">63.777777777777779</cx:pt>
          <cx:pt idx="8661">76.25</cx:pt>
          <cx:pt idx="8662">65.333333333333329</cx:pt>
          <cx:pt idx="8663">71</cx:pt>
          <cx:pt idx="8664">78</cx:pt>
          <cx:pt idx="8665">85</cx:pt>
          <cx:pt idx="8666">33.07692307692308</cx:pt>
          <cx:pt idx="8667">85</cx:pt>
          <cx:pt idx="8668">53.25</cx:pt>
          <cx:pt idx="8669">71</cx:pt>
          <cx:pt idx="8670">63.777777777777779</cx:pt>
          <cx:pt idx="8671">90.083333333333329</cx:pt>
          <cx:pt idx="8672">71</cx:pt>
          <cx:pt idx="8673">78</cx:pt>
          <cx:pt idx="8674">79.75</cx:pt>
          <cx:pt idx="8675">71</cx:pt>
          <cx:pt idx="8676">81.5</cx:pt>
          <cx:pt idx="8677">83.25</cx:pt>
          <cx:pt idx="8678">55</cx:pt>
          <cx:pt idx="8679">78</cx:pt>
          <cx:pt idx="8680">87.166666666666671</cx:pt>
          <cx:pt idx="8681">74.5</cx:pt>
          <cx:pt idx="8682">74.5</cx:pt>
          <cx:pt idx="8683">78</cx:pt>
          <cx:pt idx="8684">71</cx:pt>
          <cx:pt idx="8685">60.666666666666664</cx:pt>
          <cx:pt idx="8686">44.5</cx:pt>
          <cx:pt idx="8687">71</cx:pt>
          <cx:pt idx="8688">86</cx:pt>
          <cx:pt idx="8689">74.5</cx:pt>
          <cx:pt idx="8690">90.083333333333329</cx:pt>
          <cx:pt idx="8691">79.75</cx:pt>
          <cx:pt idx="8692">86</cx:pt>
          <cx:pt idx="8693">60.666666666666664</cx:pt>
          <cx:pt idx="8694">44.5</cx:pt>
          <cx:pt idx="8695">70</cx:pt>
          <cx:pt idx="8696">88.333333333333329</cx:pt>
          <cx:pt idx="8697">78</cx:pt>
          <cx:pt idx="8698">62.222222222222221</cx:pt>
          <cx:pt idx="8699">65.333333333333329</cx:pt>
          <cx:pt idx="8700">78</cx:pt>
          <cx:pt idx="8701">89.5</cx:pt>
          <cx:pt idx="8702">85</cx:pt>
          <cx:pt idx="8703">76.25</cx:pt>
          <cx:pt idx="8704">87.166666666666671</cx:pt>
          <cx:pt idx="8705">89.5</cx:pt>
          <cx:pt idx="8706">76.25</cx:pt>
          <cx:pt idx="8707">85</cx:pt>
          <cx:pt idx="8708">74.5</cx:pt>
          <cx:pt idx="8709">79.75</cx:pt>
          <cx:pt idx="8710">87.75</cx:pt>
          <cx:pt idx="8711">88.333333333333329</cx:pt>
          <cx:pt idx="8712">60.666666666666664</cx:pt>
          <cx:pt idx="8713">51.5</cx:pt>
          <cx:pt idx="8714">63.777777777777779</cx:pt>
          <cx:pt idx="8715">86</cx:pt>
          <cx:pt idx="8716">71</cx:pt>
          <cx:pt idx="8717">72.75</cx:pt>
          <cx:pt idx="8718">78</cx:pt>
          <cx:pt idx="8719">95.916666666666671</cx:pt>
          <cx:pt idx="8720">70</cx:pt>
          <cx:pt idx="8721">62.222222222222221</cx:pt>
          <cx:pt idx="8722">56</cx:pt>
          <cx:pt idx="8723">78</cx:pt>
          <cx:pt idx="8724">88.333333333333329</cx:pt>
          <cx:pt idx="8725">65.333333333333329</cx:pt>
          <cx:pt idx="8726">85</cx:pt>
          <cx:pt idx="8727">40</cx:pt>
          <cx:pt idx="8728">59.111111111111114</cx:pt>
          <cx:pt idx="8729">87.166666666666671</cx:pt>
          <cx:pt idx="8730">86</cx:pt>
          <cx:pt idx="8731">65.333333333333329</cx:pt>
          <cx:pt idx="8732">70</cx:pt>
          <cx:pt idx="8733">76.25</cx:pt>
          <cx:pt idx="8734">63.777777777777779</cx:pt>
          <cx:pt idx="8735">74.5</cx:pt>
          <cx:pt idx="8736">91.25</cx:pt>
          <cx:pt idx="8737">70</cx:pt>
          <cx:pt idx="8738">49.75</cx:pt>
          <cx:pt idx="8739">66.888888888888886</cx:pt>
          <cx:pt idx="8740">65.333333333333329</cx:pt>
          <cx:pt idx="8741">59.111111111111114</cx:pt>
          <cx:pt idx="8742">65.333333333333329</cx:pt>
          <cx:pt idx="8743">51.5</cx:pt>
          <cx:pt idx="8744">62.222222222222221</cx:pt>
          <cx:pt idx="8745">72.75</cx:pt>
          <cx:pt idx="8746">70</cx:pt>
          <cx:pt idx="8747">60.666666666666664</cx:pt>
          <cx:pt idx="8748">57.555555555555557</cx:pt>
          <cx:pt idx="8749">59.111111111111114</cx:pt>
          <cx:pt idx="8750">85</cx:pt>
          <cx:pt idx="8751">62.222222222222221</cx:pt>
          <cx:pt idx="8752">39.230769230769234</cx:pt>
          <cx:pt idx="8753">63.777777777777779</cx:pt>
          <cx:pt idx="8754">65.333333333333329</cx:pt>
          <cx:pt idx="8755">65.333333333333329</cx:pt>
          <cx:pt idx="8756">53.25</cx:pt>
          <cx:pt idx="8757">71</cx:pt>
          <cx:pt idx="8758">78</cx:pt>
          <cx:pt idx="8759">78</cx:pt>
          <cx:pt idx="8760">63.777777777777779</cx:pt>
          <cx:pt idx="8761">79.75</cx:pt>
          <cx:pt idx="8762">63.777777777777779</cx:pt>
          <cx:pt idx="8763">51.5</cx:pt>
          <cx:pt idx="8764">76.25</cx:pt>
          <cx:pt idx="8765">83.25</cx:pt>
          <cx:pt idx="8766">68.444444444444443</cx:pt>
          <cx:pt idx="8767">86</cx:pt>
          <cx:pt idx="8768">55</cx:pt>
          <cx:pt idx="8769">70</cx:pt>
          <cx:pt idx="8770">68.444444444444443</cx:pt>
          <cx:pt idx="8771">78</cx:pt>
          <cx:pt idx="8772">88.333333333333329</cx:pt>
          <cx:pt idx="8773">53.25</cx:pt>
          <cx:pt idx="8774">74.5</cx:pt>
          <cx:pt idx="8775">85</cx:pt>
          <cx:pt idx="8776">76.25</cx:pt>
          <cx:pt idx="8777">65.333333333333329</cx:pt>
          <cx:pt idx="8778">62.222222222222221</cx:pt>
          <cx:pt idx="8779">91.25</cx:pt>
          <cx:pt idx="8780">60.666666666666664</cx:pt>
          <cx:pt idx="8781">74.5</cx:pt>
          <cx:pt idx="8782">71</cx:pt>
          <cx:pt idx="8783">74.5</cx:pt>
          <cx:pt idx="8784">63.777777777777779</cx:pt>
          <cx:pt idx="8785">60.666666666666664</cx:pt>
          <cx:pt idx="8786">38.46153846153846</cx:pt>
          <cx:pt idx="8787">78</cx:pt>
          <cx:pt idx="8788">74.5</cx:pt>
          <cx:pt idx="8789">88.333333333333329</cx:pt>
          <cx:pt idx="8790">59.111111111111114</cx:pt>
          <cx:pt idx="8791">44.5</cx:pt>
          <cx:pt idx="8792">53.25</cx:pt>
          <cx:pt idx="8793">42.75</cx:pt>
          <cx:pt idx="8794">86</cx:pt>
          <cx:pt idx="8795">40</cx:pt>
          <cx:pt idx="8796">91.25</cx:pt>
          <cx:pt idx="8797">59.111111111111114</cx:pt>
          <cx:pt idx="8798">63.777777777777779</cx:pt>
          <cx:pt idx="8799">57.555555555555557</cx:pt>
          <cx:pt idx="8800">71</cx:pt>
          <cx:pt idx="8801">91.25</cx:pt>
          <cx:pt idx="8802">70</cx:pt>
          <cx:pt idx="8803">86</cx:pt>
          <cx:pt idx="8804">63.777777777777779</cx:pt>
          <cx:pt idx="8805">56</cx:pt>
          <cx:pt idx="8806">59.111111111111114</cx:pt>
          <cx:pt idx="8807">41</cx:pt>
          <cx:pt idx="8808">79.75</cx:pt>
          <cx:pt idx="8809">74.5</cx:pt>
          <cx:pt idx="8810">70</cx:pt>
          <cx:pt idx="8811">56</cx:pt>
          <cx:pt idx="8812">74.5</cx:pt>
          <cx:pt idx="8813">56</cx:pt>
          <cx:pt idx="8814">71</cx:pt>
          <cx:pt idx="8815">71</cx:pt>
          <cx:pt idx="8816">66.888888888888886</cx:pt>
          <cx:pt idx="8817">71</cx:pt>
          <cx:pt idx="8818">53.25</cx:pt>
          <cx:pt idx="8819">59.111111111111114</cx:pt>
          <cx:pt idx="8820">78</cx:pt>
          <cx:pt idx="8821">59.111111111111114</cx:pt>
          <cx:pt idx="8822">63.777777777777779</cx:pt>
          <cx:pt idx="8823">83.25</cx:pt>
          <cx:pt idx="8824">65.333333333333329</cx:pt>
          <cx:pt idx="8825">78</cx:pt>
          <cx:pt idx="8826">88.333333333333329</cx:pt>
          <cx:pt idx="8827">74.5</cx:pt>
          <cx:pt idx="8828">71</cx:pt>
          <cx:pt idx="8829">87.166666666666671</cx:pt>
          <cx:pt idx="8830">62.222222222222221</cx:pt>
          <cx:pt idx="8831">85</cx:pt>
          <cx:pt idx="8832">76.25</cx:pt>
          <cx:pt idx="8833">62.222222222222221</cx:pt>
          <cx:pt idx="8834">83.25</cx:pt>
          <cx:pt idx="8835">88.916666666666671</cx:pt>
          <cx:pt idx="8836">68.444444444444443</cx:pt>
          <cx:pt idx="8837">59.111111111111114</cx:pt>
          <cx:pt idx="8838">68.444444444444443</cx:pt>
          <cx:pt idx="8839">81.5</cx:pt>
          <cx:pt idx="8840">70</cx:pt>
          <cx:pt idx="8841">68.444444444444443</cx:pt>
          <cx:pt idx="8842">87.75</cx:pt>
          <cx:pt idx="8843">62.222222222222221</cx:pt>
          <cx:pt idx="8844">78</cx:pt>
          <cx:pt idx="8845">86</cx:pt>
          <cx:pt idx="8846">55</cx:pt>
          <cx:pt idx="8847">71</cx:pt>
          <cx:pt idx="8848">79.75</cx:pt>
          <cx:pt idx="8849">76.25</cx:pt>
          <cx:pt idx="8850">68.444444444444443</cx:pt>
          <cx:pt idx="8851">55</cx:pt>
          <cx:pt idx="8852">70</cx:pt>
          <cx:pt idx="8853">74.5</cx:pt>
          <cx:pt idx="8854">37.692307692307693</cx:pt>
          <cx:pt idx="8855">65.333333333333329</cx:pt>
          <cx:pt idx="8856">70</cx:pt>
          <cx:pt idx="8857">72.75</cx:pt>
          <cx:pt idx="8858">83.25</cx:pt>
          <cx:pt idx="8859">78</cx:pt>
          <cx:pt idx="8860">86.583333333333329</cx:pt>
          <cx:pt idx="8861">63.777777777777779</cx:pt>
          <cx:pt idx="8862">87.166666666666671</cx:pt>
          <cx:pt idx="8863">85</cx:pt>
          <cx:pt idx="8864">86</cx:pt>
          <cx:pt idx="8865">71</cx:pt>
          <cx:pt idx="8866">65.333333333333329</cx:pt>
          <cx:pt idx="8867">86</cx:pt>
          <cx:pt idx="8868">76.25</cx:pt>
          <cx:pt idx="8869">51.5</cx:pt>
          <cx:pt idx="8870">89.5</cx:pt>
          <cx:pt idx="8871">70</cx:pt>
          <cx:pt idx="8872">81.5</cx:pt>
          <cx:pt idx="8873">91.25</cx:pt>
          <cx:pt idx="8874">70</cx:pt>
          <cx:pt idx="8875">63.777777777777779</cx:pt>
          <cx:pt idx="8876">76.25</cx:pt>
          <cx:pt idx="8877">48</cx:pt>
          <cx:pt idx="8878">87.166666666666671</cx:pt>
          <cx:pt idx="8879">83.25</cx:pt>
          <cx:pt idx="8880">66.888888888888886</cx:pt>
          <cx:pt idx="8881">88.916666666666671</cx:pt>
          <cx:pt idx="8882">41</cx:pt>
          <cx:pt idx="8883">55</cx:pt>
          <cx:pt idx="8884">56</cx:pt>
          <cx:pt idx="8885">42.75</cx:pt>
          <cx:pt idx="8886">56</cx:pt>
          <cx:pt idx="8887">48</cx:pt>
          <cx:pt idx="8888">66.888888888888886</cx:pt>
          <cx:pt idx="8889">81.5</cx:pt>
          <cx:pt idx="8890">66.888888888888886</cx:pt>
          <cx:pt idx="8891">86</cx:pt>
          <cx:pt idx="8892">71</cx:pt>
          <cx:pt idx="8893">94.166666666666671</cx:pt>
          <cx:pt idx="8894">88.333333333333329</cx:pt>
          <cx:pt idx="8895">72.75</cx:pt>
          <cx:pt idx="8896">87.166666666666671</cx:pt>
          <cx:pt idx="8897">91.25</cx:pt>
          <cx:pt idx="8898">65.333333333333329</cx:pt>
          <cx:pt idx="8899">78</cx:pt>
          <cx:pt idx="8900">95.333333333333329</cx:pt>
          <cx:pt idx="8901">81.5</cx:pt>
          <cx:pt idx="8902">66.888888888888886</cx:pt>
          <cx:pt idx="8903">78</cx:pt>
          <cx:pt idx="8904">88.333333333333329</cx:pt>
          <cx:pt idx="8905">68.444444444444443</cx:pt>
          <cx:pt idx="8906">66.888888888888886</cx:pt>
          <cx:pt idx="8907">86</cx:pt>
          <cx:pt idx="8908">92.416666666666671</cx:pt>
          <cx:pt idx="8909">86.583333333333329</cx:pt>
          <cx:pt idx="8910">44.5</cx:pt>
          <cx:pt idx="8911">78</cx:pt>
          <cx:pt idx="8912">88.333333333333329</cx:pt>
          <cx:pt idx="8913">71</cx:pt>
          <cx:pt idx="8914">85</cx:pt>
          <cx:pt idx="8915">66.888888888888886</cx:pt>
          <cx:pt idx="8916">57.555555555555557</cx:pt>
          <cx:pt idx="8917">88.333333333333329</cx:pt>
          <cx:pt idx="8918">57.555555555555557</cx:pt>
          <cx:pt idx="8919">60.666666666666664</cx:pt>
          <cx:pt idx="8920">76.25</cx:pt>
          <cx:pt idx="8921">62.222222222222221</cx:pt>
          <cx:pt idx="8922">46.25</cx:pt>
          <cx:pt idx="8923">63.777777777777779</cx:pt>
          <cx:pt idx="8924">60.666666666666664</cx:pt>
          <cx:pt idx="8925">71</cx:pt>
          <cx:pt idx="8926">59.111111111111114</cx:pt>
          <cx:pt idx="8927">62.222222222222221</cx:pt>
          <cx:pt idx="8928">62.222222222222221</cx:pt>
          <cx:pt idx="8929">63.777777777777779</cx:pt>
          <cx:pt idx="8930">74.5</cx:pt>
          <cx:pt idx="8931">71</cx:pt>
          <cx:pt idx="8932">71</cx:pt>
          <cx:pt idx="8933">62.222222222222221</cx:pt>
          <cx:pt idx="8934">68.444444444444443</cx:pt>
          <cx:pt idx="8935">40</cx:pt>
          <cx:pt idx="8936">79.75</cx:pt>
          <cx:pt idx="8937">66.888888888888886</cx:pt>
          <cx:pt idx="8938">76.25</cx:pt>
          <cx:pt idx="8939">65.333333333333329</cx:pt>
          <cx:pt idx="8940">81.5</cx:pt>
          <cx:pt idx="8941">76.25</cx:pt>
          <cx:pt idx="8942">62.222222222222221</cx:pt>
          <cx:pt idx="8943">79.75</cx:pt>
          <cx:pt idx="8944">81.5</cx:pt>
          <cx:pt idx="8945">76.25</cx:pt>
          <cx:pt idx="8946">91.833333333333329</cx:pt>
          <cx:pt idx="8947">59.111111111111114</cx:pt>
          <cx:pt idx="8948">87.75</cx:pt>
          <cx:pt idx="8949">56</cx:pt>
          <cx:pt idx="8950">85</cx:pt>
          <cx:pt idx="8951">60.666666666666664</cx:pt>
          <cx:pt idx="8952">62.222222222222221</cx:pt>
          <cx:pt idx="8953">56</cx:pt>
          <cx:pt idx="8954">76.25</cx:pt>
          <cx:pt idx="8955">63.777777777777779</cx:pt>
          <cx:pt idx="8956">78</cx:pt>
          <cx:pt idx="8957">42.75</cx:pt>
          <cx:pt idx="8958">88.916666666666671</cx:pt>
          <cx:pt idx="8959">55</cx:pt>
          <cx:pt idx="8960">81.5</cx:pt>
          <cx:pt idx="8961">83.25</cx:pt>
          <cx:pt idx="8962">56</cx:pt>
          <cx:pt idx="8963">74.5</cx:pt>
          <cx:pt idx="8964">79.75</cx:pt>
          <cx:pt idx="8965">81.5</cx:pt>
          <cx:pt idx="8966">78</cx:pt>
          <cx:pt idx="8967">85</cx:pt>
          <cx:pt idx="8968">86</cx:pt>
          <cx:pt idx="8969">83.25</cx:pt>
          <cx:pt idx="8970">88.333333333333329</cx:pt>
          <cx:pt idx="8971">57.555555555555557</cx:pt>
          <cx:pt idx="8972">49.75</cx:pt>
          <cx:pt idx="8973">86.583333333333329</cx:pt>
          <cx:pt idx="8974">59.111111111111114</cx:pt>
          <cx:pt idx="8975">70</cx:pt>
          <cx:pt idx="8976">81.5</cx:pt>
          <cx:pt idx="8977">53.25</cx:pt>
          <cx:pt idx="8978">70</cx:pt>
          <cx:pt idx="8979">70</cx:pt>
          <cx:pt idx="8980">66.888888888888886</cx:pt>
          <cx:pt idx="8981">70</cx:pt>
          <cx:pt idx="8982">72.75</cx:pt>
          <cx:pt idx="8983">51.5</cx:pt>
          <cx:pt idx="8984">79.75</cx:pt>
          <cx:pt idx="8985">93</cx:pt>
          <cx:pt idx="8986">72.75</cx:pt>
          <cx:pt idx="8987">63.777777777777779</cx:pt>
          <cx:pt idx="8988">81.5</cx:pt>
          <cx:pt idx="8989">85</cx:pt>
          <cx:pt idx="8990">66.888888888888886</cx:pt>
          <cx:pt idx="8991">87.75</cx:pt>
          <cx:pt idx="8992">83.25</cx:pt>
          <cx:pt idx="8993">49.75</cx:pt>
          <cx:pt idx="8994">87.166666666666671</cx:pt>
          <cx:pt idx="8995">71</cx:pt>
          <cx:pt idx="8996">60.666666666666664</cx:pt>
          <cx:pt idx="8997">65.333333333333329</cx:pt>
          <cx:pt idx="8998">56</cx:pt>
          <cx:pt idx="8999">78</cx:pt>
          <cx:pt idx="9000">86</cx:pt>
          <cx:pt idx="9001">72.75</cx:pt>
          <cx:pt idx="9002">70</cx:pt>
          <cx:pt idx="9003">91.833333333333329</cx:pt>
          <cx:pt idx="9004">87.166666666666671</cx:pt>
          <cx:pt idx="9005">74.5</cx:pt>
          <cx:pt idx="9006">56</cx:pt>
          <cx:pt idx="9007">66.888888888888886</cx:pt>
          <cx:pt idx="9008">66.888888888888886</cx:pt>
          <cx:pt idx="9009">53.25</cx:pt>
          <cx:pt idx="9010">49.75</cx:pt>
          <cx:pt idx="9011">60.666666666666664</cx:pt>
          <cx:pt idx="9012">51.5</cx:pt>
          <cx:pt idx="9013">68.444444444444443</cx:pt>
          <cx:pt idx="9014">37.692307692307693</cx:pt>
          <cx:pt idx="9015">72.75</cx:pt>
          <cx:pt idx="9016">74.5</cx:pt>
          <cx:pt idx="9017">86.583333333333329</cx:pt>
          <cx:pt idx="9018">86</cx:pt>
          <cx:pt idx="9019">68.444444444444443</cx:pt>
          <cx:pt idx="9020">72.75</cx:pt>
          <cx:pt idx="9021">65.333333333333329</cx:pt>
          <cx:pt idx="9022">56</cx:pt>
          <cx:pt idx="9023">62.222222222222221</cx:pt>
          <cx:pt idx="9024">86.583333333333329</cx:pt>
          <cx:pt idx="9025">76.25</cx:pt>
          <cx:pt idx="9026">56</cx:pt>
          <cx:pt idx="9027">87.75</cx:pt>
          <cx:pt idx="9028">59.111111111111114</cx:pt>
          <cx:pt idx="9029">88.916666666666671</cx:pt>
          <cx:pt idx="9030">74.5</cx:pt>
          <cx:pt idx="9031">74.5</cx:pt>
          <cx:pt idx="9032">91.833333333333329</cx:pt>
          <cx:pt idx="9033">68.444444444444443</cx:pt>
          <cx:pt idx="9034">72.75</cx:pt>
          <cx:pt idx="9035">56</cx:pt>
          <cx:pt idx="9036">88.916666666666671</cx:pt>
          <cx:pt idx="9037">60.666666666666664</cx:pt>
          <cx:pt idx="9038">76.25</cx:pt>
          <cx:pt idx="9039">71</cx:pt>
          <cx:pt idx="9040">89.5</cx:pt>
          <cx:pt idx="9041">56</cx:pt>
          <cx:pt idx="9042">81.5</cx:pt>
          <cx:pt idx="9043">63.777777777777779</cx:pt>
          <cx:pt idx="9044">87.166666666666671</cx:pt>
          <cx:pt idx="9045">65.333333333333329</cx:pt>
          <cx:pt idx="9046">71</cx:pt>
          <cx:pt idx="9047">49.75</cx:pt>
          <cx:pt idx="9048">42.75</cx:pt>
          <cx:pt idx="9049">60.666666666666664</cx:pt>
          <cx:pt idx="9050">60.666666666666664</cx:pt>
          <cx:pt idx="9051">48</cx:pt>
          <cx:pt idx="9052">65.333333333333329</cx:pt>
          <cx:pt idx="9053">70</cx:pt>
          <cx:pt idx="9054">53.25</cx:pt>
          <cx:pt idx="9055">86</cx:pt>
          <cx:pt idx="9056">86.583333333333329</cx:pt>
          <cx:pt idx="9057">78</cx:pt>
          <cx:pt idx="9058">88.333333333333329</cx:pt>
          <cx:pt idx="9059">66.888888888888886</cx:pt>
          <cx:pt idx="9060">66.888888888888886</cx:pt>
          <cx:pt idx="9061">78</cx:pt>
          <cx:pt idx="9062">85</cx:pt>
          <cx:pt idx="9063">78</cx:pt>
          <cx:pt idx="9064">76.25</cx:pt>
          <cx:pt idx="9065">70</cx:pt>
          <cx:pt idx="9066">65.333333333333329</cx:pt>
          <cx:pt idx="9067">72.75</cx:pt>
          <cx:pt idx="9068">63.777777777777779</cx:pt>
          <cx:pt idx="9069">55</cx:pt>
          <cx:pt idx="9070">38.46153846153846</cx:pt>
          <cx:pt idx="9071">59.111111111111114</cx:pt>
          <cx:pt idx="9072">68.444444444444443</cx:pt>
          <cx:pt idx="9073">60.666666666666664</cx:pt>
          <cx:pt idx="9074">68.444444444444443</cx:pt>
          <cx:pt idx="9075">87.166666666666671</cx:pt>
          <cx:pt idx="9076">95.916666666666671</cx:pt>
          <cx:pt idx="9077">74.5</cx:pt>
          <cx:pt idx="9078">57.555555555555557</cx:pt>
          <cx:pt idx="9079">68.444444444444443</cx:pt>
          <cx:pt idx="9080">57.555555555555557</cx:pt>
          <cx:pt idx="9081">53.25</cx:pt>
          <cx:pt idx="9082">81.5</cx:pt>
          <cx:pt idx="9083">81.5</cx:pt>
          <cx:pt idx="9084">65.333333333333329</cx:pt>
          <cx:pt idx="9085">88.916666666666671</cx:pt>
          <cx:pt idx="9086">83.25</cx:pt>
          <cx:pt idx="9087">62.222222222222221</cx:pt>
          <cx:pt idx="9088">89.5</cx:pt>
          <cx:pt idx="9089">87.166666666666671</cx:pt>
          <cx:pt idx="9090">81.5</cx:pt>
          <cx:pt idx="9091">74.5</cx:pt>
          <cx:pt idx="9092">86</cx:pt>
          <cx:pt idx="9093">51.5</cx:pt>
          <cx:pt idx="9094">88.916666666666671</cx:pt>
          <cx:pt idx="9095">76.25</cx:pt>
          <cx:pt idx="9096">48</cx:pt>
          <cx:pt idx="9097">81.5</cx:pt>
          <cx:pt idx="9098">74.5</cx:pt>
          <cx:pt idx="9099">87.166666666666671</cx:pt>
          <cx:pt idx="9100">71</cx:pt>
          <cx:pt idx="9101">72.75</cx:pt>
          <cx:pt idx="9102">70</cx:pt>
          <cx:pt idx="9103">72.75</cx:pt>
          <cx:pt idx="9104">65.333333333333329</cx:pt>
          <cx:pt idx="9105">72.75</cx:pt>
          <cx:pt idx="9106">87.75</cx:pt>
          <cx:pt idx="9107">74.5</cx:pt>
          <cx:pt idx="9108">53.25</cx:pt>
          <cx:pt idx="9109">56</cx:pt>
          <cx:pt idx="9110">59.111111111111114</cx:pt>
          <cx:pt idx="9111">60.666666666666664</cx:pt>
          <cx:pt idx="9112">49.75</cx:pt>
          <cx:pt idx="9113">76.25</cx:pt>
          <cx:pt idx="9114">62.222222222222221</cx:pt>
          <cx:pt idx="9115">86</cx:pt>
          <cx:pt idx="9116">62.222222222222221</cx:pt>
          <cx:pt idx="9117">94.75</cx:pt>
          <cx:pt idx="9118">62.222222222222221</cx:pt>
          <cx:pt idx="9119">59.111111111111114</cx:pt>
          <cx:pt idx="9120">56</cx:pt>
          <cx:pt idx="9121">79.75</cx:pt>
          <cx:pt idx="9122">90.083333333333329</cx:pt>
          <cx:pt idx="9123">55</cx:pt>
          <cx:pt idx="9124">81.5</cx:pt>
          <cx:pt idx="9125">49.75</cx:pt>
          <cx:pt idx="9126">83.25</cx:pt>
          <cx:pt idx="9127">65.333333333333329</cx:pt>
          <cx:pt idx="9128">57.555555555555557</cx:pt>
          <cx:pt idx="9129">76.25</cx:pt>
          <cx:pt idx="9130">78</cx:pt>
          <cx:pt idx="9131">60.666666666666664</cx:pt>
          <cx:pt idx="9132">70</cx:pt>
          <cx:pt idx="9133">63.777777777777779</cx:pt>
          <cx:pt idx="9134">65.333333333333329</cx:pt>
          <cx:pt idx="9135">55</cx:pt>
          <cx:pt idx="9136">92.416666666666671</cx:pt>
          <cx:pt idx="9137">89.5</cx:pt>
          <cx:pt idx="9138">70</cx:pt>
          <cx:pt idx="9139">68.444444444444443</cx:pt>
          <cx:pt idx="9140">76.25</cx:pt>
          <cx:pt idx="9141">63.777777777777779</cx:pt>
          <cx:pt idx="9142">85</cx:pt>
          <cx:pt idx="9143">62.222222222222221</cx:pt>
          <cx:pt idx="9144">56</cx:pt>
          <cx:pt idx="9145">63.777777777777779</cx:pt>
          <cx:pt idx="9146">63.777777777777779</cx:pt>
          <cx:pt idx="9147">79.75</cx:pt>
          <cx:pt idx="9148">60.666666666666664</cx:pt>
          <cx:pt idx="9149">70</cx:pt>
          <cx:pt idx="9150">53.25</cx:pt>
          <cx:pt idx="9151">86</cx:pt>
          <cx:pt idx="9152">51.5</cx:pt>
          <cx:pt idx="9153">81.5</cx:pt>
          <cx:pt idx="9154">79.75</cx:pt>
          <cx:pt idx="9155">83.25</cx:pt>
          <cx:pt idx="9156">79.75</cx:pt>
          <cx:pt idx="9157">55</cx:pt>
          <cx:pt idx="9158">41</cx:pt>
          <cx:pt idx="9159">70</cx:pt>
          <cx:pt idx="9160">86</cx:pt>
          <cx:pt idx="9161">86</cx:pt>
          <cx:pt idx="9162">86</cx:pt>
          <cx:pt idx="9163">76.25</cx:pt>
          <cx:pt idx="9164">68.444444444444443</cx:pt>
          <cx:pt idx="9165">51.5</cx:pt>
          <cx:pt idx="9166">86.583333333333329</cx:pt>
          <cx:pt idx="9167">60.666666666666664</cx:pt>
          <cx:pt idx="9168">63.777777777777779</cx:pt>
          <cx:pt idx="9169">78</cx:pt>
          <cx:pt idx="9170">86.583333333333329</cx:pt>
          <cx:pt idx="9171">41</cx:pt>
          <cx:pt idx="9172">87.166666666666671</cx:pt>
          <cx:pt idx="9173">70</cx:pt>
          <cx:pt idx="9174">87.166666666666671</cx:pt>
          <cx:pt idx="9175">68.444444444444443</cx:pt>
          <cx:pt idx="9176">74.5</cx:pt>
          <cx:pt idx="9177">81.5</cx:pt>
          <cx:pt idx="9178">57.555555555555557</cx:pt>
          <cx:pt idx="9179">78</cx:pt>
          <cx:pt idx="9180">83.25</cx:pt>
          <cx:pt idx="9181">71</cx:pt>
          <cx:pt idx="9182">89.5</cx:pt>
          <cx:pt idx="9183">85</cx:pt>
          <cx:pt idx="9184">78</cx:pt>
          <cx:pt idx="9185">65.333333333333329</cx:pt>
          <cx:pt idx="9186">55</cx:pt>
          <cx:pt idx="9187">40</cx:pt>
          <cx:pt idx="9188">76.25</cx:pt>
          <cx:pt idx="9189">51.5</cx:pt>
          <cx:pt idx="9190">62.222222222222221</cx:pt>
          <cx:pt idx="9191">86.583333333333329</cx:pt>
          <cx:pt idx="9192">55</cx:pt>
          <cx:pt idx="9193">72.75</cx:pt>
          <cx:pt idx="9194">56</cx:pt>
          <cx:pt idx="9195">83.25</cx:pt>
          <cx:pt idx="9196">81.5</cx:pt>
          <cx:pt idx="9197">74.5</cx:pt>
          <cx:pt idx="9198">72.75</cx:pt>
          <cx:pt idx="9199">56</cx:pt>
          <cx:pt idx="9200">90.666666666666671</cx:pt>
          <cx:pt idx="9201">76.25</cx:pt>
          <cx:pt idx="9202">59.111111111111114</cx:pt>
          <cx:pt idx="9203">66.888888888888886</cx:pt>
          <cx:pt idx="9204">86</cx:pt>
          <cx:pt idx="9205">60.666666666666664</cx:pt>
          <cx:pt idx="9206">59.111111111111114</cx:pt>
          <cx:pt idx="9207">78</cx:pt>
          <cx:pt idx="9208">63.777777777777779</cx:pt>
          <cx:pt idx="9209">83.25</cx:pt>
          <cx:pt idx="9210">66.888888888888886</cx:pt>
          <cx:pt idx="9211">78</cx:pt>
          <cx:pt idx="9212">86.583333333333329</cx:pt>
          <cx:pt idx="9213">72.75</cx:pt>
          <cx:pt idx="9214">83.25</cx:pt>
          <cx:pt idx="9215">83.25</cx:pt>
          <cx:pt idx="9216">85</cx:pt>
          <cx:pt idx="9217">86</cx:pt>
          <cx:pt idx="9218">56</cx:pt>
          <cx:pt idx="9219">53.25</cx:pt>
          <cx:pt idx="9220">85</cx:pt>
          <cx:pt idx="9221">63.777777777777779</cx:pt>
          <cx:pt idx="9222">86.583333333333329</cx:pt>
          <cx:pt idx="9223">56</cx:pt>
          <cx:pt idx="9224">88.333333333333329</cx:pt>
          <cx:pt idx="9225">65.333333333333329</cx:pt>
          <cx:pt idx="9226">68.444444444444443</cx:pt>
          <cx:pt idx="9227">78</cx:pt>
          <cx:pt idx="9228">90.666666666666671</cx:pt>
          <cx:pt idx="9229">68.444444444444443</cx:pt>
          <cx:pt idx="9230">83.25</cx:pt>
          <cx:pt idx="9231">76.25</cx:pt>
          <cx:pt idx="9232">65.333333333333329</cx:pt>
          <cx:pt idx="9233">62.222222222222221</cx:pt>
          <cx:pt idx="9234">62.222222222222221</cx:pt>
          <cx:pt idx="9235">63.777777777777779</cx:pt>
          <cx:pt idx="9236">66.888888888888886</cx:pt>
          <cx:pt idx="9237">65.333333333333329</cx:pt>
          <cx:pt idx="9238">83.25</cx:pt>
          <cx:pt idx="9239">37.692307692307693</cx:pt>
          <cx:pt idx="9240">83.25</cx:pt>
          <cx:pt idx="9241">88.916666666666671</cx:pt>
          <cx:pt idx="9242">68.444444444444443</cx:pt>
          <cx:pt idx="9243">81.5</cx:pt>
          <cx:pt idx="9244">74.5</cx:pt>
          <cx:pt idx="9245">62.222222222222221</cx:pt>
          <cx:pt idx="9246">76.25</cx:pt>
          <cx:pt idx="9247">57.555555555555557</cx:pt>
          <cx:pt idx="9248">71</cx:pt>
          <cx:pt idx="9249">65.333333333333329</cx:pt>
          <cx:pt idx="9250">83.25</cx:pt>
          <cx:pt idx="9251">72.75</cx:pt>
          <cx:pt idx="9252">78</cx:pt>
          <cx:pt idx="9253">88.333333333333329</cx:pt>
          <cx:pt idx="9254">76.25</cx:pt>
          <cx:pt idx="9255">85</cx:pt>
          <cx:pt idx="9256">81.5</cx:pt>
          <cx:pt idx="9257">89.5</cx:pt>
          <cx:pt idx="9258">89.5</cx:pt>
          <cx:pt idx="9259">71</cx:pt>
          <cx:pt idx="9260">79.75</cx:pt>
          <cx:pt idx="9261">81.5</cx:pt>
          <cx:pt idx="9262">72.75</cx:pt>
          <cx:pt idx="9263">48</cx:pt>
          <cx:pt idx="9264">55</cx:pt>
          <cx:pt idx="9265">60.666666666666664</cx:pt>
          <cx:pt idx="9266">55</cx:pt>
          <cx:pt idx="9267">71</cx:pt>
          <cx:pt idx="9268">79.75</cx:pt>
          <cx:pt idx="9269">93.583333333333329</cx:pt>
          <cx:pt idx="9270">88.916666666666671</cx:pt>
          <cx:pt idx="9271">78</cx:pt>
          <cx:pt idx="9272">60.666666666666664</cx:pt>
          <cx:pt idx="9273">79.75</cx:pt>
          <cx:pt idx="9274">85</cx:pt>
          <cx:pt idx="9275">57.555555555555557</cx:pt>
          <cx:pt idx="9276">59.111111111111114</cx:pt>
          <cx:pt idx="9277">62.222222222222221</cx:pt>
          <cx:pt idx="9278">59.111111111111114</cx:pt>
          <cx:pt idx="9279">78</cx:pt>
          <cx:pt idx="9280">79.75</cx:pt>
          <cx:pt idx="9281">87.75</cx:pt>
          <cx:pt idx="9282">66.888888888888886</cx:pt>
          <cx:pt idx="9283">53.25</cx:pt>
          <cx:pt idx="9284">74.5</cx:pt>
          <cx:pt idx="9285">78</cx:pt>
          <cx:pt idx="9286">57.555555555555557</cx:pt>
          <cx:pt idx="9287">89.5</cx:pt>
          <cx:pt idx="9288">56</cx:pt>
          <cx:pt idx="9289">55</cx:pt>
          <cx:pt idx="9290">70</cx:pt>
          <cx:pt idx="9291">51.5</cx:pt>
          <cx:pt idx="9292">76.25</cx:pt>
          <cx:pt idx="9293">66.888888888888886</cx:pt>
          <cx:pt idx="9294">83.25</cx:pt>
          <cx:pt idx="9295">56</cx:pt>
          <cx:pt idx="9296">79.75</cx:pt>
          <cx:pt idx="9297">70</cx:pt>
          <cx:pt idx="9298">76.25</cx:pt>
          <cx:pt idx="9299">59.111111111111114</cx:pt>
          <cx:pt idx="9300">53.25</cx:pt>
          <cx:pt idx="9301">51.5</cx:pt>
          <cx:pt idx="9302">56</cx:pt>
          <cx:pt idx="9303">53.25</cx:pt>
          <cx:pt idx="9304">68.444444444444443</cx:pt>
          <cx:pt idx="9305">72.75</cx:pt>
          <cx:pt idx="9306">87.75</cx:pt>
          <cx:pt idx="9307">72.75</cx:pt>
          <cx:pt idx="9308">86.583333333333329</cx:pt>
          <cx:pt idx="9309">46.25</cx:pt>
          <cx:pt idx="9310">90.666666666666671</cx:pt>
          <cx:pt idx="9311">91.25</cx:pt>
          <cx:pt idx="9312">57.555555555555557</cx:pt>
          <cx:pt idx="9313">70</cx:pt>
          <cx:pt idx="9314">68.444444444444443</cx:pt>
          <cx:pt idx="9315">44.5</cx:pt>
          <cx:pt idx="9316">72.75</cx:pt>
          <cx:pt idx="9317">59.111111111111114</cx:pt>
          <cx:pt idx="9318">72.75</cx:pt>
          <cx:pt idx="9319">78</cx:pt>
          <cx:pt idx="9320">83.25</cx:pt>
          <cx:pt idx="9321">65.333333333333329</cx:pt>
          <cx:pt idx="9322">71</cx:pt>
          <cx:pt idx="9323">60.666666666666664</cx:pt>
          <cx:pt idx="9324">83.25</cx:pt>
          <cx:pt idx="9325">74.5</cx:pt>
          <cx:pt idx="9326">87.166666666666671</cx:pt>
          <cx:pt idx="9327">79.75</cx:pt>
          <cx:pt idx="9328">87.75</cx:pt>
          <cx:pt idx="9329">60.666666666666664</cx:pt>
          <cx:pt idx="9330">88.333333333333329</cx:pt>
          <cx:pt idx="9331">86.583333333333329</cx:pt>
          <cx:pt idx="9332">70</cx:pt>
          <cx:pt idx="9333">87.75</cx:pt>
          <cx:pt idx="9334">85</cx:pt>
          <cx:pt idx="9335">76.25</cx:pt>
          <cx:pt idx="9336">90.083333333333329</cx:pt>
          <cx:pt idx="9337">70</cx:pt>
          <cx:pt idx="9338">72.75</cx:pt>
          <cx:pt idx="9339">68.444444444444443</cx:pt>
          <cx:pt idx="9340">87.166666666666671</cx:pt>
          <cx:pt idx="9341">41</cx:pt>
          <cx:pt idx="9342">53.25</cx:pt>
          <cx:pt idx="9343">57.555555555555557</cx:pt>
          <cx:pt idx="9344">70</cx:pt>
          <cx:pt idx="9345">76.25</cx:pt>
          <cx:pt idx="9346">56</cx:pt>
          <cx:pt idx="9347">87.166666666666671</cx:pt>
          <cx:pt idx="9348">83.25</cx:pt>
          <cx:pt idx="9349">88.916666666666671</cx:pt>
          <cx:pt idx="9350">71</cx:pt>
          <cx:pt idx="9351">48</cx:pt>
          <cx:pt idx="9352">78</cx:pt>
          <cx:pt idx="9353">55</cx:pt>
          <cx:pt idx="9354">71</cx:pt>
          <cx:pt idx="9355">79.75</cx:pt>
          <cx:pt idx="9356">57.555555555555557</cx:pt>
          <cx:pt idx="9357">59.111111111111114</cx:pt>
          <cx:pt idx="9358">72.75</cx:pt>
          <cx:pt idx="9359">63.777777777777779</cx:pt>
          <cx:pt idx="9360">65.333333333333329</cx:pt>
          <cx:pt idx="9361">78</cx:pt>
          <cx:pt idx="9362">86.583333333333329</cx:pt>
          <cx:pt idx="9363">83.25</cx:pt>
          <cx:pt idx="9364">86</cx:pt>
          <cx:pt idx="9365">59.111111111111114</cx:pt>
          <cx:pt idx="9366">85</cx:pt>
          <cx:pt idx="9367">71</cx:pt>
          <cx:pt idx="9368">83.25</cx:pt>
          <cx:pt idx="9369">46.25</cx:pt>
          <cx:pt idx="9370">65.333333333333329</cx:pt>
          <cx:pt idx="9371">86</cx:pt>
          <cx:pt idx="9372">79.75</cx:pt>
          <cx:pt idx="9373">71</cx:pt>
          <cx:pt idx="9374">81.5</cx:pt>
          <cx:pt idx="9375">88.333333333333329</cx:pt>
          <cx:pt idx="9376">78</cx:pt>
          <cx:pt idx="9377">56</cx:pt>
          <cx:pt idx="9378">66.888888888888886</cx:pt>
          <cx:pt idx="9379">89.5</cx:pt>
          <cx:pt idx="9380">85</cx:pt>
          <cx:pt idx="9381">65.333333333333329</cx:pt>
          <cx:pt idx="9382">44.5</cx:pt>
          <cx:pt idx="9383">70</cx:pt>
          <cx:pt idx="9384">49.75</cx:pt>
          <cx:pt idx="9385">71</cx:pt>
          <cx:pt idx="9386">48</cx:pt>
          <cx:pt idx="9387">36.153846153846153</cx:pt>
          <cx:pt idx="9388">76.25</cx:pt>
          <cx:pt idx="9389">62.222222222222221</cx:pt>
          <cx:pt idx="9390">65.333333333333329</cx:pt>
          <cx:pt idx="9391">76.25</cx:pt>
          <cx:pt idx="9392">71</cx:pt>
          <cx:pt idx="9393">78</cx:pt>
          <cx:pt idx="9394">79.75</cx:pt>
          <cx:pt idx="9395">68.444444444444443</cx:pt>
          <cx:pt idx="9396">70</cx:pt>
          <cx:pt idx="9397">78</cx:pt>
          <cx:pt idx="9398">55</cx:pt>
          <cx:pt idx="9399">85</cx:pt>
          <cx:pt idx="9400">53.25</cx:pt>
          <cx:pt idx="9401">56</cx:pt>
          <cx:pt idx="9402">74.5</cx:pt>
          <cx:pt idx="9403">51.5</cx:pt>
          <cx:pt idx="9404">83.25</cx:pt>
          <cx:pt idx="9405">63.777777777777779</cx:pt>
          <cx:pt idx="9406">68.444444444444443</cx:pt>
          <cx:pt idx="9407">48</cx:pt>
          <cx:pt idx="9408">91.25</cx:pt>
          <cx:pt idx="9409">66.888888888888886</cx:pt>
          <cx:pt idx="9410">81.5</cx:pt>
          <cx:pt idx="9411">63.777777777777779</cx:pt>
          <cx:pt idx="9412">70</cx:pt>
          <cx:pt idx="9413">81.5</cx:pt>
          <cx:pt idx="9414">86</cx:pt>
          <cx:pt idx="9415">74.5</cx:pt>
          <cx:pt idx="9416">62.222222222222221</cx:pt>
          <cx:pt idx="9417">60.666666666666664</cx:pt>
          <cx:pt idx="9418">90.083333333333329</cx:pt>
          <cx:pt idx="9419">66.888888888888886</cx:pt>
          <cx:pt idx="9420">56</cx:pt>
          <cx:pt idx="9421">81.5</cx:pt>
          <cx:pt idx="9422">74.5</cx:pt>
          <cx:pt idx="9423">87.166666666666671</cx:pt>
          <cx:pt idx="9424">56</cx:pt>
          <cx:pt idx="9425">51.5</cx:pt>
          <cx:pt idx="9426">60.666666666666664</cx:pt>
          <cx:pt idx="9427">36.92307692307692</cx:pt>
          <cx:pt idx="9428">71</cx:pt>
          <cx:pt idx="9429">63.777777777777779</cx:pt>
          <cx:pt idx="9430">46.25</cx:pt>
          <cx:pt idx="9431">83.25</cx:pt>
          <cx:pt idx="9432">74.5</cx:pt>
          <cx:pt idx="9433">78</cx:pt>
          <cx:pt idx="9434">74.5</cx:pt>
          <cx:pt idx="9435">60.666666666666664</cx:pt>
          <cx:pt idx="9436">51.5</cx:pt>
          <cx:pt idx="9437">89.5</cx:pt>
          <cx:pt idx="9438">71</cx:pt>
          <cx:pt idx="9439">87.166666666666671</cx:pt>
          <cx:pt idx="9440">66.888888888888886</cx:pt>
          <cx:pt idx="9441">87.166666666666671</cx:pt>
          <cx:pt idx="9442">79.75</cx:pt>
          <cx:pt idx="9443">65.333333333333329</cx:pt>
          <cx:pt idx="9444">53.25</cx:pt>
          <cx:pt idx="9445">79.75</cx:pt>
          <cx:pt idx="9446">72.75</cx:pt>
          <cx:pt idx="9447">63.777777777777779</cx:pt>
          <cx:pt idx="9448">85</cx:pt>
          <cx:pt idx="9449">76.25</cx:pt>
          <cx:pt idx="9450">56</cx:pt>
          <cx:pt idx="9451">57.555555555555557</cx:pt>
          <cx:pt idx="9452">53.25</cx:pt>
          <cx:pt idx="9453">55</cx:pt>
          <cx:pt idx="9454">81.5</cx:pt>
          <cx:pt idx="9455">66.888888888888886</cx:pt>
          <cx:pt idx="9456">86</cx:pt>
          <cx:pt idx="9457">63.777777777777779</cx:pt>
          <cx:pt idx="9458">76.25</cx:pt>
          <cx:pt idx="9459">70</cx:pt>
          <cx:pt idx="9460">68.444444444444443</cx:pt>
          <cx:pt idx="9461">71</cx:pt>
          <cx:pt idx="9462">74.5</cx:pt>
          <cx:pt idx="9463">70</cx:pt>
          <cx:pt idx="9464">70</cx:pt>
          <cx:pt idx="9465">74.5</cx:pt>
          <cx:pt idx="9466">71</cx:pt>
          <cx:pt idx="9467">70</cx:pt>
          <cx:pt idx="9468">62.222222222222221</cx:pt>
          <cx:pt idx="9469">62.222222222222221</cx:pt>
          <cx:pt idx="9470">56</cx:pt>
          <cx:pt idx="9471">41</cx:pt>
          <cx:pt idx="9472">87.75</cx:pt>
          <cx:pt idx="9473">76.25</cx:pt>
          <cx:pt idx="9474">83.25</cx:pt>
          <cx:pt idx="9475">65.333333333333329</cx:pt>
          <cx:pt idx="9476">74.5</cx:pt>
          <cx:pt idx="9477">76.25</cx:pt>
          <cx:pt idx="9478">88.916666666666671</cx:pt>
          <cx:pt idx="9479">59.111111111111114</cx:pt>
          <cx:pt idx="9480">70</cx:pt>
          <cx:pt idx="9481">51.5</cx:pt>
          <cx:pt idx="9482">76.25</cx:pt>
          <cx:pt idx="9483">62.222222222222221</cx:pt>
          <cx:pt idx="9484">79.75</cx:pt>
          <cx:pt idx="9485">65.333333333333329</cx:pt>
          <cx:pt idx="9486">57.555555555555557</cx:pt>
          <cx:pt idx="9487">76.25</cx:pt>
          <cx:pt idx="9488">70</cx:pt>
          <cx:pt idx="9489">72.75</cx:pt>
          <cx:pt idx="9490">71</cx:pt>
          <cx:pt idx="9491">81.5</cx:pt>
          <cx:pt idx="9492">87.166666666666671</cx:pt>
          <cx:pt idx="9493">79.75</cx:pt>
          <cx:pt idx="9494">76.25</cx:pt>
          <cx:pt idx="9495">65.333333333333329</cx:pt>
          <cx:pt idx="9496">40</cx:pt>
          <cx:pt idx="9497">57.555555555555557</cx:pt>
          <cx:pt idx="9498">65.333333333333329</cx:pt>
          <cx:pt idx="9499">85</cx:pt>
          <cx:pt idx="9500">88.333333333333329</cx:pt>
          <cx:pt idx="9501">79.75</cx:pt>
          <cx:pt idx="9502">62.222222222222221</cx:pt>
          <cx:pt idx="9503">37.692307692307693</cx:pt>
          <cx:pt idx="9504">56</cx:pt>
          <cx:pt idx="9505">59.111111111111114</cx:pt>
          <cx:pt idx="9506">76.25</cx:pt>
          <cx:pt idx="9507">78</cx:pt>
          <cx:pt idx="9508">49.75</cx:pt>
          <cx:pt idx="9509">86.583333333333329</cx:pt>
          <cx:pt idx="9510">89.5</cx:pt>
          <cx:pt idx="9511">79.75</cx:pt>
          <cx:pt idx="9512">59.111111111111114</cx:pt>
          <cx:pt idx="9513">83.25</cx:pt>
          <cx:pt idx="9514">48</cx:pt>
          <cx:pt idx="9515">70</cx:pt>
          <cx:pt idx="9516">88.916666666666671</cx:pt>
          <cx:pt idx="9517">92.416666666666671</cx:pt>
          <cx:pt idx="9518">49.75</cx:pt>
          <cx:pt idx="9519">71</cx:pt>
          <cx:pt idx="9520">78</cx:pt>
          <cx:pt idx="9521">87.75</cx:pt>
          <cx:pt idx="9522">57.555555555555557</cx:pt>
          <cx:pt idx="9523">55</cx:pt>
          <cx:pt idx="9524">70</cx:pt>
          <cx:pt idx="9525">86</cx:pt>
          <cx:pt idx="9526">66.888888888888886</cx:pt>
          <cx:pt idx="9527">56</cx:pt>
          <cx:pt idx="9528">74.5</cx:pt>
          <cx:pt idx="9529">66.888888888888886</cx:pt>
          <cx:pt idx="9530">60.666666666666664</cx:pt>
          <cx:pt idx="9531">74.5</cx:pt>
          <cx:pt idx="9532">81.5</cx:pt>
          <cx:pt idx="9533">65.333333333333329</cx:pt>
          <cx:pt idx="9534">76.25</cx:pt>
          <cx:pt idx="9535">60.666666666666664</cx:pt>
          <cx:pt idx="9536">60.666666666666664</cx:pt>
          <cx:pt idx="9537">66.888888888888886</cx:pt>
          <cx:pt idx="9538">56</cx:pt>
          <cx:pt idx="9539">65.333333333333329</cx:pt>
          <cx:pt idx="9540">79.75</cx:pt>
          <cx:pt idx="9541">88.916666666666671</cx:pt>
          <cx:pt idx="9542">81.5</cx:pt>
          <cx:pt idx="9543">81.5</cx:pt>
          <cx:pt idx="9544">66.888888888888886</cx:pt>
          <cx:pt idx="9545">62.222222222222221</cx:pt>
          <cx:pt idx="9546">71</cx:pt>
          <cx:pt idx="9547">76.25</cx:pt>
          <cx:pt idx="9548">57.555555555555557</cx:pt>
          <cx:pt idx="9549">92.416666666666671</cx:pt>
          <cx:pt idx="9550">76.25</cx:pt>
          <cx:pt idx="9551">74.5</cx:pt>
          <cx:pt idx="9552">76.25</cx:pt>
          <cx:pt idx="9553">86</cx:pt>
          <cx:pt idx="9554">49.75</cx:pt>
          <cx:pt idx="9555">87.75</cx:pt>
          <cx:pt idx="9556">76.25</cx:pt>
          <cx:pt idx="9557">97.666666666666671</cx:pt>
          <cx:pt idx="9558">65.333333333333329</cx:pt>
          <cx:pt idx="9559">79.75</cx:pt>
          <cx:pt idx="9560">72.75</cx:pt>
          <cx:pt idx="9561">74.5</cx:pt>
          <cx:pt idx="9562">60.666666666666664</cx:pt>
          <cx:pt idx="9563">56</cx:pt>
          <cx:pt idx="9564">86</cx:pt>
          <cx:pt idx="9565">72.75</cx:pt>
          <cx:pt idx="9566">68.444444444444443</cx:pt>
          <cx:pt idx="9567">68.444444444444443</cx:pt>
          <cx:pt idx="9568">65.333333333333329</cx:pt>
          <cx:pt idx="9569">63.777777777777779</cx:pt>
          <cx:pt idx="9570">79.75</cx:pt>
          <cx:pt idx="9571">78</cx:pt>
          <cx:pt idx="9572">46.25</cx:pt>
          <cx:pt idx="9573">57.555555555555557</cx:pt>
          <cx:pt idx="9574">60.666666666666664</cx:pt>
          <cx:pt idx="9575">68.444444444444443</cx:pt>
          <cx:pt idx="9576">81.5</cx:pt>
          <cx:pt idx="9577">86</cx:pt>
          <cx:pt idx="9578">74.5</cx:pt>
          <cx:pt idx="9579">79.75</cx:pt>
          <cx:pt idx="9580">78</cx:pt>
          <cx:pt idx="9581">60.666666666666664</cx:pt>
          <cx:pt idx="9582">53.25</cx:pt>
          <cx:pt idx="9583">70</cx:pt>
          <cx:pt idx="9584">55</cx:pt>
          <cx:pt idx="9585">53.25</cx:pt>
          <cx:pt idx="9586">88.916666666666671</cx:pt>
          <cx:pt idx="9587">62.222222222222221</cx:pt>
          <cx:pt idx="9588">71</cx:pt>
          <cx:pt idx="9589">55</cx:pt>
          <cx:pt idx="9590">53.25</cx:pt>
          <cx:pt idx="9591">86</cx:pt>
          <cx:pt idx="9592">68.444444444444443</cx:pt>
          <cx:pt idx="9593">88.916666666666671</cx:pt>
          <cx:pt idx="9594">85</cx:pt>
          <cx:pt idx="9595">83.25</cx:pt>
          <cx:pt idx="9596">78</cx:pt>
          <cx:pt idx="9597">87.166666666666671</cx:pt>
          <cx:pt idx="9598">55</cx:pt>
          <cx:pt idx="9599">78</cx:pt>
          <cx:pt idx="9600">59.111111111111114</cx:pt>
          <cx:pt idx="9601">71</cx:pt>
          <cx:pt idx="9602">59.111111111111114</cx:pt>
          <cx:pt idx="9603">68.444444444444443</cx:pt>
          <cx:pt idx="9604">78</cx:pt>
          <cx:pt idx="9605">78</cx:pt>
          <cx:pt idx="9606">68.444444444444443</cx:pt>
          <cx:pt idx="9607">60.666666666666664</cx:pt>
          <cx:pt idx="9608">74.5</cx:pt>
          <cx:pt idx="9609">81.5</cx:pt>
          <cx:pt idx="9610">78</cx:pt>
          <cx:pt idx="9611">59.111111111111114</cx:pt>
          <cx:pt idx="9612">70</cx:pt>
          <cx:pt idx="9613">70</cx:pt>
          <cx:pt idx="9614">56</cx:pt>
          <cx:pt idx="9615">72.75</cx:pt>
          <cx:pt idx="9616">56</cx:pt>
          <cx:pt idx="9617">87.75</cx:pt>
          <cx:pt idx="9618">74.5</cx:pt>
          <cx:pt idx="9619">74.5</cx:pt>
          <cx:pt idx="9620">86</cx:pt>
          <cx:pt idx="9621">78</cx:pt>
          <cx:pt idx="9622">72.75</cx:pt>
          <cx:pt idx="9623">60.666666666666664</cx:pt>
          <cx:pt idx="9624">71</cx:pt>
          <cx:pt idx="9625">62.222222222222221</cx:pt>
          <cx:pt idx="9626">87.75</cx:pt>
          <cx:pt idx="9627">42.75</cx:pt>
          <cx:pt idx="9628">85</cx:pt>
          <cx:pt idx="9629">66.888888888888886</cx:pt>
          <cx:pt idx="9630">88.916666666666671</cx:pt>
          <cx:pt idx="9631">57.555555555555557</cx:pt>
          <cx:pt idx="9632">72.75</cx:pt>
          <cx:pt idx="9633">91.833333333333329</cx:pt>
          <cx:pt idx="9634">81.5</cx:pt>
          <cx:pt idx="9635">60.666666666666664</cx:pt>
          <cx:pt idx="9636">63.777777777777779</cx:pt>
          <cx:pt idx="9637">59.111111111111114</cx:pt>
          <cx:pt idx="9638">76.25</cx:pt>
          <cx:pt idx="9639">81.5</cx:pt>
          <cx:pt idx="9640">37.692307692307693</cx:pt>
          <cx:pt idx="9641">70</cx:pt>
          <cx:pt idx="9642">38.46153846153846</cx:pt>
          <cx:pt idx="9643">70</cx:pt>
          <cx:pt idx="9644">71</cx:pt>
          <cx:pt idx="9645">74.5</cx:pt>
          <cx:pt idx="9646">65.333333333333329</cx:pt>
          <cx:pt idx="9647">71</cx:pt>
          <cx:pt idx="9648">62.222222222222221</cx:pt>
          <cx:pt idx="9649">70</cx:pt>
          <cx:pt idx="9650">56</cx:pt>
          <cx:pt idx="9651">89.5</cx:pt>
          <cx:pt idx="9652">87.75</cx:pt>
          <cx:pt idx="9653">56</cx:pt>
          <cx:pt idx="9654">72.75</cx:pt>
          <cx:pt idx="9655">71</cx:pt>
          <cx:pt idx="9656">66.888888888888886</cx:pt>
          <cx:pt idx="9657">65.333333333333329</cx:pt>
          <cx:pt idx="9658">37.692307692307693</cx:pt>
          <cx:pt idx="9659">38.46153846153846</cx:pt>
          <cx:pt idx="9660">81.5</cx:pt>
          <cx:pt idx="9661">78</cx:pt>
          <cx:pt idx="9662">78</cx:pt>
          <cx:pt idx="9663">78</cx:pt>
          <cx:pt idx="9664">60.666666666666664</cx:pt>
          <cx:pt idx="9665">63.777777777777779</cx:pt>
          <cx:pt idx="9666">57.555555555555557</cx:pt>
          <cx:pt idx="9667">62.222222222222221</cx:pt>
          <cx:pt idx="9668">88.916666666666671</cx:pt>
          <cx:pt idx="9669">86</cx:pt>
          <cx:pt idx="9670">91.833333333333329</cx:pt>
          <cx:pt idx="9671">72.75</cx:pt>
          <cx:pt idx="9672">81.5</cx:pt>
          <cx:pt idx="9673">83.25</cx:pt>
          <cx:pt idx="9674">57.555555555555557</cx:pt>
          <cx:pt idx="9675">72.75</cx:pt>
          <cx:pt idx="9676">71</cx:pt>
          <cx:pt idx="9677">79.75</cx:pt>
          <cx:pt idx="9678">87.75</cx:pt>
          <cx:pt idx="9679">57.555555555555557</cx:pt>
          <cx:pt idx="9680">81.5</cx:pt>
          <cx:pt idx="9681">85</cx:pt>
          <cx:pt idx="9682">79.75</cx:pt>
          <cx:pt idx="9683">70</cx:pt>
          <cx:pt idx="9684">66.888888888888886</cx:pt>
          <cx:pt idx="9685">65.333333333333329</cx:pt>
          <cx:pt idx="9686">87.166666666666671</cx:pt>
          <cx:pt idx="9687">42.75</cx:pt>
          <cx:pt idx="9688">65.333333333333329</cx:pt>
          <cx:pt idx="9689">94.166666666666671</cx:pt>
          <cx:pt idx="9690">72.75</cx:pt>
          <cx:pt idx="9691">71</cx:pt>
          <cx:pt idx="9692">74.5</cx:pt>
          <cx:pt idx="9693">63.777777777777779</cx:pt>
          <cx:pt idx="9694">49.75</cx:pt>
          <cx:pt idx="9695">62.222222222222221</cx:pt>
          <cx:pt idx="9696">70</cx:pt>
          <cx:pt idx="9697">78</cx:pt>
          <cx:pt idx="9698">53.25</cx:pt>
          <cx:pt idx="9699">88.333333333333329</cx:pt>
          <cx:pt idx="9700">87.166666666666671</cx:pt>
          <cx:pt idx="9701">53.25</cx:pt>
          <cx:pt idx="9702">63.777777777777779</cx:pt>
          <cx:pt idx="9703">85</cx:pt>
          <cx:pt idx="9704">59.111111111111114</cx:pt>
          <cx:pt idx="9705">74.5</cx:pt>
          <cx:pt idx="9706">79.75</cx:pt>
          <cx:pt idx="9707">85</cx:pt>
          <cx:pt idx="9708">65.333333333333329</cx:pt>
          <cx:pt idx="9709">90.083333333333329</cx:pt>
          <cx:pt idx="9710">86.583333333333329</cx:pt>
          <cx:pt idx="9711">40</cx:pt>
          <cx:pt idx="9712">86.583333333333329</cx:pt>
          <cx:pt idx="9713">60.666666666666664</cx:pt>
          <cx:pt idx="9714">56</cx:pt>
          <cx:pt idx="9715">71</cx:pt>
          <cx:pt idx="9716">87.166666666666671</cx:pt>
          <cx:pt idx="9717">78</cx:pt>
          <cx:pt idx="9718">65.333333333333329</cx:pt>
          <cx:pt idx="9719">85</cx:pt>
          <cx:pt idx="9720">53.25</cx:pt>
          <cx:pt idx="9721">68.444444444444443</cx:pt>
          <cx:pt idx="9722">70</cx:pt>
          <cx:pt idx="9723">60.666666666666664</cx:pt>
          <cx:pt idx="9724">57.555555555555557</cx:pt>
          <cx:pt idx="9725">49.75</cx:pt>
          <cx:pt idx="9726">78</cx:pt>
          <cx:pt idx="9727">85</cx:pt>
          <cx:pt idx="9728">85</cx:pt>
          <cx:pt idx="9729">53.25</cx:pt>
          <cx:pt idx="9730">70</cx:pt>
          <cx:pt idx="9731">78</cx:pt>
          <cx:pt idx="9732">70</cx:pt>
          <cx:pt idx="9733">68.444444444444443</cx:pt>
          <cx:pt idx="9734">60.666666666666664</cx:pt>
          <cx:pt idx="9735">71</cx:pt>
          <cx:pt idx="9736">86.583333333333329</cx:pt>
          <cx:pt idx="9737">85</cx:pt>
          <cx:pt idx="9738">71</cx:pt>
          <cx:pt idx="9739">71</cx:pt>
          <cx:pt idx="9740">85</cx:pt>
          <cx:pt idx="9741">56</cx:pt>
          <cx:pt idx="9742">71</cx:pt>
          <cx:pt idx="9743">85</cx:pt>
          <cx:pt idx="9744">83.25</cx:pt>
          <cx:pt idx="9745">65.333333333333329</cx:pt>
          <cx:pt idx="9746">87.166666666666671</cx:pt>
          <cx:pt idx="9747">66.888888888888886</cx:pt>
          <cx:pt idx="9748">68.444444444444443</cx:pt>
          <cx:pt idx="9749">62.222222222222221</cx:pt>
          <cx:pt idx="9750">85</cx:pt>
          <cx:pt idx="9751">78</cx:pt>
          <cx:pt idx="9752">62.222222222222221</cx:pt>
          <cx:pt idx="9753">76.25</cx:pt>
          <cx:pt idx="9754">90.666666666666671</cx:pt>
          <cx:pt idx="9755">85</cx:pt>
          <cx:pt idx="9756">88.916666666666671</cx:pt>
          <cx:pt idx="9757">70</cx:pt>
          <cx:pt idx="9758">59.111111111111114</cx:pt>
          <cx:pt idx="9759">76.25</cx:pt>
          <cx:pt idx="9760">83.25</cx:pt>
          <cx:pt idx="9761">88.333333333333329</cx:pt>
          <cx:pt idx="9762">68.444444444444443</cx:pt>
          <cx:pt idx="9763">79.75</cx:pt>
          <cx:pt idx="9764">59.111111111111114</cx:pt>
          <cx:pt idx="9765">91.25</cx:pt>
          <cx:pt idx="9766">66.888888888888886</cx:pt>
          <cx:pt idx="9767">86</cx:pt>
          <cx:pt idx="9768">86.583333333333329</cx:pt>
          <cx:pt idx="9769">68.444444444444443</cx:pt>
          <cx:pt idx="9770">74.5</cx:pt>
          <cx:pt idx="9771">70</cx:pt>
          <cx:pt idx="9772">76.25</cx:pt>
          <cx:pt idx="9773">74.5</cx:pt>
          <cx:pt idx="9774">74.5</cx:pt>
          <cx:pt idx="9775">60.666666666666664</cx:pt>
          <cx:pt idx="9776">60.666666666666664</cx:pt>
          <cx:pt idx="9777">51.5</cx:pt>
          <cx:pt idx="9778">60.666666666666664</cx:pt>
          <cx:pt idx="9779">70</cx:pt>
          <cx:pt idx="9780">89.5</cx:pt>
          <cx:pt idx="9781">49.75</cx:pt>
          <cx:pt idx="9782">72.75</cx:pt>
          <cx:pt idx="9783">79.75</cx:pt>
          <cx:pt idx="9784">86.583333333333329</cx:pt>
          <cx:pt idx="9785">89.5</cx:pt>
          <cx:pt idx="9786">87.166666666666671</cx:pt>
          <cx:pt idx="9787">76.25</cx:pt>
          <cx:pt idx="9788">86.583333333333329</cx:pt>
          <cx:pt idx="9789">78</cx:pt>
          <cx:pt idx="9790">51.5</cx:pt>
          <cx:pt idx="9791">78</cx:pt>
          <cx:pt idx="9792">76.25</cx:pt>
          <cx:pt idx="9793">81.5</cx:pt>
          <cx:pt idx="9794">83.25</cx:pt>
          <cx:pt idx="9795">86.583333333333329</cx:pt>
          <cx:pt idx="9796">66.888888888888886</cx:pt>
          <cx:pt idx="9797">40</cx:pt>
          <cx:pt idx="9798">51.5</cx:pt>
          <cx:pt idx="9799">87.75</cx:pt>
          <cx:pt idx="9800">71</cx:pt>
          <cx:pt idx="9801">87.166666666666671</cx:pt>
          <cx:pt idx="9802">60.666666666666664</cx:pt>
          <cx:pt idx="9803">72.75</cx:pt>
          <cx:pt idx="9804">68.444444444444443</cx:pt>
          <cx:pt idx="9805">66.888888888888886</cx:pt>
          <cx:pt idx="9806">65.333333333333329</cx:pt>
          <cx:pt idx="9807">41</cx:pt>
          <cx:pt idx="9808">78</cx:pt>
          <cx:pt idx="9809">74.5</cx:pt>
          <cx:pt idx="9810">86</cx:pt>
          <cx:pt idx="9811">70</cx:pt>
          <cx:pt idx="9812">78</cx:pt>
          <cx:pt idx="9813">62.222222222222221</cx:pt>
          <cx:pt idx="9814">53.25</cx:pt>
          <cx:pt idx="9815">81.5</cx:pt>
          <cx:pt idx="9816">56</cx:pt>
          <cx:pt idx="9817">36.153846153846153</cx:pt>
          <cx:pt idx="9818">53.25</cx:pt>
          <cx:pt idx="9819">55</cx:pt>
          <cx:pt idx="9820">51.5</cx:pt>
          <cx:pt idx="9821">60.666666666666664</cx:pt>
          <cx:pt idx="9822">74.5</cx:pt>
          <cx:pt idx="9823">53.25</cx:pt>
          <cx:pt idx="9824">59.111111111111114</cx:pt>
          <cx:pt idx="9825">87.75</cx:pt>
          <cx:pt idx="9826">70</cx:pt>
          <cx:pt idx="9827">62.222222222222221</cx:pt>
          <cx:pt idx="9828">91.25</cx:pt>
          <cx:pt idx="9829">79.75</cx:pt>
          <cx:pt idx="9830">87.75</cx:pt>
          <cx:pt idx="9831">56</cx:pt>
          <cx:pt idx="9832">79.75</cx:pt>
          <cx:pt idx="9833">81.5</cx:pt>
          <cx:pt idx="9834">59.111111111111114</cx:pt>
          <cx:pt idx="9835">71</cx:pt>
          <cx:pt idx="9836">78</cx:pt>
          <cx:pt idx="9837">79.75</cx:pt>
          <cx:pt idx="9838">85</cx:pt>
          <cx:pt idx="9839">88.916666666666671</cx:pt>
          <cx:pt idx="9840">42.75</cx:pt>
          <cx:pt idx="9841">90.666666666666671</cx:pt>
          <cx:pt idx="9842">78</cx:pt>
          <cx:pt idx="9843">60.666666666666664</cx:pt>
          <cx:pt idx="9844">76.25</cx:pt>
          <cx:pt idx="9845">63.777777777777779</cx:pt>
          <cx:pt idx="9846">70</cx:pt>
          <cx:pt idx="9847">74.5</cx:pt>
          <cx:pt idx="9848">76.25</cx:pt>
          <cx:pt idx="9849">85</cx:pt>
          <cx:pt idx="9850">76.25</cx:pt>
          <cx:pt idx="9851">83.25</cx:pt>
          <cx:pt idx="9852">72.75</cx:pt>
          <cx:pt idx="9853">68.444444444444443</cx:pt>
          <cx:pt idx="9854">53.25</cx:pt>
          <cx:pt idx="9855">88.333333333333329</cx:pt>
          <cx:pt idx="9856">71</cx:pt>
          <cx:pt idx="9857">53.25</cx:pt>
          <cx:pt idx="9858">46.25</cx:pt>
          <cx:pt idx="9859">72.75</cx:pt>
          <cx:pt idx="9860">62.222222222222221</cx:pt>
          <cx:pt idx="9861">63.777777777777779</cx:pt>
          <cx:pt idx="9862">74.5</cx:pt>
          <cx:pt idx="9863">70</cx:pt>
          <cx:pt idx="9864">76.25</cx:pt>
          <cx:pt idx="9865">86.583333333333329</cx:pt>
          <cx:pt idx="9866">88.333333333333329</cx:pt>
          <cx:pt idx="9867">59.111111111111114</cx:pt>
          <cx:pt idx="9868">70</cx:pt>
          <cx:pt idx="9869">66.888888888888886</cx:pt>
          <cx:pt idx="9870">86</cx:pt>
          <cx:pt idx="9871">76.25</cx:pt>
          <cx:pt idx="9872">83.25</cx:pt>
          <cx:pt idx="9873">59.111111111111114</cx:pt>
          <cx:pt idx="9874">68.444444444444443</cx:pt>
          <cx:pt idx="9875">56</cx:pt>
          <cx:pt idx="9876">55</cx:pt>
          <cx:pt idx="9877">91.833333333333329</cx:pt>
          <cx:pt idx="9878">72.75</cx:pt>
          <cx:pt idx="9879">72.75</cx:pt>
          <cx:pt idx="9880">68.444444444444443</cx:pt>
          <cx:pt idx="9881">85</cx:pt>
          <cx:pt idx="9882">90.083333333333329</cx:pt>
          <cx:pt idx="9883">71</cx:pt>
          <cx:pt idx="9884">44.5</cx:pt>
          <cx:pt idx="9885">68.444444444444443</cx:pt>
          <cx:pt idx="9886">93</cx:pt>
          <cx:pt idx="9887">51.5</cx:pt>
          <cx:pt idx="9888">56</cx:pt>
          <cx:pt idx="9889">87.75</cx:pt>
          <cx:pt idx="9890">90.666666666666671</cx:pt>
          <cx:pt idx="9891">60.666666666666664</cx:pt>
          <cx:pt idx="9892">72.75</cx:pt>
          <cx:pt idx="9893">63.777777777777779</cx:pt>
          <cx:pt idx="9894">60.666666666666664</cx:pt>
          <cx:pt idx="9895">85</cx:pt>
          <cx:pt idx="9896">53.25</cx:pt>
          <cx:pt idx="9897">59.111111111111114</cx:pt>
          <cx:pt idx="9898">70</cx:pt>
          <cx:pt idx="9899">65.333333333333329</cx:pt>
          <cx:pt idx="9900">71</cx:pt>
          <cx:pt idx="9901">70</cx:pt>
          <cx:pt idx="9902">90.083333333333329</cx:pt>
          <cx:pt idx="9903">86</cx:pt>
          <cx:pt idx="9904">65.333333333333329</cx:pt>
          <cx:pt idx="9905">81.5</cx:pt>
          <cx:pt idx="9906">56</cx:pt>
          <cx:pt idx="9907">83.25</cx:pt>
          <cx:pt idx="9908">65.333333333333329</cx:pt>
          <cx:pt idx="9909">74.5</cx:pt>
          <cx:pt idx="9910">48</cx:pt>
          <cx:pt idx="9911">87.75</cx:pt>
          <cx:pt idx="9912">57.555555555555557</cx:pt>
          <cx:pt idx="9913">86</cx:pt>
          <cx:pt idx="9914">78</cx:pt>
          <cx:pt idx="9915">70</cx:pt>
          <cx:pt idx="9916">63.777777777777779</cx:pt>
          <cx:pt idx="9917">48</cx:pt>
          <cx:pt idx="9918">55</cx:pt>
          <cx:pt idx="9919">59.111111111111114</cx:pt>
          <cx:pt idx="9920">62.222222222222221</cx:pt>
          <cx:pt idx="9921">85</cx:pt>
          <cx:pt idx="9922">63.777777777777779</cx:pt>
          <cx:pt idx="9923">83.25</cx:pt>
          <cx:pt idx="9924">87.75</cx:pt>
          <cx:pt idx="9925">48</cx:pt>
          <cx:pt idx="9926">85</cx:pt>
          <cx:pt idx="9927">72.75</cx:pt>
          <cx:pt idx="9928">83.25</cx:pt>
          <cx:pt idx="9929">79.75</cx:pt>
          <cx:pt idx="9930">62.222222222222221</cx:pt>
          <cx:pt idx="9931">78</cx:pt>
          <cx:pt idx="9932">91.25</cx:pt>
          <cx:pt idx="9933">94.166666666666671</cx:pt>
          <cx:pt idx="9934">91.25</cx:pt>
          <cx:pt idx="9935">68.444444444444443</cx:pt>
          <cx:pt idx="9936">85</cx:pt>
          <cx:pt idx="9937">62.222222222222221</cx:pt>
          <cx:pt idx="9938">81.5</cx:pt>
          <cx:pt idx="9939">57.555555555555557</cx:pt>
          <cx:pt idx="9940">81.5</cx:pt>
          <cx:pt idx="9941">62.222222222222221</cx:pt>
          <cx:pt idx="9942">65.333333333333329</cx:pt>
          <cx:pt idx="9943">93.583333333333329</cx:pt>
          <cx:pt idx="9944">44.5</cx:pt>
          <cx:pt idx="9945">93.583333333333329</cx:pt>
          <cx:pt idx="9946">78</cx:pt>
          <cx:pt idx="9947">72.75</cx:pt>
          <cx:pt idx="9948">74.5</cx:pt>
          <cx:pt idx="9949">65.333333333333329</cx:pt>
          <cx:pt idx="9950">76.25</cx:pt>
          <cx:pt idx="9951">65.333333333333329</cx:pt>
          <cx:pt idx="9952">70</cx:pt>
          <cx:pt idx="9953">66.888888888888886</cx:pt>
          <cx:pt idx="9954">76.25</cx:pt>
          <cx:pt idx="9955">76.25</cx:pt>
          <cx:pt idx="9956">60.666666666666664</cx:pt>
          <cx:pt idx="9957">65.333333333333329</cx:pt>
          <cx:pt idx="9958">55</cx:pt>
          <cx:pt idx="9959">71</cx:pt>
          <cx:pt idx="9960">66.888888888888886</cx:pt>
          <cx:pt idx="9961">86</cx:pt>
          <cx:pt idx="9962">74.5</cx:pt>
          <cx:pt idx="9963">71</cx:pt>
          <cx:pt idx="9964">79.75</cx:pt>
          <cx:pt idx="9965">71</cx:pt>
          <cx:pt idx="9966">81.5</cx:pt>
          <cx:pt idx="9967">72.75</cx:pt>
          <cx:pt idx="9968">74.5</cx:pt>
          <cx:pt idx="9969">57.555555555555557</cx:pt>
          <cx:pt idx="9970">72.75</cx:pt>
          <cx:pt idx="9971">60.666666666666664</cx:pt>
          <cx:pt idx="9972">90.666666666666671</cx:pt>
          <cx:pt idx="9973">56</cx:pt>
          <cx:pt idx="9974">65.333333333333329</cx:pt>
          <cx:pt idx="9975">79.75</cx:pt>
          <cx:pt idx="9976">68.444444444444443</cx:pt>
          <cx:pt idx="9977">86.583333333333329</cx:pt>
          <cx:pt idx="9978">74.5</cx:pt>
          <cx:pt idx="9979">83.25</cx:pt>
          <cx:pt idx="9980">86</cx:pt>
          <cx:pt idx="9981">81.5</cx:pt>
          <cx:pt idx="9982">89.5</cx:pt>
          <cx:pt idx="9983">41</cx:pt>
          <cx:pt idx="9984">63.777777777777779</cx:pt>
          <cx:pt idx="9985">66.888888888888886</cx:pt>
          <cx:pt idx="9986">55</cx:pt>
          <cx:pt idx="9987">65.333333333333329</cx:pt>
          <cx:pt idx="9988">62.222222222222221</cx:pt>
          <cx:pt idx="9989">83.25</cx:pt>
          <cx:pt idx="9990">66.888888888888886</cx:pt>
          <cx:pt idx="9991">53.25</cx:pt>
          <cx:pt idx="9992">71</cx:pt>
          <cx:pt idx="9993">56</cx:pt>
          <cx:pt idx="9994">56</cx:pt>
          <cx:pt idx="9995">78</cx:pt>
          <cx:pt idx="9996">68.444444444444443</cx:pt>
          <cx:pt idx="9997">49.75</cx:pt>
          <cx:pt idx="9998">87.75</cx:pt>
          <cx:pt idx="9999">56</cx:pt>
        </cx:lvl>
      </cx:numDim>
    </cx:data>
  </cx:chartData>
  <cx:chart>
    <cx:title pos="t" align="ctr" overlay="0">
      <cx:tx>
        <cx:txData>
          <cx:v>转换分分布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zh-CN" alt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  <a:ea typeface="等线" panose="02010600030101010101" pitchFamily="2" charset="-122"/>
            </a:rPr>
            <a:t>转换分分布</a:t>
          </a:r>
        </a:p>
      </cx:txPr>
    </cx:title>
    <cx:plotArea>
      <cx:plotAreaRegion>
        <cx:series layoutId="clusteredColumn" uniqueId="{A1C71899-9B77-4D53-864F-E08189285BC8}">
          <cx:tx>
            <cx:txData>
              <cx:f>Sheet1!$G$1</cx:f>
              <cx:v>转换分</cx:v>
            </cx:txData>
          </cx:tx>
          <cx:dataId val="0"/>
          <cx:layoutPr>
            <cx:binning intervalClosed="r">
              <cx:binSize val="1"/>
            </cx:binning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36886C-EAA0-4433-AD1E-431050B9C2A5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2022/7/27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60F53-F593-4304-9BA9-1C2AC5E1624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4679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jp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jpg>
</file>

<file path=ppt/media/image8.png>
</file>

<file path=ppt/media/image9.jp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1A2638A-5E4A-4D0D-917D-137EA8DF3340}" type="datetime1">
              <a:rPr lang="en-US" altLang="zh-CN" noProof="0" smtClean="0"/>
              <a:t>7/27/2022</a:t>
            </a:fld>
            <a:endParaRPr lang="zh-CN" altLang="en-US" noProof="0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/>
            <a:r>
              <a:rPr lang="zh-CN" altLang="en-US" noProof="0" dirty="0"/>
              <a:t>第二级</a:t>
            </a:r>
          </a:p>
          <a:p>
            <a:pPr lvl="2"/>
            <a:r>
              <a:rPr lang="zh-CN" altLang="en-US" noProof="0" dirty="0"/>
              <a:t>第三级</a:t>
            </a:r>
          </a:p>
          <a:p>
            <a:pPr lvl="3"/>
            <a:r>
              <a:rPr lang="zh-CN" altLang="en-US" noProof="0" dirty="0"/>
              <a:t>第四级</a:t>
            </a:r>
          </a:p>
          <a:p>
            <a:pPr lvl="4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BCA1830-8ACC-4872-9C09-B98521B5BF71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66119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A1830-8ACC-4872-9C09-B98521B5BF71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6154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A1830-8ACC-4872-9C09-B98521B5BF71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3534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2857C8-8E2F-48E0-8317-80C3BB0076B8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FC4F7C-0D89-4D20-BD2E-273FAB0D351B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C8F9BE-F15D-4875-8A71-21DE506DE743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24569D-812C-43C9-AEDA-C2805F48AD2D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EB871B-E1BA-4B27-BE77-674D42BE52C7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500292-0B13-449A-87D1-82A13D7C9A1E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79CBCF-27F4-4017-96B9-50FCBE968914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8B556B2-7512-46EA-A7A3-08797228D7B4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7EA549FE-440A-4032-887E-049BFD4F5A41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1E8F5E9-7BB5-407B-A6D7-F536C6C1796E}" type="datetime1">
              <a:rPr lang="zh-CN" altLang="en-US" noProof="0" smtClean="0"/>
              <a:t>2022/7/27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cxnSp>
        <p:nvCxnSpPr>
          <p:cNvPr id="10" name="直接连接符​​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hyperlink" Target="https://github.com/SHM-white/The-new-college-entrance-examination-scoring-system" TargetMode="Externa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13" Type="http://schemas.openxmlformats.org/officeDocument/2006/relationships/image" Target="../media/image6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4.png"/><Relationship Id="rId12" Type="http://schemas.openxmlformats.org/officeDocument/2006/relationships/image" Target="../media/image50.png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2.xml"/><Relationship Id="rId6" Type="http://schemas.microsoft.com/office/2007/relationships/hdphoto" Target="../media/hdphoto1.wdp"/><Relationship Id="rId11" Type="http://schemas.openxmlformats.org/officeDocument/2006/relationships/slide" Target="slide4.xml"/><Relationship Id="rId5" Type="http://schemas.openxmlformats.org/officeDocument/2006/relationships/image" Target="../media/image3.png"/><Relationship Id="rId15" Type="http://schemas.openxmlformats.org/officeDocument/2006/relationships/image" Target="../media/image60.png"/><Relationship Id="rId10" Type="http://schemas.openxmlformats.org/officeDocument/2006/relationships/image" Target="../media/image5.png"/><Relationship Id="rId4" Type="http://schemas.openxmlformats.org/officeDocument/2006/relationships/image" Target="../media/image2.jpg"/><Relationship Id="rId9" Type="http://schemas.openxmlformats.org/officeDocument/2006/relationships/image" Target="../media/image40.png"/><Relationship Id="rId1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1.txt" TargetMode="External"/><Relationship Id="rId3" Type="http://schemas.openxmlformats.org/officeDocument/2006/relationships/slideLayout" Target="../slideLayouts/slideLayout6.xml"/><Relationship Id="rId7" Type="http://schemas.openxmlformats.org/officeDocument/2006/relationships/hyperlink" Target="https://github.com/SHM-white/The-new-college-entrance-examination-scoring-system" TargetMode="Externa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hyperlink" Target="file:///C:\Users\SHM_white\Desktop\&#24320;&#23398;&#20132;\&#36171;&#20998;&#35745;&#31639;.exe" TargetMode="External"/><Relationship Id="rId11" Type="http://schemas.openxmlformats.org/officeDocument/2006/relationships/hyperlink" Target="VC_redist.x86.exe" TargetMode="External"/><Relationship Id="rId5" Type="http://schemas.openxmlformats.org/officeDocument/2006/relationships/hyperlink" Target="&#36171;&#20998;&#35745;&#31639;.exe" TargetMode="External"/><Relationship Id="rId10" Type="http://schemas.openxmlformats.org/officeDocument/2006/relationships/hyperlink" Target="VC_redist.x64.exe" TargetMode="External"/><Relationship Id="rId4" Type="http://schemas.openxmlformats.org/officeDocument/2006/relationships/image" Target="../media/image7.jp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3.xml"/><Relationship Id="rId5" Type="http://schemas.openxmlformats.org/officeDocument/2006/relationships/image" Target="../media/image9.png"/><Relationship Id="rId4" Type="http://schemas.microsoft.com/office/2014/relationships/chartEx" Target="../charts/chartEx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M-white/The-new-college-entrance-examination-scoring-system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visualstudio.microsoft.com/zh-hans/vs/" TargetMode="External"/><Relationship Id="rId5" Type="http://schemas.openxmlformats.org/officeDocument/2006/relationships/hyperlink" Target="http://cooco.net.cn/article/8569.html" TargetMode="External"/><Relationship Id="rId4" Type="http://schemas.openxmlformats.org/officeDocument/2006/relationships/hyperlink" Target="https://github.com/wu89053/gaokaodjf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长方形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图片 3" descr="一张纸的特写，纸上放着一支铅笔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长方形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r>
              <a:rPr lang="zh-CN" altLang="en-US" sz="4000" dirty="0"/>
              <a:t>高考赋分研究</a:t>
            </a:r>
            <a:endParaRPr lang="en-US" altLang="zh-CN" sz="7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 fontScale="92500" lnSpcReduction="10000"/>
          </a:bodyPr>
          <a:lstStyle/>
          <a:p>
            <a:pPr rtl="0">
              <a:lnSpc>
                <a:spcPct val="100000"/>
              </a:lnSpc>
            </a:pPr>
            <a:br>
              <a:rPr lang="en-US" altLang="zh-CN" sz="1200" b="1" i="0" u="none" strike="noStrike" dirty="0">
                <a:solidFill>
                  <a:srgbClr val="24292F"/>
                </a:solidFill>
                <a:effectLst/>
                <a:latin typeface="-apple-system"/>
                <a:hlinkClick r:id="rId5"/>
              </a:rPr>
            </a:br>
            <a:r>
              <a:rPr lang="en-US" altLang="zh-CN" sz="1200" b="1" i="0" u="none" strike="noStrike" dirty="0">
                <a:solidFill>
                  <a:srgbClr val="24292F"/>
                </a:solidFill>
                <a:effectLst/>
                <a:latin typeface="-apple-system"/>
                <a:hlinkClick r:id="rId5"/>
              </a:rPr>
              <a:t>The-new-college-entrance-examination-scoring-system</a:t>
            </a:r>
            <a:br>
              <a:rPr lang="en-US" altLang="zh-CN" sz="1200" dirty="0"/>
            </a:br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7" name="直接连接符​​(S)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长方形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0297"/>
    </mc:Choice>
    <mc:Fallback xmlns="">
      <p:transition spd="slow" advTm="4029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占位符 54" descr="阳光下的蓝色沙漠">
            <a:extLst>
              <a:ext uri="{FF2B5EF4-FFF2-40B4-BE49-F238E27FC236}">
                <a16:creationId xmlns:a16="http://schemas.microsoft.com/office/drawing/2014/main" id="{18B85820-A0CD-9E06-1B9E-B03F6EF9A37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/>
          <a:srcRect t="16648" b="16648"/>
          <a:stretch/>
        </p:blipFill>
        <p:spPr>
          <a:xfrm>
            <a:off x="0" y="0"/>
            <a:ext cx="12192000" cy="5429839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19" y="5776792"/>
            <a:ext cx="10113645" cy="743682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zh-CN" altLang="en-US" sz="4800" dirty="0">
                <a:solidFill>
                  <a:schemeClr val="bg1">
                    <a:lumMod val="8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目录</a:t>
            </a:r>
            <a:endParaRPr lang="en-US" altLang="zh-CN" dirty="0">
              <a:solidFill>
                <a:schemeClr val="bg1">
                  <a:lumMod val="8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4" name="图片 73" descr="阳光下的蓝色沙漠">
            <a:extLst>
              <a:ext uri="{FF2B5EF4-FFF2-40B4-BE49-F238E27FC236}">
                <a16:creationId xmlns:a16="http://schemas.microsoft.com/office/drawing/2014/main" id="{CE2D05E8-0966-DDC4-98B0-573F5CE8E0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40"/>
                    </a14:imgEffect>
                  </a14:imgLayer>
                </a14:imgProps>
              </a:ext>
            </a:extLst>
          </a:blip>
          <a:srcRect l="4318" t="26293" r="3106" b="30704"/>
          <a:stretch/>
        </p:blipFill>
        <p:spPr>
          <a:xfrm>
            <a:off x="452582" y="785091"/>
            <a:ext cx="11286836" cy="3500582"/>
          </a:xfrm>
          <a:custGeom>
            <a:avLst/>
            <a:gdLst>
              <a:gd name="connsiteX0" fmla="*/ 0 w 11286836"/>
              <a:gd name="connsiteY0" fmla="*/ 0 h 3500582"/>
              <a:gd name="connsiteX1" fmla="*/ 11286836 w 11286836"/>
              <a:gd name="connsiteY1" fmla="*/ 0 h 3500582"/>
              <a:gd name="connsiteX2" fmla="*/ 11286836 w 11286836"/>
              <a:gd name="connsiteY2" fmla="*/ 3500582 h 3500582"/>
              <a:gd name="connsiteX3" fmla="*/ 0 w 11286836"/>
              <a:gd name="connsiteY3" fmla="*/ 3500582 h 350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86836" h="3500582">
                <a:moveTo>
                  <a:pt x="0" y="0"/>
                </a:moveTo>
                <a:lnTo>
                  <a:pt x="11286836" y="0"/>
                </a:lnTo>
                <a:lnTo>
                  <a:pt x="11286836" y="3500582"/>
                </a:lnTo>
                <a:lnTo>
                  <a:pt x="0" y="3500582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accent2"/>
            </a:solidFill>
          </a:ln>
          <a:effectLst>
            <a:glow rad="177800">
              <a:schemeClr val="accent2">
                <a:satMod val="175000"/>
                <a:alpha val="24000"/>
              </a:schemeClr>
            </a:glow>
          </a:effec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6" name="幻灯片缩放定位 75">
                <a:extLst>
                  <a:ext uri="{FF2B5EF4-FFF2-40B4-BE49-F238E27FC236}">
                    <a16:creationId xmlns:a16="http://schemas.microsoft.com/office/drawing/2014/main" id="{F8F7F383-E120-0CCE-7748-E09DD5DBCD1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4643076"/>
                  </p:ext>
                </p:extLst>
              </p:nvPr>
            </p:nvGraphicFramePr>
            <p:xfrm>
              <a:off x="844000" y="1678132"/>
              <a:ext cx="3048000" cy="1714500"/>
            </p:xfrm>
            <a:graphic>
              <a:graphicData uri="http://schemas.microsoft.com/office/powerpoint/2016/slidezoom">
                <pslz:sldZm>
                  <pslz:sldZmObj sldId="258" cId="668691206">
                    <pslz:zmPr id="{E52090A9-D68C-40A4-9ED0-820F9C6FDB3A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6" name="幻灯片缩放定位 75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F8F7F383-E120-0CCE-7748-E09DD5DBCD1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44000" y="1678132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8" name="幻灯片缩放定位 77">
                <a:extLst>
                  <a:ext uri="{FF2B5EF4-FFF2-40B4-BE49-F238E27FC236}">
                    <a16:creationId xmlns:a16="http://schemas.microsoft.com/office/drawing/2014/main" id="{8E0B40EA-77A6-2122-FF4D-5BEAAF2967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94027845"/>
                  </p:ext>
                </p:extLst>
              </p:nvPr>
            </p:nvGraphicFramePr>
            <p:xfrm>
              <a:off x="4572000" y="1678132"/>
              <a:ext cx="3048000" cy="1714500"/>
            </p:xfrm>
            <a:graphic>
              <a:graphicData uri="http://schemas.microsoft.com/office/powerpoint/2016/slidezoom">
                <pslz:sldZm>
                  <pslz:sldZmObj sldId="259" cId="3301625043">
                    <pslz:zmPr id="{AB033A18-B6F6-4603-BF22-F2AF5D8BA255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8" name="幻灯片缩放定位 77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8E0B40EA-77A6-2122-FF4D-5BEAAF2967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72000" y="1678132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80" name="幻灯片缩放定位 79">
                <a:extLst>
                  <a:ext uri="{FF2B5EF4-FFF2-40B4-BE49-F238E27FC236}">
                    <a16:creationId xmlns:a16="http://schemas.microsoft.com/office/drawing/2014/main" id="{459C3105-3831-1C9F-9A72-E7993A804A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2858710"/>
                  </p:ext>
                </p:extLst>
              </p:nvPr>
            </p:nvGraphicFramePr>
            <p:xfrm>
              <a:off x="8300000" y="1678132"/>
              <a:ext cx="3048000" cy="1714500"/>
            </p:xfrm>
            <a:graphic>
              <a:graphicData uri="http://schemas.microsoft.com/office/powerpoint/2016/slidezoom">
                <pslz:sldZm>
                  <pslz:sldZmObj sldId="260" cId="2202034435">
                    <pslz:zmPr id="{F76DD5D2-4445-4647-A7E2-76844B63AFC8}" returnToParent="0" transitionDur="100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80" name="幻灯片缩放定位 79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459C3105-3831-1C9F-9A72-E7993A804A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00000" y="1678132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城市天际线上方的红色广告绿色条形图和数字">
            <a:extLst>
              <a:ext uri="{FF2B5EF4-FFF2-40B4-BE49-F238E27FC236}">
                <a16:creationId xmlns:a16="http://schemas.microsoft.com/office/drawing/2014/main" id="{F51F6F5F-9CAE-4041-8E79-F7B5509267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666"/>
          <a:stretch/>
        </p:blipFill>
        <p:spPr>
          <a:xfrm>
            <a:off x="0" y="0"/>
            <a:ext cx="12192000" cy="6400800"/>
          </a:xfrm>
          <a:prstGeom prst="rect">
            <a:avLst/>
          </a:prstGeom>
        </p:spPr>
      </p:pic>
      <p:sp>
        <p:nvSpPr>
          <p:cNvPr id="4" name="竖排标题 3">
            <a:extLst>
              <a:ext uri="{FF2B5EF4-FFF2-40B4-BE49-F238E27FC236}">
                <a16:creationId xmlns:a16="http://schemas.microsoft.com/office/drawing/2014/main" id="{88FED698-4B40-AF20-82B1-9017B99FE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hlinkClick r:id="rId5" action="ppaction://hlinkfile"/>
              </a:rPr>
              <a:t>数据生成</a:t>
            </a:r>
            <a:endParaRPr lang="zh-CN" altLang="en-US" dirty="0">
              <a:solidFill>
                <a:schemeClr val="bg1">
                  <a:lumMod val="95000"/>
                </a:schemeClr>
              </a:solidFill>
              <a:hlinkClick r:id="rId6" action="ppaction://hlinkfile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15A95AE-8FE4-2EED-A796-8D7DFCA4950E}"/>
              </a:ext>
            </a:extLst>
          </p:cNvPr>
          <p:cNvSpPr txBox="1"/>
          <p:nvPr/>
        </p:nvSpPr>
        <p:spPr>
          <a:xfrm>
            <a:off x="7690976" y="4661862"/>
            <a:ext cx="3892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2998E3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开源地址</a:t>
            </a:r>
            <a:endParaRPr lang="en-US" altLang="zh-CN" dirty="0">
              <a:solidFill>
                <a:srgbClr val="2998E3"/>
              </a:solidFill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altLang="zh-CN" dirty="0">
                <a:solidFill>
                  <a:srgbClr val="2998E3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SHM-white/The-new-college-entrance-examination-scoring-system: </a:t>
            </a:r>
            <a:r>
              <a:rPr lang="zh-CN" altLang="en-US" dirty="0">
                <a:solidFill>
                  <a:srgbClr val="2998E3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新高考赋分模拟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(github.com)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76E47C5-59C3-1309-8D7D-A5942D00F07E}"/>
              </a:ext>
            </a:extLst>
          </p:cNvPr>
          <p:cNvSpPr txBox="1"/>
          <p:nvPr/>
        </p:nvSpPr>
        <p:spPr>
          <a:xfrm>
            <a:off x="1097280" y="1614249"/>
            <a:ext cx="12161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1">
                    <a:lumMod val="95000"/>
                  </a:schemeClr>
                </a:solidFill>
                <a:hlinkClick r:id="rId8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打开文档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2022-07-23 14-36-00">
            <a:hlinkClick r:id="" action="ppaction://media"/>
            <a:extLst>
              <a:ext uri="{FF2B5EF4-FFF2-40B4-BE49-F238E27FC236}">
                <a16:creationId xmlns:a16="http://schemas.microsoft.com/office/drawing/2014/main" id="{51D1C0AE-4201-800E-FF77-F64D712E59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01571" y="2504841"/>
            <a:ext cx="6180716" cy="3347888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D180850-CC67-6E8B-5C4B-47D9D758F993}"/>
              </a:ext>
            </a:extLst>
          </p:cNvPr>
          <p:cNvCxnSpPr/>
          <p:nvPr/>
        </p:nvCxnSpPr>
        <p:spPr>
          <a:xfrm flipV="1">
            <a:off x="1066800" y="1861085"/>
            <a:ext cx="10058400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动作按钮: 空白 9">
            <a:hlinkClick r:id="rId10" action="ppaction://hlinkfile"/>
            <a:extLst>
              <a:ext uri="{FF2B5EF4-FFF2-40B4-BE49-F238E27FC236}">
                <a16:creationId xmlns:a16="http://schemas.microsoft.com/office/drawing/2014/main" id="{A4E191E1-7847-0954-E347-DB99F2CA79D8}"/>
              </a:ext>
            </a:extLst>
          </p:cNvPr>
          <p:cNvSpPr/>
          <p:nvPr/>
        </p:nvSpPr>
        <p:spPr>
          <a:xfrm>
            <a:off x="11749177" y="6262776"/>
            <a:ext cx="442823" cy="138023"/>
          </a:xfrm>
          <a:prstGeom prst="actionButtonBlank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x64</a:t>
            </a:r>
            <a:endParaRPr lang="zh-CN" altLang="en-US" sz="1050" dirty="0"/>
          </a:p>
        </p:txBody>
      </p:sp>
      <p:sp>
        <p:nvSpPr>
          <p:cNvPr id="12" name="动作按钮: 空白 11">
            <a:hlinkClick r:id="rId11" action="ppaction://hlinkfile"/>
            <a:extLst>
              <a:ext uri="{FF2B5EF4-FFF2-40B4-BE49-F238E27FC236}">
                <a16:creationId xmlns:a16="http://schemas.microsoft.com/office/drawing/2014/main" id="{6AD111BB-A49A-AAE1-F55B-88D1440EEDED}"/>
              </a:ext>
            </a:extLst>
          </p:cNvPr>
          <p:cNvSpPr/>
          <p:nvPr/>
        </p:nvSpPr>
        <p:spPr>
          <a:xfrm>
            <a:off x="11749177" y="6133377"/>
            <a:ext cx="442823" cy="138023"/>
          </a:xfrm>
          <a:prstGeom prst="actionButtonBlank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x86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68691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2497EE0E-FDED-2EEB-AC39-6E46B63606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598969"/>
              </p:ext>
            </p:extLst>
          </p:nvPr>
        </p:nvGraphicFramePr>
        <p:xfrm>
          <a:off x="1097280" y="197113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566EA9C0-5C7A-40ED-AD7B-66C52842E8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7921740"/>
              </p:ext>
            </p:extLst>
          </p:nvPr>
        </p:nvGraphicFramePr>
        <p:xfrm>
          <a:off x="6096000" y="197113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3" name="图表 2">
                <a:extLst>
                  <a:ext uri="{FF2B5EF4-FFF2-40B4-BE49-F238E27FC236}">
                    <a16:creationId xmlns:a16="http://schemas.microsoft.com/office/drawing/2014/main" id="{0927335E-B63E-428C-8762-0BF50D3CDB7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823886274"/>
                  </p:ext>
                </p:extLst>
              </p:nvPr>
            </p:nvGraphicFramePr>
            <p:xfrm>
              <a:off x="1027706" y="2057400"/>
              <a:ext cx="4572000" cy="27432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3" name="图表 2">
                <a:extLst>
                  <a:ext uri="{FF2B5EF4-FFF2-40B4-BE49-F238E27FC236}">
                    <a16:creationId xmlns:a16="http://schemas.microsoft.com/office/drawing/2014/main" id="{0927335E-B63E-428C-8762-0BF50D3CDB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7706" y="2057400"/>
                <a:ext cx="4572000" cy="274320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758CEE6-A96A-A6A3-823E-3C058C122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964217"/>
              </p:ext>
            </p:extLst>
          </p:nvPr>
        </p:nvGraphicFramePr>
        <p:xfrm>
          <a:off x="7173740" y="5054580"/>
          <a:ext cx="2511396" cy="11347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5698">
                  <a:extLst>
                    <a:ext uri="{9D8B030D-6E8A-4147-A177-3AD203B41FA5}">
                      <a16:colId xmlns:a16="http://schemas.microsoft.com/office/drawing/2014/main" val="383244302"/>
                    </a:ext>
                  </a:extLst>
                </a:gridCol>
                <a:gridCol w="1255698">
                  <a:extLst>
                    <a:ext uri="{9D8B030D-6E8A-4147-A177-3AD203B41FA5}">
                      <a16:colId xmlns:a16="http://schemas.microsoft.com/office/drawing/2014/main" val="1718187328"/>
                    </a:ext>
                  </a:extLst>
                </a:gridCol>
              </a:tblGrid>
              <a:tr h="368182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2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均分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41297977"/>
                  </a:ext>
                </a:extLst>
              </a:tr>
              <a:tr h="384168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原始</a:t>
                      </a:r>
                      <a:endParaRPr lang="zh-CN" altLang="en-US" sz="2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54.8359</a:t>
                      </a:r>
                      <a:endParaRPr lang="en-US" altLang="zh-CN" sz="2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3472800"/>
                  </a:ext>
                </a:extLst>
              </a:tr>
              <a:tr h="368182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转换</a:t>
                      </a:r>
                      <a:endParaRPr lang="zh-CN" altLang="en-US" sz="24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24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70.76 </a:t>
                      </a:r>
                      <a:endParaRPr lang="en-US" altLang="zh-CN" sz="2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75393811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A22D4E41-F0EA-66AD-8F5F-F42D805DE620}"/>
              </a:ext>
            </a:extLst>
          </p:cNvPr>
          <p:cNvSpPr txBox="1"/>
          <p:nvPr/>
        </p:nvSpPr>
        <p:spPr>
          <a:xfrm>
            <a:off x="849745" y="5420340"/>
            <a:ext cx="5246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注：以平均分</a:t>
            </a:r>
            <a:r>
              <a:rPr lang="en-US" altLang="zh-CN" dirty="0"/>
              <a:t>55</a:t>
            </a:r>
            <a:r>
              <a:rPr lang="zh-CN" altLang="en-US" dirty="0"/>
              <a:t>分为例</a:t>
            </a:r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zh-CN" altLang="en-US" dirty="0"/>
              <a:t>定义</a:t>
            </a:r>
            <a:r>
              <a:rPr lang="en-US" altLang="zh-CN" dirty="0"/>
              <a:t>[</a:t>
            </a:r>
            <a:r>
              <a:rPr lang="zh-CN" altLang="en-US" dirty="0"/>
              <a:t>赋分收益</a:t>
            </a:r>
            <a:r>
              <a:rPr lang="en-US" altLang="zh-CN" dirty="0"/>
              <a:t>]=([</a:t>
            </a:r>
            <a:r>
              <a:rPr lang="zh-CN" altLang="en-US" dirty="0"/>
              <a:t>转换分</a:t>
            </a:r>
            <a:r>
              <a:rPr lang="en-US" altLang="zh-CN" dirty="0"/>
              <a:t>]-[</a:t>
            </a:r>
            <a:r>
              <a:rPr lang="zh-CN" altLang="en-US" dirty="0"/>
              <a:t>原始分</a:t>
            </a:r>
            <a:r>
              <a:rPr lang="en-US" altLang="zh-CN" dirty="0"/>
              <a:t>])/[</a:t>
            </a:r>
            <a:r>
              <a:rPr lang="zh-CN" altLang="en-US" dirty="0"/>
              <a:t>原始分</a:t>
            </a:r>
            <a:r>
              <a:rPr lang="en-US" altLang="zh-CN" dirty="0"/>
              <a:t>]</a:t>
            </a:r>
            <a:endParaRPr lang="zh-CN" altLang="en-US" dirty="0"/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7E8B771E-B667-0FDB-03D9-6611214451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2565992"/>
              </p:ext>
            </p:extLst>
          </p:nvPr>
        </p:nvGraphicFramePr>
        <p:xfrm>
          <a:off x="6096000" y="2010478"/>
          <a:ext cx="4559300" cy="2688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" name="标题 1">
            <a:extLst>
              <a:ext uri="{FF2B5EF4-FFF2-40B4-BE49-F238E27FC236}">
                <a16:creationId xmlns:a16="http://schemas.microsoft.com/office/drawing/2014/main" id="{49FEEBE7-E7F1-4974-9AD8-52B85B7FA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数据分析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55B38B3-37CC-1F2F-1F3F-8BB8419E131D}"/>
              </a:ext>
            </a:extLst>
          </p:cNvPr>
          <p:cNvSpPr/>
          <p:nvPr/>
        </p:nvSpPr>
        <p:spPr>
          <a:xfrm>
            <a:off x="231913" y="1991340"/>
            <a:ext cx="11728174" cy="43028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162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5" grpId="1">
        <p:bldAsOne/>
      </p:bldGraphic>
      <p:bldGraphic spid="6" grpId="0">
        <p:bldAsOne/>
      </p:bldGraphic>
      <p:bldGraphic spid="6" grpId="1">
        <p:bldAsOne/>
      </p:bldGraphic>
      <p:bldGraphic spid="8" grpId="0">
        <p:bldAsOne/>
      </p:bldGraphic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B88031-AE0E-51B3-D088-9311B3AB3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A0B28CA-85BC-F2B0-869C-46C5662CE427}"/>
              </a:ext>
            </a:extLst>
          </p:cNvPr>
          <p:cNvSpPr txBox="1"/>
          <p:nvPr/>
        </p:nvSpPr>
        <p:spPr>
          <a:xfrm>
            <a:off x="1097280" y="2604052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应合理安排精力，优先补短板，应该适量减少花在比较优秀的科目上的时间，加强薄弱科目学习</a:t>
            </a:r>
          </a:p>
        </p:txBody>
      </p:sp>
    </p:spTree>
    <p:extLst>
      <p:ext uri="{BB962C8B-B14F-4D97-AF65-F5344CB8AC3E}">
        <p14:creationId xmlns:p14="http://schemas.microsoft.com/office/powerpoint/2010/main" val="2202034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白色蜂窝">
            <a:extLst>
              <a:ext uri="{FF2B5EF4-FFF2-40B4-BE49-F238E27FC236}">
                <a16:creationId xmlns:a16="http://schemas.microsoft.com/office/drawing/2014/main" id="{A96F0E5F-1CAE-87EF-9A07-2111089BD2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63"/>
          <a:stretch/>
        </p:blipFill>
        <p:spPr>
          <a:xfrm>
            <a:off x="634" y="0"/>
            <a:ext cx="12190731" cy="642850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E17D555-4335-9EF0-55CB-98D3CA885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151" y="4351671"/>
            <a:ext cx="2213008" cy="1069594"/>
          </a:xfrm>
        </p:spPr>
        <p:txBody>
          <a:bodyPr anchor="t">
            <a:normAutofit fontScale="90000"/>
          </a:bodyPr>
          <a:lstStyle/>
          <a:p>
            <a:r>
              <a:rPr lang="zh-CN" altLang="en-US" dirty="0"/>
              <a:t>谢谢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FFE653-6B0B-BD15-C606-6F0D790C8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39936" y="4479877"/>
            <a:ext cx="9451429" cy="941388"/>
          </a:xfrm>
        </p:spPr>
        <p:txBody>
          <a:bodyPr>
            <a:noAutofit/>
          </a:bodyPr>
          <a:lstStyle/>
          <a:p>
            <a:pPr>
              <a:lnSpc>
                <a:spcPts val="400"/>
              </a:lnSpc>
            </a:pPr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参考链接：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00"/>
              </a:lnSpc>
            </a:pPr>
            <a:r>
              <a:rPr lang="en-US" altLang="zh-CN" sz="1050" dirty="0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SHM-white/The-new-college-entrance-examination-scoring-system: </a:t>
            </a:r>
            <a:r>
              <a:rPr lang="zh-CN" altLang="en-US" sz="1050" dirty="0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新高考赋分模拟 </a:t>
            </a:r>
            <a:r>
              <a:rPr lang="en-US" altLang="zh-CN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(github.com)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00"/>
              </a:lnSpc>
            </a:pPr>
            <a:r>
              <a:rPr lang="en-US" altLang="zh-CN" sz="1050" dirty="0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wu89053/</a:t>
            </a:r>
            <a:r>
              <a:rPr lang="en-US" altLang="zh-CN" sz="1050" dirty="0" err="1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gaokaodjff</a:t>
            </a:r>
            <a:r>
              <a:rPr lang="en-US" altLang="zh-CN" sz="1050" dirty="0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  <a:r>
              <a:rPr lang="zh-CN" altLang="en-US" sz="1050" dirty="0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江苏、湖南等第三批高考新方案等级赋分 </a:t>
            </a:r>
            <a:r>
              <a:rPr lang="en-US" altLang="zh-CN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(github.com)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00"/>
              </a:lnSpc>
            </a:pPr>
            <a:r>
              <a:rPr lang="en-US" altLang="zh-CN" sz="1050" dirty="0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2021</a:t>
            </a:r>
            <a:r>
              <a:rPr lang="zh-CN" altLang="en-US" sz="1050" dirty="0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年江苏省高考赋分计算方法 江苏省高考赋分规则 </a:t>
            </a:r>
            <a:r>
              <a:rPr lang="en-US" altLang="zh-CN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(cooco.net.cn)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400"/>
              </a:lnSpc>
            </a:pPr>
            <a:r>
              <a:rPr lang="en-US" altLang="zh-CN" sz="1050" dirty="0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 2022 IDE - </a:t>
            </a:r>
            <a:r>
              <a:rPr lang="zh-CN" altLang="en-US" sz="1050" dirty="0">
                <a:solidFill>
                  <a:srgbClr val="0563C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适用于软件开发人员的编程工具 </a:t>
            </a:r>
            <a:r>
              <a:rPr lang="en-US" altLang="zh-CN" sz="105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(microsoft.com)</a:t>
            </a:r>
            <a:endParaRPr lang="zh-CN" altLang="en-US" sz="105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4AEF1A-F36A-8796-A7C6-59BA0EA5F981}"/>
              </a:ext>
            </a:extLst>
          </p:cNvPr>
          <p:cNvSpPr txBox="1"/>
          <p:nvPr/>
        </p:nvSpPr>
        <p:spPr>
          <a:xfrm>
            <a:off x="356151" y="5657671"/>
            <a:ext cx="114796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</a:rPr>
              <a:t>ps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：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1.Office365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真好用，但是功能不能保证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100%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向下兼容（学校的破电脑肯定会出一些奇怪的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bug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2.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做完这个东西以后心里全是</a:t>
            </a:r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</a:rPr>
              <a:t>mmp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，从写程序生成数据到分析都是我一个人，本来想着几个人一起能简单点，半天就行了，结果硬生生弄了快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20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个小时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3.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有兴趣可以给我的</a:t>
            </a:r>
            <a:r>
              <a:rPr lang="en-US" altLang="zh-CN" sz="1200">
                <a:solidFill>
                  <a:schemeClr val="bg1">
                    <a:lumMod val="65000"/>
                  </a:schemeClr>
                </a:solidFill>
              </a:rPr>
              <a:t>GitHub</a:t>
            </a:r>
            <a:r>
              <a:rPr lang="zh-CN" altLang="en-US" sz="1200">
                <a:solidFill>
                  <a:schemeClr val="bg1">
                    <a:lumMod val="65000"/>
                  </a:schemeClr>
                </a:solidFill>
              </a:rPr>
              <a:t>点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个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follow~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以后可能会抽空做一些小玩意（厚颜无耻）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4.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其实这个项目大概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5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月就开始做了，看我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GitHub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上的屎山代码就知道了，这段时间也是各种瞎搞，还好想到了一个不算完美但还能凑合的解决方案（就是有点费人）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5.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没有然后了，这种吃力不讨好的事我以后肯定不会干了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6.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其实这个项目可以作为综评的材料，如果需要的话可以找我要（或者去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GitHub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下载）（前提是会用我这玩意（这东西我自己都嫌烦））</a:t>
            </a:r>
          </a:p>
        </p:txBody>
      </p:sp>
    </p:spTree>
    <p:extLst>
      <p:ext uri="{BB962C8B-B14F-4D97-AF65-F5344CB8AC3E}">
        <p14:creationId xmlns:p14="http://schemas.microsoft.com/office/powerpoint/2010/main" val="254826569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809_TF22712842" id="{ABC71FAE-DE02-4BD5-9C05-DAC96B530BA3}" vid="{7D7A6C1F-AD8A-4622-BDA9-F18BF786B3E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TM04033919[[fn=电路]]</Template>
  <TotalTime>198</TotalTime>
  <Words>381</Words>
  <Application>Microsoft Office PowerPoint</Application>
  <PresentationFormat>宽屏</PresentationFormat>
  <Paragraphs>37</Paragraphs>
  <Slides>6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-apple-system</vt:lpstr>
      <vt:lpstr>Microsoft YaHei UI</vt:lpstr>
      <vt:lpstr>微软雅黑</vt:lpstr>
      <vt:lpstr>Calibri</vt:lpstr>
      <vt:lpstr>Franklin Gothic Book</vt:lpstr>
      <vt:lpstr>1_RetrospectVTI</vt:lpstr>
      <vt:lpstr>高考赋分研究</vt:lpstr>
      <vt:lpstr>目录</vt:lpstr>
      <vt:lpstr>数据生成</vt:lpstr>
      <vt:lpstr>数据分析</vt:lpstr>
      <vt:lpstr>总结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高考赋分研究</dc:title>
  <dc:creator>SHM White</dc:creator>
  <cp:lastModifiedBy>SHM White</cp:lastModifiedBy>
  <cp:revision>3</cp:revision>
  <dcterms:created xsi:type="dcterms:W3CDTF">2022-07-23T06:41:02Z</dcterms:created>
  <dcterms:modified xsi:type="dcterms:W3CDTF">2022-07-27T14:16:31Z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